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5609" r:id="rId2"/>
    <p:sldMasterId id="2147485795" r:id="rId3"/>
  </p:sldMasterIdLst>
  <p:notesMasterIdLst>
    <p:notesMasterId r:id="rId146"/>
  </p:notesMasterIdLst>
  <p:handoutMasterIdLst>
    <p:handoutMasterId r:id="rId147"/>
  </p:handoutMasterIdLst>
  <p:sldIdLst>
    <p:sldId id="2076138474" r:id="rId4"/>
    <p:sldId id="2076138299" r:id="rId5"/>
    <p:sldId id="2147481570" r:id="rId6"/>
    <p:sldId id="2147481923" r:id="rId7"/>
    <p:sldId id="2147481921" r:id="rId8"/>
    <p:sldId id="2147481922" r:id="rId9"/>
    <p:sldId id="2147481571" r:id="rId10"/>
    <p:sldId id="2147481828" r:id="rId11"/>
    <p:sldId id="2147481831" r:id="rId12"/>
    <p:sldId id="2147481835" r:id="rId13"/>
    <p:sldId id="2147481855" r:id="rId14"/>
    <p:sldId id="2147481880" r:id="rId15"/>
    <p:sldId id="2147481882" r:id="rId16"/>
    <p:sldId id="2147479761" r:id="rId17"/>
    <p:sldId id="2147481679" r:id="rId18"/>
    <p:sldId id="2147481676" r:id="rId19"/>
    <p:sldId id="2147481678" r:id="rId20"/>
    <p:sldId id="2147481675" r:id="rId21"/>
    <p:sldId id="2147479754" r:id="rId22"/>
    <p:sldId id="2147479756" r:id="rId23"/>
    <p:sldId id="2147479759" r:id="rId24"/>
    <p:sldId id="2147479760" r:id="rId25"/>
    <p:sldId id="2147481856" r:id="rId26"/>
    <p:sldId id="2147481884" r:id="rId27"/>
    <p:sldId id="2147481885" r:id="rId28"/>
    <p:sldId id="2147481918" r:id="rId29"/>
    <p:sldId id="261" r:id="rId30"/>
    <p:sldId id="2147481919" r:id="rId31"/>
    <p:sldId id="2147481920" r:id="rId32"/>
    <p:sldId id="2076137266" r:id="rId33"/>
    <p:sldId id="2147470942" r:id="rId34"/>
    <p:sldId id="2147481925" r:id="rId35"/>
    <p:sldId id="441" r:id="rId36"/>
    <p:sldId id="449" r:id="rId37"/>
    <p:sldId id="2076136607" r:id="rId38"/>
    <p:sldId id="2076137267" r:id="rId39"/>
    <p:sldId id="2147481910" r:id="rId40"/>
    <p:sldId id="446" r:id="rId41"/>
    <p:sldId id="2147481911" r:id="rId42"/>
    <p:sldId id="2147481912" r:id="rId43"/>
    <p:sldId id="2147481913" r:id="rId44"/>
    <p:sldId id="2469" r:id="rId45"/>
    <p:sldId id="1829" r:id="rId46"/>
    <p:sldId id="2466" r:id="rId47"/>
    <p:sldId id="2474" r:id="rId48"/>
    <p:sldId id="2467" r:id="rId49"/>
    <p:sldId id="2468" r:id="rId50"/>
    <p:sldId id="1859" r:id="rId51"/>
    <p:sldId id="393" r:id="rId52"/>
    <p:sldId id="2147471059" r:id="rId53"/>
    <p:sldId id="2076138484" r:id="rId54"/>
    <p:sldId id="2076137322" r:id="rId55"/>
    <p:sldId id="1927" r:id="rId56"/>
    <p:sldId id="2076138487" r:id="rId57"/>
    <p:sldId id="2076138489" r:id="rId58"/>
    <p:sldId id="2147471064" r:id="rId59"/>
    <p:sldId id="2147471062" r:id="rId60"/>
    <p:sldId id="2147471063" r:id="rId61"/>
    <p:sldId id="2147471065" r:id="rId62"/>
    <p:sldId id="2147471066" r:id="rId63"/>
    <p:sldId id="2076138488" r:id="rId64"/>
    <p:sldId id="2076138492" r:id="rId65"/>
    <p:sldId id="2076138485" r:id="rId66"/>
    <p:sldId id="2076137479" r:id="rId67"/>
    <p:sldId id="2147481889" r:id="rId68"/>
    <p:sldId id="2147481891" r:id="rId69"/>
    <p:sldId id="2147481896" r:id="rId70"/>
    <p:sldId id="2147481897" r:id="rId71"/>
    <p:sldId id="2147481898" r:id="rId72"/>
    <p:sldId id="2147481899" r:id="rId73"/>
    <p:sldId id="2147481900" r:id="rId74"/>
    <p:sldId id="2147481901" r:id="rId75"/>
    <p:sldId id="2147481902" r:id="rId76"/>
    <p:sldId id="2147481903" r:id="rId77"/>
    <p:sldId id="2147481909" r:id="rId78"/>
    <p:sldId id="2076136601" r:id="rId79"/>
    <p:sldId id="2147470948" r:id="rId80"/>
    <p:sldId id="1937" r:id="rId81"/>
    <p:sldId id="1938" r:id="rId82"/>
    <p:sldId id="2147471068" r:id="rId83"/>
    <p:sldId id="2147471069" r:id="rId84"/>
    <p:sldId id="2147471070" r:id="rId85"/>
    <p:sldId id="2147471071" r:id="rId86"/>
    <p:sldId id="2147471072" r:id="rId87"/>
    <p:sldId id="2147471073" r:id="rId88"/>
    <p:sldId id="2147471074" r:id="rId89"/>
    <p:sldId id="2147471075" r:id="rId90"/>
    <p:sldId id="2147471076" r:id="rId91"/>
    <p:sldId id="2147471077" r:id="rId92"/>
    <p:sldId id="2147471078" r:id="rId93"/>
    <p:sldId id="2147471079" r:id="rId94"/>
    <p:sldId id="2147470951" r:id="rId95"/>
    <p:sldId id="2147470952" r:id="rId96"/>
    <p:sldId id="2147471085" r:id="rId97"/>
    <p:sldId id="2147471086" r:id="rId98"/>
    <p:sldId id="2147471087" r:id="rId99"/>
    <p:sldId id="2147471088" r:id="rId100"/>
    <p:sldId id="2147471089" r:id="rId101"/>
    <p:sldId id="2076136743" r:id="rId102"/>
    <p:sldId id="2147470962" r:id="rId103"/>
    <p:sldId id="2147471084" r:id="rId104"/>
    <p:sldId id="2076136739" r:id="rId105"/>
    <p:sldId id="2147471067" r:id="rId106"/>
    <p:sldId id="2147470946" r:id="rId107"/>
    <p:sldId id="2076136667" r:id="rId108"/>
    <p:sldId id="2076136672" r:id="rId109"/>
    <p:sldId id="2076136673" r:id="rId110"/>
    <p:sldId id="2076136719" r:id="rId111"/>
    <p:sldId id="2076136720" r:id="rId112"/>
    <p:sldId id="460" r:id="rId113"/>
    <p:sldId id="2147481926" r:id="rId114"/>
    <p:sldId id="2147481927" r:id="rId115"/>
    <p:sldId id="2147481928" r:id="rId116"/>
    <p:sldId id="2147481917" r:id="rId117"/>
    <p:sldId id="2147481857" r:id="rId118"/>
    <p:sldId id="2147481843" r:id="rId119"/>
    <p:sldId id="2147481844" r:id="rId120"/>
    <p:sldId id="2147481914" r:id="rId121"/>
    <p:sldId id="2147481845" r:id="rId122"/>
    <p:sldId id="2147481858" r:id="rId123"/>
    <p:sldId id="2147481859" r:id="rId124"/>
    <p:sldId id="2147481860" r:id="rId125"/>
    <p:sldId id="2147481861" r:id="rId126"/>
    <p:sldId id="2147481862" r:id="rId127"/>
    <p:sldId id="2147481863" r:id="rId128"/>
    <p:sldId id="2147481864" r:id="rId129"/>
    <p:sldId id="2147481865" r:id="rId130"/>
    <p:sldId id="2147481866" r:id="rId131"/>
    <p:sldId id="2147481867" r:id="rId132"/>
    <p:sldId id="2147481868" r:id="rId133"/>
    <p:sldId id="2147481869" r:id="rId134"/>
    <p:sldId id="2147481870" r:id="rId135"/>
    <p:sldId id="2147481871" r:id="rId136"/>
    <p:sldId id="2147481872" r:id="rId137"/>
    <p:sldId id="2147481873" r:id="rId138"/>
    <p:sldId id="2147481874" r:id="rId139"/>
    <p:sldId id="2147481875" r:id="rId140"/>
    <p:sldId id="2147481876" r:id="rId141"/>
    <p:sldId id="2147481877" r:id="rId142"/>
    <p:sldId id="2147481930" r:id="rId143"/>
    <p:sldId id="2147481883" r:id="rId144"/>
    <p:sldId id="2147481879" r:id="rId1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C1D89B4B-344D-4D9B-9F73-1796D52350F5}">
          <p14:sldIdLst>
            <p14:sldId id="2076138474"/>
            <p14:sldId id="2076138299"/>
          </p14:sldIdLst>
        </p14:section>
        <p14:section name="Opportunities with Marketplace" id="{8DE2D0C4-8F13-4E3C-8FD5-5DB01D057E39}">
          <p14:sldIdLst>
            <p14:sldId id="2147481570"/>
            <p14:sldId id="2147481923"/>
            <p14:sldId id="2147481921"/>
            <p14:sldId id="2147481922"/>
            <p14:sldId id="2147481571"/>
            <p14:sldId id="2147481828"/>
            <p14:sldId id="2147481831"/>
            <p14:sldId id="2147481835"/>
            <p14:sldId id="2147481855"/>
          </p14:sldIdLst>
        </p14:section>
        <p14:section name="Partner Marketplace Journey" id="{40481868-4CAA-4F3A-8711-BB07D4CB1A05}">
          <p14:sldIdLst>
            <p14:sldId id="2147481880"/>
            <p14:sldId id="2147481882"/>
            <p14:sldId id="2147479761"/>
            <p14:sldId id="2147481679"/>
            <p14:sldId id="2147481676"/>
            <p14:sldId id="2147481678"/>
            <p14:sldId id="2147481675"/>
            <p14:sldId id="2147479754"/>
            <p14:sldId id="2147479756"/>
            <p14:sldId id="2147479759"/>
            <p14:sldId id="2147479760"/>
          </p14:sldIdLst>
        </p14:section>
        <p14:section name="Marketplace Offers" id="{0764A1A7-B211-4FA2-84D0-DCA0A3A9924C}">
          <p14:sldIdLst>
            <p14:sldId id="2147481856"/>
            <p14:sldId id="2147481884"/>
            <p14:sldId id="2147481885"/>
            <p14:sldId id="2147481918"/>
            <p14:sldId id="261"/>
            <p14:sldId id="2147481919"/>
            <p14:sldId id="2147481920"/>
          </p14:sldIdLst>
        </p14:section>
        <p14:section name="VM Offer" id="{31C0C2C0-4B49-4CDB-B624-F1381B2090A8}">
          <p14:sldIdLst>
            <p14:sldId id="2076137266"/>
            <p14:sldId id="2147470942"/>
            <p14:sldId id="2147481925"/>
            <p14:sldId id="441"/>
            <p14:sldId id="449"/>
            <p14:sldId id="2076136607"/>
          </p14:sldIdLst>
        </p14:section>
        <p14:section name="Applicaiton offer" id="{167D366D-99F8-492E-ABB8-6EF39701BB21}">
          <p14:sldIdLst>
            <p14:sldId id="2076137267"/>
            <p14:sldId id="2147481910"/>
            <p14:sldId id="446"/>
            <p14:sldId id="2147481911"/>
            <p14:sldId id="2147481912"/>
            <p14:sldId id="2147481913"/>
            <p14:sldId id="2469"/>
            <p14:sldId id="1829"/>
            <p14:sldId id="2466"/>
            <p14:sldId id="2474"/>
            <p14:sldId id="2467"/>
            <p14:sldId id="2468"/>
            <p14:sldId id="1859"/>
          </p14:sldIdLst>
        </p14:section>
        <p14:section name="Managed Application" id="{5946C86E-8982-4BB7-8DF1-CAB5D458FB75}">
          <p14:sldIdLst>
            <p14:sldId id="393"/>
            <p14:sldId id="2147471059"/>
            <p14:sldId id="2076138484"/>
            <p14:sldId id="2076137322"/>
            <p14:sldId id="1927"/>
            <p14:sldId id="2076138487"/>
            <p14:sldId id="2076138489"/>
            <p14:sldId id="2147471064"/>
            <p14:sldId id="2147471062"/>
            <p14:sldId id="2147471063"/>
            <p14:sldId id="2147471065"/>
            <p14:sldId id="2147471066"/>
            <p14:sldId id="2076138488"/>
            <p14:sldId id="2076138492"/>
            <p14:sldId id="2076138485"/>
          </p14:sldIdLst>
        </p14:section>
        <p14:section name="Container Offer" id="{F40EE7BD-C894-4C40-BB21-AC94B19ADFCC}">
          <p14:sldIdLst>
            <p14:sldId id="2076137479"/>
            <p14:sldId id="2147481889"/>
            <p14:sldId id="2147481891"/>
            <p14:sldId id="2147481896"/>
            <p14:sldId id="2147481897"/>
            <p14:sldId id="2147481898"/>
            <p14:sldId id="2147481899"/>
            <p14:sldId id="2147481900"/>
            <p14:sldId id="2147481901"/>
            <p14:sldId id="2147481902"/>
            <p14:sldId id="2147481903"/>
            <p14:sldId id="2147481909"/>
          </p14:sldIdLst>
        </p14:section>
        <p14:section name="SaaS Offer" id="{D94C6C67-A394-4222-AE90-3E0F0FCBB9CA}">
          <p14:sldIdLst>
            <p14:sldId id="2076136601"/>
            <p14:sldId id="2147470948"/>
            <p14:sldId id="1937"/>
            <p14:sldId id="1938"/>
            <p14:sldId id="2147471068"/>
            <p14:sldId id="2147471069"/>
            <p14:sldId id="2147471070"/>
            <p14:sldId id="2147471071"/>
            <p14:sldId id="2147471072"/>
            <p14:sldId id="2147471073"/>
            <p14:sldId id="2147471074"/>
            <p14:sldId id="2147471075"/>
            <p14:sldId id="2147471076"/>
            <p14:sldId id="2147471077"/>
            <p14:sldId id="2147471078"/>
            <p14:sldId id="2147471079"/>
            <p14:sldId id="2147470951"/>
            <p14:sldId id="2147470952"/>
            <p14:sldId id="2147471085"/>
            <p14:sldId id="2147471086"/>
            <p14:sldId id="2147471087"/>
            <p14:sldId id="2147471088"/>
            <p14:sldId id="2147471089"/>
            <p14:sldId id="2076136743"/>
            <p14:sldId id="2147470962"/>
            <p14:sldId id="2147471084"/>
            <p14:sldId id="2076136739"/>
            <p14:sldId id="2147471067"/>
            <p14:sldId id="2147470946"/>
            <p14:sldId id="2076136667"/>
            <p14:sldId id="2076136672"/>
            <p14:sldId id="2076136673"/>
            <p14:sldId id="2076136719"/>
            <p14:sldId id="2076136720"/>
            <p14:sldId id="460"/>
            <p14:sldId id="2147481926"/>
            <p14:sldId id="2147481927"/>
            <p14:sldId id="2147481928"/>
            <p14:sldId id="2147481917"/>
          </p14:sldIdLst>
        </p14:section>
        <p14:section name="Marketplace Incentives" id="{E3D8576C-0546-4CB2-93EE-EF77B9CE3811}">
          <p14:sldIdLst>
            <p14:sldId id="2147481857"/>
            <p14:sldId id="2147481843"/>
            <p14:sldId id="2147481844"/>
            <p14:sldId id="2147481914"/>
            <p14:sldId id="2147481845"/>
            <p14:sldId id="2147481858"/>
            <p14:sldId id="2147481859"/>
            <p14:sldId id="2147481860"/>
            <p14:sldId id="2147481861"/>
            <p14:sldId id="2147481862"/>
            <p14:sldId id="2147481863"/>
            <p14:sldId id="2147481864"/>
            <p14:sldId id="2147481865"/>
            <p14:sldId id="2147481866"/>
            <p14:sldId id="2147481867"/>
            <p14:sldId id="2147481868"/>
            <p14:sldId id="2147481869"/>
            <p14:sldId id="2147481870"/>
            <p14:sldId id="2147481871"/>
            <p14:sldId id="2147481872"/>
            <p14:sldId id="2147481873"/>
            <p14:sldId id="2147481874"/>
            <p14:sldId id="2147481875"/>
            <p14:sldId id="2147481876"/>
            <p14:sldId id="2147481877"/>
            <p14:sldId id="2147481930"/>
          </p14:sldIdLst>
        </p14:section>
        <p14:section name="Closing" id="{F0AFB4ED-9790-4DE2-9E40-280633A91445}">
          <p14:sldIdLst>
            <p14:sldId id="2147481883"/>
            <p14:sldId id="2147481879"/>
          </p14:sldIdLst>
        </p14:section>
      </p14:sectionLst>
    </p:ext>
    <p:ext uri="{EFAFB233-063F-42B5-8137-9DF3F51BA10A}">
      <p15:sldGuideLst xmlns:p15="http://schemas.microsoft.com/office/powerpoint/2012/main">
        <p15:guide id="2" orient="horz" pos="648" userDrawn="1">
          <p15:clr>
            <a:srgbClr val="A4A3A4"/>
          </p15:clr>
        </p15:guide>
        <p15:guide id="3" pos="4226" userDrawn="1">
          <p15:clr>
            <a:srgbClr val="A4A3A4"/>
          </p15:clr>
        </p15:guide>
        <p15:guide id="4" orient="horz" pos="2184" userDrawn="1">
          <p15:clr>
            <a:srgbClr val="A4A3A4"/>
          </p15:clr>
        </p15:guide>
        <p15:guide id="5" pos="3816" userDrawn="1">
          <p15:clr>
            <a:srgbClr val="A4A3A4"/>
          </p15:clr>
        </p15:guide>
        <p15:guide id="6" pos="6102" userDrawn="1">
          <p15:clr>
            <a:srgbClr val="A4A3A4"/>
          </p15:clr>
        </p15:guide>
        <p15:guide id="7" pos="487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446F"/>
    <a:srgbClr val="091F2C"/>
    <a:srgbClr val="BE7FAA"/>
    <a:srgbClr val="C181A9"/>
    <a:srgbClr val="FFA38B"/>
    <a:srgbClr val="C03BC4"/>
    <a:srgbClr val="FF00FF"/>
    <a:srgbClr val="48C5B1"/>
    <a:srgbClr val="1B1A19"/>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8EE086-BF76-528F-EB58-F1B33EEDB399}" v="5" dt="2024-03-21T08:33:20.789"/>
    <p1510:client id="{EC86D4E4-D863-4041-ABB4-04821A234FDE}" v="1885" dt="2024-03-21T05:48:49.106"/>
    <p1510:client id="{EC97BA72-B7CB-48BA-A571-6E7A366F107E}" v="2620" dt="2024-03-21T08:09:44.6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378" autoAdjust="0"/>
    <p:restoredTop sz="82440" autoAdjust="0"/>
  </p:normalViewPr>
  <p:slideViewPr>
    <p:cSldViewPr snapToGrid="0">
      <p:cViewPr varScale="1">
        <p:scale>
          <a:sx n="80" d="100"/>
          <a:sy n="80" d="100"/>
        </p:scale>
        <p:origin x="40" y="464"/>
      </p:cViewPr>
      <p:guideLst>
        <p:guide orient="horz" pos="648"/>
        <p:guide pos="4226"/>
        <p:guide orient="horz" pos="2184"/>
        <p:guide pos="3816"/>
        <p:guide pos="6102"/>
        <p:guide pos="4877"/>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60" d="100"/>
        <a:sy n="160" d="100"/>
      </p:scale>
      <p:origin x="0" y="-23128"/>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presProps" Target="presProps.xml"/><Relationship Id="rId5" Type="http://schemas.openxmlformats.org/officeDocument/2006/relationships/slide" Target="slides/slide2.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150" Type="http://schemas.openxmlformats.org/officeDocument/2006/relationships/viewProps" Target="viewProps.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40" Type="http://schemas.openxmlformats.org/officeDocument/2006/relationships/slide" Target="slides/slide137.xml"/><Relationship Id="rId145" Type="http://schemas.openxmlformats.org/officeDocument/2006/relationships/slide" Target="slides/slide142.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theme" Target="theme/theme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microsoft.com/office/2015/10/relationships/revisionInfo" Target="revisionInfo.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microsoft.com/office/2018/10/relationships/authors" Target="author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s>
</file>

<file path=ppt/diagrams/_rels/data1.xml.rels><?xml version="1.0" encoding="UTF-8" standalone="yes"?>
<Relationships xmlns="http://schemas.openxmlformats.org/package/2006/relationships"><Relationship Id="rId8" Type="http://schemas.openxmlformats.org/officeDocument/2006/relationships/hyperlink" Target="https://microsoft.github.io/Mastering-the-Marketplace/container/" TargetMode="External"/><Relationship Id="rId13" Type="http://schemas.openxmlformats.org/officeDocument/2006/relationships/hyperlink" Target="https://learn.microsoft.com/en-us/partner-center/analytics" TargetMode="External"/><Relationship Id="rId18" Type="http://schemas.openxmlformats.org/officeDocument/2006/relationships/hyperlink" Target="https://learn.microsoft.com/en-us/partner-center/marketplace/publisher-guide-by-offer-type" TargetMode="External"/><Relationship Id="rId3" Type="http://schemas.openxmlformats.org/officeDocument/2006/relationships/hyperlink" Target="https://learn.microsoft.com/en-us/legal/marketplace/msft-publisher-agreement" TargetMode="External"/><Relationship Id="rId21" Type="http://schemas.openxmlformats.org/officeDocument/2006/relationships/hyperlink" Target="https://learn.microsoft.com/en-us/partner-center/create-account" TargetMode="External"/><Relationship Id="rId7" Type="http://schemas.openxmlformats.org/officeDocument/2006/relationships/hyperlink" Target="https://microsoft.github.io/Mastering-the-Marketplace/ama/" TargetMode="External"/><Relationship Id="rId12" Type="http://schemas.openxmlformats.org/officeDocument/2006/relationships/hyperlink" Target="https://microsoft.github.io/Mastering-the-Marketplace/learning-paths/partner-center/#private-offers" TargetMode="External"/><Relationship Id="rId17" Type="http://schemas.openxmlformats.org/officeDocument/2006/relationships/hyperlink" Target="https://learn.microsoft.com/en-us/partner-center/marketplace-rewards" TargetMode="External"/><Relationship Id="rId2" Type="http://schemas.openxmlformats.org/officeDocument/2006/relationships/hyperlink" Target="https://learn.microsoft.com/en-us/partner-center/verification-responses#checking-your-verification-status" TargetMode="External"/><Relationship Id="rId16" Type="http://schemas.openxmlformats.org/officeDocument/2006/relationships/hyperlink" Target="https://learn.microsoft.com/en-us/partner-center/incentives-get-started-intro" TargetMode="External"/><Relationship Id="rId20" Type="http://schemas.openxmlformats.org/officeDocument/2006/relationships/hyperlink" Target="https://learn.microsoft.com/en-us/partner-center/marketplace/plans-pricing" TargetMode="External"/><Relationship Id="rId1" Type="http://schemas.openxmlformats.org/officeDocument/2006/relationships/hyperlink" Target="https://learn.microsoft.com/en-us/partner-center/add-publishers" TargetMode="External"/><Relationship Id="rId6" Type="http://schemas.openxmlformats.org/officeDocument/2006/relationships/hyperlink" Target="https://microsoft.github.io/Mastering-the-Marketplace/saas-accelerator/" TargetMode="External"/><Relationship Id="rId11" Type="http://schemas.openxmlformats.org/officeDocument/2006/relationships/hyperlink" Target="https://learn.microsoft.com/en-us/partner-center/reference-architecture-diagram?context=%2Fazure%2Fmarketplace%2Fcontext%2Fcontext" TargetMode="External"/><Relationship Id="rId5" Type="http://schemas.openxmlformats.org/officeDocument/2006/relationships/hyperlink" Target="https://microsoft.github.io/Mastering-the-Marketplace/biz/select-offer-type/#choose-your-offer-type-flowchart" TargetMode="External"/><Relationship Id="rId15" Type="http://schemas.openxmlformats.org/officeDocument/2006/relationships/hyperlink" Target="https://learn.microsoft.com/en-us/partner-center/payouts-overview" TargetMode="External"/><Relationship Id="rId10" Type="http://schemas.openxmlformats.org/officeDocument/2006/relationships/hyperlink" Target="https://learn.microsoft.com/en-us/partner-center/co-sell-configure" TargetMode="External"/><Relationship Id="rId19" Type="http://schemas.openxmlformats.org/officeDocument/2006/relationships/hyperlink" Target="https://microsoft.github.io/Mastering-the-Marketplace/" TargetMode="External"/><Relationship Id="rId4" Type="http://schemas.openxmlformats.org/officeDocument/2006/relationships/hyperlink" Target="https://learn.microsoft.com/en-us/partner-center/manage-account#set-up-a-payout-profile" TargetMode="External"/><Relationship Id="rId9" Type="http://schemas.openxmlformats.org/officeDocument/2006/relationships/hyperlink" Target="https://microsoft.github.io/Mastering-the-Marketplace/vm/" TargetMode="External"/><Relationship Id="rId14" Type="http://schemas.openxmlformats.org/officeDocument/2006/relationships/hyperlink" Target="https://learn.microsoft.com/en-us/partner-center/marketplace/marketplace-commercial-transaction-capabilities-and-considerations#customer-invoicing-payment-billing-and-collections"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s://microsoft.github.io/Mastering-the-Marketplace/ama/" TargetMode="External"/><Relationship Id="rId13" Type="http://schemas.openxmlformats.org/officeDocument/2006/relationships/hyperlink" Target="https://learn.microsoft.com/en-us/partner-center/marketplace/plans-pricing" TargetMode="External"/><Relationship Id="rId18" Type="http://schemas.openxmlformats.org/officeDocument/2006/relationships/hyperlink" Target="https://learn.microsoft.com/en-us/partner-center/marketplace/marketplace-commercial-transaction-capabilities-and-considerations#customer-invoicing-payment-billing-and-collections" TargetMode="External"/><Relationship Id="rId3" Type="http://schemas.openxmlformats.org/officeDocument/2006/relationships/hyperlink" Target="https://learn.microsoft.com/en-us/partner-center/verification-responses#checking-your-verification-status" TargetMode="External"/><Relationship Id="rId21" Type="http://schemas.openxmlformats.org/officeDocument/2006/relationships/hyperlink" Target="https://learn.microsoft.com/en-us/partner-center/marketplace-rewards" TargetMode="External"/><Relationship Id="rId7" Type="http://schemas.openxmlformats.org/officeDocument/2006/relationships/hyperlink" Target="https://microsoft.github.io/Mastering-the-Marketplace/saas-accelerator/" TargetMode="External"/><Relationship Id="rId12" Type="http://schemas.openxmlformats.org/officeDocument/2006/relationships/hyperlink" Target="https://microsoft.github.io/Mastering-the-Marketplace/" TargetMode="External"/><Relationship Id="rId17" Type="http://schemas.openxmlformats.org/officeDocument/2006/relationships/hyperlink" Target="https://learn.microsoft.com/en-us/partner-center/analytics" TargetMode="External"/><Relationship Id="rId2" Type="http://schemas.openxmlformats.org/officeDocument/2006/relationships/hyperlink" Target="https://learn.microsoft.com/en-us/partner-center/add-publishers" TargetMode="External"/><Relationship Id="rId16" Type="http://schemas.openxmlformats.org/officeDocument/2006/relationships/hyperlink" Target="https://microsoft.github.io/Mastering-the-Marketplace/learning-paths/partner-center/#private-offers" TargetMode="External"/><Relationship Id="rId20" Type="http://schemas.openxmlformats.org/officeDocument/2006/relationships/hyperlink" Target="https://learn.microsoft.com/en-us/partner-center/incentives-get-started-intro" TargetMode="External"/><Relationship Id="rId1" Type="http://schemas.openxmlformats.org/officeDocument/2006/relationships/hyperlink" Target="https://learn.microsoft.com/en-us/partner-center/create-account" TargetMode="External"/><Relationship Id="rId6" Type="http://schemas.openxmlformats.org/officeDocument/2006/relationships/hyperlink" Target="https://microsoft.github.io/Mastering-the-Marketplace/biz/select-offer-type/#choose-your-offer-type-flowchart" TargetMode="External"/><Relationship Id="rId11" Type="http://schemas.openxmlformats.org/officeDocument/2006/relationships/hyperlink" Target="https://learn.microsoft.com/en-us/partner-center/marketplace/publisher-guide-by-offer-type" TargetMode="External"/><Relationship Id="rId5" Type="http://schemas.openxmlformats.org/officeDocument/2006/relationships/hyperlink" Target="https://learn.microsoft.com/en-us/partner-center/manage-account#set-up-a-payout-profile" TargetMode="External"/><Relationship Id="rId15" Type="http://schemas.openxmlformats.org/officeDocument/2006/relationships/hyperlink" Target="https://learn.microsoft.com/en-us/partner-center/reference-architecture-diagram?context=%2Fazure%2Fmarketplace%2Fcontext%2Fcontext" TargetMode="External"/><Relationship Id="rId10" Type="http://schemas.openxmlformats.org/officeDocument/2006/relationships/hyperlink" Target="https://microsoft.github.io/Mastering-the-Marketplace/vm/" TargetMode="External"/><Relationship Id="rId19" Type="http://schemas.openxmlformats.org/officeDocument/2006/relationships/hyperlink" Target="https://learn.microsoft.com/en-us/partner-center/payouts-overview" TargetMode="External"/><Relationship Id="rId4" Type="http://schemas.openxmlformats.org/officeDocument/2006/relationships/hyperlink" Target="https://learn.microsoft.com/en-us/legal/marketplace/msft-publisher-agreement" TargetMode="External"/><Relationship Id="rId9" Type="http://schemas.openxmlformats.org/officeDocument/2006/relationships/hyperlink" Target="https://microsoft.github.io/Mastering-the-Marketplace/container/" TargetMode="External"/><Relationship Id="rId14" Type="http://schemas.openxmlformats.org/officeDocument/2006/relationships/hyperlink" Target="https://learn.microsoft.com/en-us/partner-center/co-sell-configure"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49098C-47C2-4136-AC72-E1B3A34327A5}" type="doc">
      <dgm:prSet loTypeId="urn:microsoft.com/office/officeart/2016/7/layout/HorizontalActionList" loCatId="List" qsTypeId="urn:microsoft.com/office/officeart/2005/8/quickstyle/simple1" qsCatId="simple" csTypeId="urn:microsoft.com/office/officeart/2005/8/colors/colorful1" csCatId="colorful" phldr="1"/>
      <dgm:spPr/>
      <dgm:t>
        <a:bodyPr/>
        <a:lstStyle/>
        <a:p>
          <a:endParaRPr lang="en-US"/>
        </a:p>
      </dgm:t>
    </dgm:pt>
    <dgm:pt modelId="{004F2463-C7B8-489C-BA07-2757BAE7634F}">
      <dgm:prSet/>
      <dgm:spPr>
        <a:xfrm>
          <a:off x="12655" y="245061"/>
          <a:ext cx="3501033" cy="1050309"/>
        </a:xfrm>
        <a:prstGeom prst="rect">
          <a:avLst/>
        </a:prstGeom>
        <a:solidFill>
          <a:srgbClr val="CB4550">
            <a:hueOff val="0"/>
            <a:satOff val="0"/>
            <a:lumOff val="0"/>
            <a:alphaOff val="0"/>
          </a:srgbClr>
        </a:solidFill>
        <a:ln w="12700" cap="flat" cmpd="sng" algn="ctr">
          <a:solidFill>
            <a:srgbClr val="CB4550">
              <a:hueOff val="0"/>
              <a:satOff val="0"/>
              <a:lumOff val="0"/>
              <a:alphaOff val="0"/>
            </a:srgbClr>
          </a:solidFill>
          <a:prstDash val="solid"/>
          <a:miter lim="800000"/>
        </a:ln>
        <a:effectLst/>
      </dgm:spPr>
      <dgm:t>
        <a:bodyPr/>
        <a:lstStyle/>
        <a:p>
          <a:pPr>
            <a:buNone/>
          </a:pPr>
          <a:r>
            <a:rPr lang="en-US">
              <a:solidFill>
                <a:srgbClr val="FFFFFF"/>
              </a:solidFill>
              <a:latin typeface="Bembo"/>
              <a:ea typeface="+mn-ea"/>
              <a:cs typeface="+mn-cs"/>
            </a:rPr>
            <a:t>Partner Center Set-up</a:t>
          </a:r>
        </a:p>
      </dgm:t>
    </dgm:pt>
    <dgm:pt modelId="{4799A9A6-6114-4C2A-A9E3-F4B275CD80C0}" type="parTrans" cxnId="{912EC687-4E04-4588-8333-369C054040EF}">
      <dgm:prSet/>
      <dgm:spPr/>
      <dgm:t>
        <a:bodyPr/>
        <a:lstStyle/>
        <a:p>
          <a:endParaRPr lang="en-US"/>
        </a:p>
      </dgm:t>
    </dgm:pt>
    <dgm:pt modelId="{190CDD1C-BB72-4901-9751-904E0A7A236E}" type="sibTrans" cxnId="{912EC687-4E04-4588-8333-369C054040EF}">
      <dgm:prSet/>
      <dgm:spPr/>
      <dgm:t>
        <a:bodyPr/>
        <a:lstStyle/>
        <a:p>
          <a:endParaRPr lang="en-US"/>
        </a:p>
      </dgm:t>
    </dgm:pt>
    <dgm:pt modelId="{664C4288-82D6-4A88-BB04-DAB0539020CD}">
      <dgm:prSet custT="1"/>
      <dgm:spPr>
        <a:xfrm>
          <a:off x="12655" y="1295371"/>
          <a:ext cx="3501033" cy="3768150"/>
        </a:xfrm>
        <a:prstGeom prst="rect">
          <a:avLst/>
        </a:prstGeom>
        <a:solidFill>
          <a:srgbClr val="CB4550">
            <a:tint val="40000"/>
            <a:alpha val="90000"/>
            <a:hueOff val="0"/>
            <a:satOff val="0"/>
            <a:lumOff val="0"/>
            <a:alphaOff val="0"/>
          </a:srgbClr>
        </a:solidFill>
        <a:ln w="12700" cap="flat" cmpd="sng" algn="ctr">
          <a:solidFill>
            <a:srgbClr val="CB4550">
              <a:tint val="40000"/>
              <a:alpha val="90000"/>
              <a:hueOff val="0"/>
              <a:satOff val="0"/>
              <a:lumOff val="0"/>
              <a:alphaOff val="0"/>
            </a:srgbClr>
          </a:solidFill>
          <a:prstDash val="solid"/>
          <a:miter lim="800000"/>
        </a:ln>
        <a:effectLst/>
      </dgm:spPr>
      <dgm:t>
        <a:bodyPr/>
        <a:lstStyle/>
        <a:p>
          <a:pPr>
            <a:buNone/>
          </a:pPr>
          <a:endParaRPr lang="en-US" sz="800">
            <a:solidFill>
              <a:srgbClr val="000000">
                <a:hueOff val="0"/>
                <a:satOff val="0"/>
                <a:lumOff val="0"/>
                <a:alphaOff val="0"/>
              </a:srgbClr>
            </a:solidFill>
            <a:latin typeface="Bembo"/>
            <a:ea typeface="+mn-ea"/>
            <a:cs typeface="+mn-cs"/>
          </a:endParaRPr>
        </a:p>
      </dgm:t>
    </dgm:pt>
    <dgm:pt modelId="{1A4125DB-3724-4F8A-BF76-9D607578E81D}" type="parTrans" cxnId="{E9A24BBC-67C8-417D-8D7E-2D418F44359E}">
      <dgm:prSet/>
      <dgm:spPr/>
      <dgm:t>
        <a:bodyPr/>
        <a:lstStyle/>
        <a:p>
          <a:endParaRPr lang="en-US"/>
        </a:p>
      </dgm:t>
    </dgm:pt>
    <dgm:pt modelId="{3690EECC-FCBA-435E-9978-270C57A2424B}" type="sibTrans" cxnId="{E9A24BBC-67C8-417D-8D7E-2D418F44359E}">
      <dgm:prSet/>
      <dgm:spPr/>
      <dgm:t>
        <a:bodyPr/>
        <a:lstStyle/>
        <a:p>
          <a:endParaRPr lang="en-US"/>
        </a:p>
      </dgm:t>
    </dgm:pt>
    <dgm:pt modelId="{C06A5A08-9781-4B59-918D-49C09EB1A6A7}">
      <dgm:prSet custT="1"/>
      <dgm:spPr>
        <a:xfrm>
          <a:off x="12655" y="1295371"/>
          <a:ext cx="3501033" cy="3768150"/>
        </a:xfrm>
        <a:prstGeom prst="rect">
          <a:avLst/>
        </a:prstGeom>
        <a:solidFill>
          <a:srgbClr val="CB4550">
            <a:tint val="40000"/>
            <a:alpha val="90000"/>
            <a:hueOff val="0"/>
            <a:satOff val="0"/>
            <a:lumOff val="0"/>
            <a:alphaOff val="0"/>
          </a:srgbClr>
        </a:solidFill>
        <a:ln w="12700" cap="flat" cmpd="sng" algn="ctr">
          <a:solidFill>
            <a:srgbClr val="CB4550">
              <a:tint val="40000"/>
              <a:alpha val="90000"/>
              <a:hueOff val="0"/>
              <a:satOff val="0"/>
              <a:lumOff val="0"/>
              <a:alphaOff val="0"/>
            </a:srgbClr>
          </a:solidFill>
          <a:prstDash val="solid"/>
          <a:miter lim="800000"/>
        </a:ln>
        <a:effectLst/>
      </dgm:spPr>
      <dgm:t>
        <a:bodyPr/>
        <a:lstStyle/>
        <a:p>
          <a:pPr>
            <a:buChar char="•"/>
          </a:pPr>
          <a:r>
            <a:rPr lang="en-US" sz="1800">
              <a:solidFill>
                <a:srgbClr val="0070C0"/>
              </a:solidFill>
              <a:latin typeface="Bembo"/>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Add publishers in the Commercial Marketplace </a:t>
          </a:r>
          <a:endParaRPr lang="en-US" sz="1800">
            <a:solidFill>
              <a:srgbClr val="0070C0"/>
            </a:solidFill>
            <a:latin typeface="Bembo"/>
            <a:ea typeface="+mn-ea"/>
            <a:cs typeface="+mn-cs"/>
          </a:endParaRPr>
        </a:p>
      </dgm:t>
    </dgm:pt>
    <dgm:pt modelId="{20344DD5-69DE-43D0-B38F-CCC588B03AB9}" type="parTrans" cxnId="{54792F4C-29D7-4FB6-8FE4-0DB6EBF4B8D5}">
      <dgm:prSet/>
      <dgm:spPr/>
      <dgm:t>
        <a:bodyPr/>
        <a:lstStyle/>
        <a:p>
          <a:endParaRPr lang="en-US"/>
        </a:p>
      </dgm:t>
    </dgm:pt>
    <dgm:pt modelId="{40836C3F-8EE8-4DCD-83BE-F6BA5B519F4A}" type="sibTrans" cxnId="{54792F4C-29D7-4FB6-8FE4-0DB6EBF4B8D5}">
      <dgm:prSet/>
      <dgm:spPr/>
      <dgm:t>
        <a:bodyPr/>
        <a:lstStyle/>
        <a:p>
          <a:endParaRPr lang="en-US"/>
        </a:p>
      </dgm:t>
    </dgm:pt>
    <dgm:pt modelId="{3A2D5343-F852-4957-A2F9-34F6B553E97F}">
      <dgm:prSet custT="1"/>
      <dgm:spPr>
        <a:xfrm>
          <a:off x="12655" y="1295371"/>
          <a:ext cx="3501033" cy="3768150"/>
        </a:xfrm>
        <a:prstGeom prst="rect">
          <a:avLst/>
        </a:prstGeom>
        <a:solidFill>
          <a:srgbClr val="CB4550">
            <a:tint val="40000"/>
            <a:alpha val="90000"/>
            <a:hueOff val="0"/>
            <a:satOff val="0"/>
            <a:lumOff val="0"/>
            <a:alphaOff val="0"/>
          </a:srgbClr>
        </a:solidFill>
        <a:ln w="12700" cap="flat" cmpd="sng" algn="ctr">
          <a:solidFill>
            <a:srgbClr val="CB4550">
              <a:tint val="40000"/>
              <a:alpha val="90000"/>
              <a:hueOff val="0"/>
              <a:satOff val="0"/>
              <a:lumOff val="0"/>
              <a:alphaOff val="0"/>
            </a:srgbClr>
          </a:solidFill>
          <a:prstDash val="solid"/>
          <a:miter lim="800000"/>
        </a:ln>
        <a:effectLst/>
      </dgm:spPr>
      <dgm:t>
        <a:bodyPr/>
        <a:lstStyle/>
        <a:p>
          <a:pPr>
            <a:buChar char="•"/>
          </a:pPr>
          <a:r>
            <a:rPr lang="en-US" sz="1800">
              <a:solidFill>
                <a:srgbClr val="0070C0"/>
              </a:solidFill>
              <a:latin typeface="Bembo"/>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Complete the Partner Center account verification</a:t>
          </a:r>
          <a:endParaRPr lang="en-US" sz="1800">
            <a:solidFill>
              <a:srgbClr val="0070C0"/>
            </a:solidFill>
            <a:latin typeface="Bembo"/>
            <a:ea typeface="+mn-ea"/>
            <a:cs typeface="+mn-cs"/>
          </a:endParaRPr>
        </a:p>
      </dgm:t>
    </dgm:pt>
    <dgm:pt modelId="{E1892DB6-74ED-4F58-9FC0-581B8BBB6D26}" type="parTrans" cxnId="{FB8893C7-DEF0-4A4D-A9A4-65EAABE712CE}">
      <dgm:prSet/>
      <dgm:spPr/>
      <dgm:t>
        <a:bodyPr/>
        <a:lstStyle/>
        <a:p>
          <a:endParaRPr lang="en-US"/>
        </a:p>
      </dgm:t>
    </dgm:pt>
    <dgm:pt modelId="{0047D9B3-76DE-4023-8E24-733F54E17ED6}" type="sibTrans" cxnId="{FB8893C7-DEF0-4A4D-A9A4-65EAABE712CE}">
      <dgm:prSet/>
      <dgm:spPr/>
      <dgm:t>
        <a:bodyPr/>
        <a:lstStyle/>
        <a:p>
          <a:endParaRPr lang="en-US"/>
        </a:p>
      </dgm:t>
    </dgm:pt>
    <dgm:pt modelId="{0F1EABF5-7230-4FA8-8790-4153CC94DCC5}">
      <dgm:prSet custT="1"/>
      <dgm:spPr>
        <a:xfrm>
          <a:off x="12655" y="1295371"/>
          <a:ext cx="3501033" cy="3768150"/>
        </a:xfrm>
        <a:prstGeom prst="rect">
          <a:avLst/>
        </a:prstGeom>
        <a:solidFill>
          <a:srgbClr val="CB4550">
            <a:tint val="40000"/>
            <a:alpha val="90000"/>
            <a:hueOff val="0"/>
            <a:satOff val="0"/>
            <a:lumOff val="0"/>
            <a:alphaOff val="0"/>
          </a:srgbClr>
        </a:solidFill>
        <a:ln w="12700" cap="flat" cmpd="sng" algn="ctr">
          <a:solidFill>
            <a:srgbClr val="CB4550">
              <a:tint val="40000"/>
              <a:alpha val="90000"/>
              <a:hueOff val="0"/>
              <a:satOff val="0"/>
              <a:lumOff val="0"/>
              <a:alphaOff val="0"/>
            </a:srgbClr>
          </a:solidFill>
          <a:prstDash val="solid"/>
          <a:miter lim="800000"/>
        </a:ln>
        <a:effectLst/>
      </dgm:spPr>
      <dgm:t>
        <a:bodyPr/>
        <a:lstStyle/>
        <a:p>
          <a:pPr>
            <a:buChar char="•"/>
          </a:pPr>
          <a:r>
            <a:rPr lang="en-US" sz="1800">
              <a:solidFill>
                <a:srgbClr val="0070C0"/>
              </a:solidFill>
              <a:latin typeface="Bembo"/>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Accept the Microsoft Publisher Agreement</a:t>
          </a:r>
          <a:endParaRPr lang="en-US" sz="1800">
            <a:solidFill>
              <a:srgbClr val="0070C0"/>
            </a:solidFill>
            <a:latin typeface="Bembo"/>
            <a:ea typeface="+mn-ea"/>
            <a:cs typeface="+mn-cs"/>
          </a:endParaRPr>
        </a:p>
      </dgm:t>
    </dgm:pt>
    <dgm:pt modelId="{724B6019-D2D1-4417-ABEF-1DA91C7052B9}" type="parTrans" cxnId="{A590171A-5DB4-4D51-8DFB-DCA7F0D63289}">
      <dgm:prSet/>
      <dgm:spPr/>
      <dgm:t>
        <a:bodyPr/>
        <a:lstStyle/>
        <a:p>
          <a:endParaRPr lang="en-US"/>
        </a:p>
      </dgm:t>
    </dgm:pt>
    <dgm:pt modelId="{D7CAEC4B-98CF-48ED-91AE-FC7772C6F5EB}" type="sibTrans" cxnId="{A590171A-5DB4-4D51-8DFB-DCA7F0D63289}">
      <dgm:prSet/>
      <dgm:spPr/>
      <dgm:t>
        <a:bodyPr/>
        <a:lstStyle/>
        <a:p>
          <a:endParaRPr lang="en-US"/>
        </a:p>
      </dgm:t>
    </dgm:pt>
    <dgm:pt modelId="{FCEF17C2-5573-48F5-A5DA-AD8BD9EC11E6}">
      <dgm:prSet custT="1"/>
      <dgm:spPr>
        <a:xfrm>
          <a:off x="12655" y="1295371"/>
          <a:ext cx="3501033" cy="3768150"/>
        </a:xfrm>
        <a:prstGeom prst="rect">
          <a:avLst/>
        </a:prstGeom>
        <a:solidFill>
          <a:srgbClr val="CB4550">
            <a:tint val="40000"/>
            <a:alpha val="90000"/>
            <a:hueOff val="0"/>
            <a:satOff val="0"/>
            <a:lumOff val="0"/>
            <a:alphaOff val="0"/>
          </a:srgbClr>
        </a:solidFill>
        <a:ln w="12700" cap="flat" cmpd="sng" algn="ctr">
          <a:solidFill>
            <a:srgbClr val="CB4550">
              <a:tint val="40000"/>
              <a:alpha val="90000"/>
              <a:hueOff val="0"/>
              <a:satOff val="0"/>
              <a:lumOff val="0"/>
              <a:alphaOff val="0"/>
            </a:srgbClr>
          </a:solidFill>
          <a:prstDash val="solid"/>
          <a:miter lim="800000"/>
        </a:ln>
        <a:effectLst/>
      </dgm:spPr>
      <dgm:t>
        <a:bodyPr/>
        <a:lstStyle/>
        <a:p>
          <a:pPr>
            <a:buChar char="•"/>
          </a:pPr>
          <a:r>
            <a:rPr lang="en-US" sz="1800">
              <a:solidFill>
                <a:srgbClr val="0070C0"/>
              </a:solidFill>
              <a:latin typeface="Bembo"/>
              <a:ea typeface="+mn-ea"/>
              <a:cs typeface="+mn-cs"/>
              <a:hlinkClick xmlns:r="http://schemas.openxmlformats.org/officeDocument/2006/relationships" r:id="rId4">
                <a:extLst>
                  <a:ext uri="{A12FA001-AC4F-418D-AE19-62706E023703}">
                    <ahyp:hlinkClr xmlns:ahyp="http://schemas.microsoft.com/office/drawing/2018/hyperlinkcolor" val="tx"/>
                  </a:ext>
                </a:extLst>
              </a:hlinkClick>
            </a:rPr>
            <a:t>Update the Tax and Payment Profile</a:t>
          </a:r>
          <a:endParaRPr lang="en-US" sz="1800">
            <a:solidFill>
              <a:srgbClr val="0070C0"/>
            </a:solidFill>
            <a:latin typeface="Bembo"/>
            <a:ea typeface="+mn-ea"/>
            <a:cs typeface="+mn-cs"/>
          </a:endParaRPr>
        </a:p>
      </dgm:t>
    </dgm:pt>
    <dgm:pt modelId="{4A902E4B-0431-4786-8BB9-42B424D85B3E}" type="parTrans" cxnId="{666EA739-DC51-4952-AE98-B6571DCA7165}">
      <dgm:prSet/>
      <dgm:spPr/>
      <dgm:t>
        <a:bodyPr/>
        <a:lstStyle/>
        <a:p>
          <a:endParaRPr lang="en-US"/>
        </a:p>
      </dgm:t>
    </dgm:pt>
    <dgm:pt modelId="{86E08696-5B3A-461A-89A2-99190258129F}" type="sibTrans" cxnId="{666EA739-DC51-4952-AE98-B6571DCA7165}">
      <dgm:prSet/>
      <dgm:spPr/>
      <dgm:t>
        <a:bodyPr/>
        <a:lstStyle/>
        <a:p>
          <a:endParaRPr lang="en-US"/>
        </a:p>
      </dgm:t>
    </dgm:pt>
    <dgm:pt modelId="{886473DB-2928-4F1F-ACDF-2ABAFF56A2A5}">
      <dgm:prSet/>
      <dgm:spPr>
        <a:xfrm>
          <a:off x="3621582" y="245061"/>
          <a:ext cx="3501033" cy="1050309"/>
        </a:xfrm>
        <a:prstGeom prst="rect">
          <a:avLst/>
        </a:prstGeom>
        <a:solidFill>
          <a:srgbClr val="BD9E41">
            <a:hueOff val="0"/>
            <a:satOff val="0"/>
            <a:lumOff val="0"/>
            <a:alphaOff val="0"/>
          </a:srgbClr>
        </a:solidFill>
        <a:ln w="12700" cap="flat" cmpd="sng" algn="ctr">
          <a:solidFill>
            <a:srgbClr val="BD9E41">
              <a:hueOff val="0"/>
              <a:satOff val="0"/>
              <a:lumOff val="0"/>
              <a:alphaOff val="0"/>
            </a:srgbClr>
          </a:solidFill>
          <a:prstDash val="solid"/>
          <a:miter lim="800000"/>
        </a:ln>
        <a:effectLst/>
      </dgm:spPr>
      <dgm:t>
        <a:bodyPr/>
        <a:lstStyle/>
        <a:p>
          <a:pPr>
            <a:buNone/>
          </a:pPr>
          <a:r>
            <a:rPr lang="en-US">
              <a:solidFill>
                <a:srgbClr val="FFFFFF"/>
              </a:solidFill>
              <a:latin typeface="Bembo"/>
              <a:ea typeface="+mn-ea"/>
              <a:cs typeface="+mn-cs"/>
            </a:rPr>
            <a:t>Offer Creation</a:t>
          </a:r>
        </a:p>
      </dgm:t>
    </dgm:pt>
    <dgm:pt modelId="{09D37070-F3F3-4CE3-9349-4704CFF0500D}" type="parTrans" cxnId="{9B7121B8-932D-4E4E-B7BD-A6A0CDCD7611}">
      <dgm:prSet/>
      <dgm:spPr/>
      <dgm:t>
        <a:bodyPr/>
        <a:lstStyle/>
        <a:p>
          <a:endParaRPr lang="en-US"/>
        </a:p>
      </dgm:t>
    </dgm:pt>
    <dgm:pt modelId="{34BDDE28-834B-4D39-844E-9E647AC98998}" type="sibTrans" cxnId="{9B7121B8-932D-4E4E-B7BD-A6A0CDCD7611}">
      <dgm:prSet/>
      <dgm:spPr/>
      <dgm:t>
        <a:bodyPr/>
        <a:lstStyle/>
        <a:p>
          <a:endParaRPr lang="en-US"/>
        </a:p>
      </dgm:t>
    </dgm:pt>
    <dgm:pt modelId="{C0BCEB18-DF67-4E3C-BD43-FC5F46D544F0}">
      <dgm:prSet custT="1"/>
      <dgm:spPr>
        <a:xfrm>
          <a:off x="3621582" y="1295371"/>
          <a:ext cx="3501033" cy="3768150"/>
        </a:xfrm>
        <a:prstGeom prst="rect">
          <a:avLst/>
        </a:prstGeom>
        <a:solidFill>
          <a:srgbClr val="BD9E41">
            <a:tint val="40000"/>
            <a:alpha val="90000"/>
            <a:hueOff val="0"/>
            <a:satOff val="0"/>
            <a:lumOff val="0"/>
            <a:alphaOff val="0"/>
          </a:srgbClr>
        </a:solidFill>
        <a:ln w="12700" cap="flat" cmpd="sng" algn="ctr">
          <a:solidFill>
            <a:srgbClr val="BD9E41">
              <a:tint val="40000"/>
              <a:alpha val="90000"/>
              <a:hueOff val="0"/>
              <a:satOff val="0"/>
              <a:lumOff val="0"/>
              <a:alphaOff val="0"/>
            </a:srgbClr>
          </a:solidFill>
          <a:prstDash val="solid"/>
          <a:miter lim="800000"/>
        </a:ln>
        <a:effectLst/>
      </dgm:spPr>
      <dgm:t>
        <a:bodyPr/>
        <a:lstStyle/>
        <a:p>
          <a:pPr>
            <a:buNone/>
          </a:pPr>
          <a:endParaRPr lang="en-US" sz="800" kern="1200">
            <a:solidFill>
              <a:srgbClr val="000000">
                <a:hueOff val="0"/>
                <a:satOff val="0"/>
                <a:lumOff val="0"/>
                <a:alphaOff val="0"/>
              </a:srgbClr>
            </a:solidFill>
            <a:latin typeface="Bembo"/>
            <a:ea typeface="+mn-ea"/>
            <a:cs typeface="+mn-cs"/>
          </a:endParaRPr>
        </a:p>
      </dgm:t>
    </dgm:pt>
    <dgm:pt modelId="{C3DF2893-4A4F-43FC-BBBA-87E78D890C05}" type="parTrans" cxnId="{16872BC3-14CD-4574-A717-A5F0E746C186}">
      <dgm:prSet/>
      <dgm:spPr/>
      <dgm:t>
        <a:bodyPr/>
        <a:lstStyle/>
        <a:p>
          <a:endParaRPr lang="en-US"/>
        </a:p>
      </dgm:t>
    </dgm:pt>
    <dgm:pt modelId="{E11BD23A-ECC2-456E-9321-FE0FEEC16A35}" type="sibTrans" cxnId="{16872BC3-14CD-4574-A717-A5F0E746C186}">
      <dgm:prSet/>
      <dgm:spPr/>
      <dgm:t>
        <a:bodyPr/>
        <a:lstStyle/>
        <a:p>
          <a:endParaRPr lang="en-US"/>
        </a:p>
      </dgm:t>
    </dgm:pt>
    <dgm:pt modelId="{B1E872FF-3E8B-4D20-A2C2-0ECE1036259D}">
      <dgm:prSet custT="1"/>
      <dgm:spPr>
        <a:xfrm>
          <a:off x="3621582" y="1295371"/>
          <a:ext cx="3501033" cy="3768150"/>
        </a:xfrm>
        <a:prstGeom prst="rect">
          <a:avLst/>
        </a:prstGeom>
        <a:solidFill>
          <a:srgbClr val="BD9E41">
            <a:tint val="40000"/>
            <a:alpha val="90000"/>
            <a:hueOff val="0"/>
            <a:satOff val="0"/>
            <a:lumOff val="0"/>
            <a:alphaOff val="0"/>
          </a:srgbClr>
        </a:solidFill>
        <a:ln w="12700" cap="flat" cmpd="sng" algn="ctr">
          <a:solidFill>
            <a:srgbClr val="BD9E41">
              <a:tint val="40000"/>
              <a:alpha val="90000"/>
              <a:hueOff val="0"/>
              <a:satOff val="0"/>
              <a:lumOff val="0"/>
              <a:alphaOff val="0"/>
            </a:srgbClr>
          </a:solidFill>
          <a:prstDash val="solid"/>
          <a:miter lim="800000"/>
        </a:ln>
        <a:effectLst/>
      </dgm:spPr>
      <dgm:t>
        <a:bodyPr/>
        <a:lstStyle/>
        <a:p>
          <a:pPr>
            <a:buChar char="•"/>
          </a:pPr>
          <a:r>
            <a:rPr lang="en-US" sz="1800" kern="1200">
              <a:solidFill>
                <a:srgbClr val="0070C0"/>
              </a:solidFill>
              <a:latin typeface="Bembo"/>
              <a:ea typeface="+mn-ea"/>
              <a:cs typeface="+mn-cs"/>
              <a:hlinkClick xmlns:r="http://schemas.openxmlformats.org/officeDocument/2006/relationships" r:id="rId5">
                <a:extLst>
                  <a:ext uri="{A12FA001-AC4F-418D-AE19-62706E023703}">
                    <ahyp:hlinkClr xmlns:ahyp="http://schemas.microsoft.com/office/drawing/2018/hyperlinkcolor" val="tx"/>
                  </a:ext>
                </a:extLst>
              </a:hlinkClick>
            </a:rPr>
            <a:t>Determine offer type based on your solution and pricing</a:t>
          </a:r>
          <a:br>
            <a:rPr lang="en-US" sz="1800" kern="1200">
              <a:solidFill>
                <a:srgbClr val="0070C0"/>
              </a:solidFill>
              <a:latin typeface="Bembo"/>
              <a:ea typeface="+mn-ea"/>
              <a:cs typeface="+mn-cs"/>
            </a:rPr>
          </a:b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6">
                <a:extLst>
                  <a:ext uri="{A12FA001-AC4F-418D-AE19-62706E023703}">
                    <ahyp:hlinkClr xmlns:ahyp="http://schemas.microsoft.com/office/drawing/2018/hyperlinkcolor" val="tx"/>
                  </a:ext>
                </a:extLst>
              </a:hlinkClick>
            </a:rPr>
            <a:t>SaaS</a:t>
          </a:r>
          <a:br>
            <a:rPr lang="en-US" sz="1800" kern="1200">
              <a:solidFill>
                <a:srgbClr val="0070C0"/>
              </a:solidFill>
              <a:latin typeface="Bembo"/>
              <a:ea typeface="+mn-ea"/>
              <a:cs typeface="+mn-cs"/>
            </a:rPr>
          </a:b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7">
                <a:extLst>
                  <a:ext uri="{A12FA001-AC4F-418D-AE19-62706E023703}">
                    <ahyp:hlinkClr xmlns:ahyp="http://schemas.microsoft.com/office/drawing/2018/hyperlinkcolor" val="tx"/>
                  </a:ext>
                </a:extLst>
              </a:hlinkClick>
            </a:rPr>
            <a:t>Azure Managed Application</a:t>
          </a:r>
          <a:br>
            <a:rPr lang="en-US" sz="1800" kern="1200">
              <a:solidFill>
                <a:srgbClr val="0070C0"/>
              </a:solidFill>
              <a:latin typeface="Bembo"/>
              <a:ea typeface="+mn-ea"/>
              <a:cs typeface="+mn-cs"/>
            </a:rPr>
          </a:b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8">
                <a:extLst>
                  <a:ext uri="{A12FA001-AC4F-418D-AE19-62706E023703}">
                    <ahyp:hlinkClr xmlns:ahyp="http://schemas.microsoft.com/office/drawing/2018/hyperlinkcolor" val="tx"/>
                  </a:ext>
                </a:extLst>
              </a:hlinkClick>
            </a:rPr>
            <a:t>Azure Container </a:t>
          </a:r>
          <a:br>
            <a:rPr lang="en-US" sz="1800" kern="1200">
              <a:solidFill>
                <a:srgbClr val="0070C0"/>
              </a:solidFill>
              <a:latin typeface="Bembo"/>
              <a:ea typeface="+mn-ea"/>
              <a:cs typeface="+mn-cs"/>
            </a:rPr>
          </a:b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9">
                <a:extLst>
                  <a:ext uri="{A12FA001-AC4F-418D-AE19-62706E023703}">
                    <ahyp:hlinkClr xmlns:ahyp="http://schemas.microsoft.com/office/drawing/2018/hyperlinkcolor" val="tx"/>
                  </a:ext>
                </a:extLst>
              </a:hlinkClick>
            </a:rPr>
            <a:t>Azure Virtual Machine</a:t>
          </a:r>
          <a:endParaRPr lang="en-US" sz="1800" kern="1200">
            <a:solidFill>
              <a:srgbClr val="0070C0"/>
            </a:solidFill>
            <a:latin typeface="Bembo"/>
            <a:ea typeface="+mn-ea"/>
            <a:cs typeface="+mn-cs"/>
          </a:endParaRPr>
        </a:p>
      </dgm:t>
    </dgm:pt>
    <dgm:pt modelId="{23ABFC3F-AE0D-44F8-9C19-E385C00A1C86}" type="parTrans" cxnId="{053321D1-BF04-4CEB-B305-4438E3413DAE}">
      <dgm:prSet/>
      <dgm:spPr/>
      <dgm:t>
        <a:bodyPr/>
        <a:lstStyle/>
        <a:p>
          <a:endParaRPr lang="en-US"/>
        </a:p>
      </dgm:t>
    </dgm:pt>
    <dgm:pt modelId="{848CDA51-9FB3-4F4A-A8F8-50E8F52EE4C3}" type="sibTrans" cxnId="{053321D1-BF04-4CEB-B305-4438E3413DAE}">
      <dgm:prSet/>
      <dgm:spPr/>
      <dgm:t>
        <a:bodyPr/>
        <a:lstStyle/>
        <a:p>
          <a:endParaRPr lang="en-US"/>
        </a:p>
      </dgm:t>
    </dgm:pt>
    <dgm:pt modelId="{1D9EA6B5-7C8C-49E2-BC41-91CA71BE95A6}">
      <dgm:prSet/>
      <dgm:spPr>
        <a:xfrm>
          <a:off x="7230510" y="245061"/>
          <a:ext cx="3501033" cy="1050309"/>
        </a:xfrm>
        <a:prstGeom prst="rect">
          <a:avLst/>
        </a:prstGeom>
        <a:solidFill>
          <a:srgbClr val="32B5AC">
            <a:hueOff val="0"/>
            <a:satOff val="0"/>
            <a:lumOff val="0"/>
            <a:alphaOff val="0"/>
          </a:srgbClr>
        </a:solidFill>
        <a:ln w="12700" cap="flat" cmpd="sng" algn="ctr">
          <a:solidFill>
            <a:srgbClr val="32B5AC">
              <a:hueOff val="0"/>
              <a:satOff val="0"/>
              <a:lumOff val="0"/>
              <a:alphaOff val="0"/>
            </a:srgbClr>
          </a:solidFill>
          <a:prstDash val="solid"/>
          <a:miter lim="800000"/>
        </a:ln>
        <a:effectLst/>
      </dgm:spPr>
      <dgm:t>
        <a:bodyPr/>
        <a:lstStyle/>
        <a:p>
          <a:pPr>
            <a:buNone/>
          </a:pPr>
          <a:r>
            <a:rPr lang="en-US">
              <a:solidFill>
                <a:srgbClr val="FFFFFF"/>
              </a:solidFill>
              <a:latin typeface="Bembo"/>
              <a:ea typeface="+mn-ea"/>
              <a:cs typeface="+mn-cs"/>
            </a:rPr>
            <a:t>Post – Publish Journey</a:t>
          </a:r>
        </a:p>
      </dgm:t>
    </dgm:pt>
    <dgm:pt modelId="{DCF84FD2-83B1-492E-B0ED-8507659E1F26}" type="parTrans" cxnId="{0E4D979C-2119-4BB2-A1D4-622935B3CD72}">
      <dgm:prSet/>
      <dgm:spPr/>
      <dgm:t>
        <a:bodyPr/>
        <a:lstStyle/>
        <a:p>
          <a:endParaRPr lang="en-US"/>
        </a:p>
      </dgm:t>
    </dgm:pt>
    <dgm:pt modelId="{AEAF5680-CBBD-4EB6-8168-742EA6E2C04C}" type="sibTrans" cxnId="{0E4D979C-2119-4BB2-A1D4-622935B3CD72}">
      <dgm:prSet/>
      <dgm:spPr/>
      <dgm:t>
        <a:bodyPr/>
        <a:lstStyle/>
        <a:p>
          <a:endParaRPr lang="en-US"/>
        </a:p>
      </dgm:t>
    </dgm:pt>
    <dgm:pt modelId="{E61EB9AB-F8FB-4BDD-A76A-01B147383CBC}">
      <dgm:prSet custT="1"/>
      <dgm:spPr>
        <a:xfrm>
          <a:off x="7230510" y="1295371"/>
          <a:ext cx="3501033" cy="3768150"/>
        </a:xfrm>
        <a:prstGeom prst="rect">
          <a:avLst/>
        </a:prstGeom>
        <a:solidFill>
          <a:srgbClr val="32B5AC">
            <a:tint val="40000"/>
            <a:alpha val="90000"/>
            <a:hueOff val="0"/>
            <a:satOff val="0"/>
            <a:lumOff val="0"/>
            <a:alphaOff val="0"/>
          </a:srgbClr>
        </a:solidFill>
        <a:ln w="12700" cap="flat" cmpd="sng" algn="ctr">
          <a:solidFill>
            <a:srgbClr val="32B5AC">
              <a:tint val="40000"/>
              <a:alpha val="90000"/>
              <a:hueOff val="0"/>
              <a:satOff val="0"/>
              <a:lumOff val="0"/>
              <a:alphaOff val="0"/>
            </a:srgbClr>
          </a:solidFill>
          <a:prstDash val="solid"/>
          <a:miter lim="800000"/>
        </a:ln>
        <a:effectLst/>
      </dgm:spPr>
      <dgm:t>
        <a:bodyPr/>
        <a:lstStyle/>
        <a:p>
          <a:pPr>
            <a:buNone/>
          </a:pPr>
          <a:endParaRPr lang="en-US" sz="800">
            <a:solidFill>
              <a:srgbClr val="000000">
                <a:hueOff val="0"/>
                <a:satOff val="0"/>
                <a:lumOff val="0"/>
                <a:alphaOff val="0"/>
              </a:srgbClr>
            </a:solidFill>
            <a:latin typeface="Bembo"/>
            <a:ea typeface="+mn-ea"/>
            <a:cs typeface="+mn-cs"/>
          </a:endParaRPr>
        </a:p>
      </dgm:t>
    </dgm:pt>
    <dgm:pt modelId="{1C7EF96B-C17B-46E3-A5D6-BF874D17E297}" type="parTrans" cxnId="{C8CA9404-BE9B-4C5E-BCD2-32745F07876D}">
      <dgm:prSet/>
      <dgm:spPr/>
      <dgm:t>
        <a:bodyPr/>
        <a:lstStyle/>
        <a:p>
          <a:endParaRPr lang="en-US"/>
        </a:p>
      </dgm:t>
    </dgm:pt>
    <dgm:pt modelId="{61324147-5B4B-4B91-805B-DE6E3DD19B94}" type="sibTrans" cxnId="{C8CA9404-BE9B-4C5E-BCD2-32745F07876D}">
      <dgm:prSet/>
      <dgm:spPr/>
      <dgm:t>
        <a:bodyPr/>
        <a:lstStyle/>
        <a:p>
          <a:endParaRPr lang="en-US"/>
        </a:p>
      </dgm:t>
    </dgm:pt>
    <dgm:pt modelId="{F0087419-B0EE-4F1B-84F0-13CC8893D0D4}">
      <dgm:prSet custT="1"/>
      <dgm:spPr>
        <a:xfrm>
          <a:off x="7230510" y="1295371"/>
          <a:ext cx="3501033" cy="3768150"/>
        </a:xfrm>
        <a:prstGeom prst="rect">
          <a:avLst/>
        </a:prstGeom>
        <a:solidFill>
          <a:srgbClr val="32B5AC">
            <a:tint val="40000"/>
            <a:alpha val="90000"/>
            <a:hueOff val="0"/>
            <a:satOff val="0"/>
            <a:lumOff val="0"/>
            <a:alphaOff val="0"/>
          </a:srgbClr>
        </a:solidFill>
        <a:ln w="12700" cap="flat" cmpd="sng" algn="ctr">
          <a:solidFill>
            <a:srgbClr val="32B5AC">
              <a:tint val="40000"/>
              <a:alpha val="90000"/>
              <a:hueOff val="0"/>
              <a:satOff val="0"/>
              <a:lumOff val="0"/>
              <a:alphaOff val="0"/>
            </a:srgbClr>
          </a:solidFill>
          <a:prstDash val="solid"/>
          <a:miter lim="800000"/>
        </a:ln>
        <a:effectLst/>
      </dgm:spPr>
      <dgm:t>
        <a:bodyPr/>
        <a:lstStyle/>
        <a:p>
          <a:pPr>
            <a:buChar char="•"/>
          </a:pPr>
          <a:r>
            <a:rPr lang="en-US" sz="1800">
              <a:solidFill>
                <a:srgbClr val="0070C0"/>
              </a:solidFill>
              <a:latin typeface="Bembo"/>
              <a:ea typeface="+mn-ea"/>
              <a:cs typeface="+mn-cs"/>
              <a:hlinkClick xmlns:r="http://schemas.openxmlformats.org/officeDocument/2006/relationships" r:id="rId10">
                <a:extLst>
                  <a:ext uri="{A12FA001-AC4F-418D-AE19-62706E023703}">
                    <ahyp:hlinkClr xmlns:ahyp="http://schemas.microsoft.com/office/drawing/2018/hyperlinkcolor" val="tx"/>
                  </a:ext>
                </a:extLst>
              </a:hlinkClick>
            </a:rPr>
            <a:t>Update Co-Sell documents </a:t>
          </a:r>
          <a:r>
            <a:rPr lang="en-US" sz="1800">
              <a:solidFill>
                <a:srgbClr val="0070C0"/>
              </a:solidFill>
              <a:latin typeface="Bembo"/>
              <a:ea typeface="+mn-ea"/>
              <a:cs typeface="+mn-cs"/>
            </a:rPr>
            <a:t>including the </a:t>
          </a:r>
          <a:r>
            <a:rPr lang="en-US" sz="1800">
              <a:solidFill>
                <a:srgbClr val="0070C0"/>
              </a:solidFill>
              <a:latin typeface="Bembo"/>
              <a:ea typeface="+mn-ea"/>
              <a:cs typeface="+mn-cs"/>
              <a:hlinkClick xmlns:r="http://schemas.openxmlformats.org/officeDocument/2006/relationships" r:id="rId11">
                <a:extLst>
                  <a:ext uri="{A12FA001-AC4F-418D-AE19-62706E023703}">
                    <ahyp:hlinkClr xmlns:ahyp="http://schemas.microsoft.com/office/drawing/2018/hyperlinkcolor" val="tx"/>
                  </a:ext>
                </a:extLst>
              </a:hlinkClick>
            </a:rPr>
            <a:t>Reference Architecture Diagram</a:t>
          </a:r>
          <a:endParaRPr lang="en-US" sz="1800">
            <a:solidFill>
              <a:srgbClr val="0070C0"/>
            </a:solidFill>
            <a:latin typeface="Bembo"/>
            <a:ea typeface="+mn-ea"/>
            <a:cs typeface="+mn-cs"/>
          </a:endParaRPr>
        </a:p>
      </dgm:t>
    </dgm:pt>
    <dgm:pt modelId="{A2C6418E-3142-4F82-B27B-E89E820E2993}" type="parTrans" cxnId="{576D9D2C-EB68-4B2F-BA8B-1DA029998D5C}">
      <dgm:prSet/>
      <dgm:spPr/>
      <dgm:t>
        <a:bodyPr/>
        <a:lstStyle/>
        <a:p>
          <a:endParaRPr lang="en-US"/>
        </a:p>
      </dgm:t>
    </dgm:pt>
    <dgm:pt modelId="{72BC4943-ED97-4E26-84B9-E46C77CB1B32}" type="sibTrans" cxnId="{576D9D2C-EB68-4B2F-BA8B-1DA029998D5C}">
      <dgm:prSet/>
      <dgm:spPr/>
      <dgm:t>
        <a:bodyPr/>
        <a:lstStyle/>
        <a:p>
          <a:endParaRPr lang="en-US"/>
        </a:p>
      </dgm:t>
    </dgm:pt>
    <dgm:pt modelId="{6C538A94-91A8-40E7-8F5A-7BCF7C9DE60A}">
      <dgm:prSet custT="1"/>
      <dgm:spPr>
        <a:xfrm>
          <a:off x="7230510" y="1295371"/>
          <a:ext cx="3501033" cy="3768150"/>
        </a:xfrm>
        <a:prstGeom prst="rect">
          <a:avLst/>
        </a:prstGeom>
        <a:solidFill>
          <a:srgbClr val="32B5AC">
            <a:tint val="40000"/>
            <a:alpha val="90000"/>
            <a:hueOff val="0"/>
            <a:satOff val="0"/>
            <a:lumOff val="0"/>
            <a:alphaOff val="0"/>
          </a:srgbClr>
        </a:solidFill>
        <a:ln w="12700" cap="flat" cmpd="sng" algn="ctr">
          <a:solidFill>
            <a:srgbClr val="32B5AC">
              <a:tint val="40000"/>
              <a:alpha val="90000"/>
              <a:hueOff val="0"/>
              <a:satOff val="0"/>
              <a:lumOff val="0"/>
              <a:alphaOff val="0"/>
            </a:srgbClr>
          </a:solidFill>
          <a:prstDash val="solid"/>
          <a:miter lim="800000"/>
        </a:ln>
        <a:effectLst/>
      </dgm:spPr>
      <dgm:t>
        <a:bodyPr/>
        <a:lstStyle/>
        <a:p>
          <a:pPr>
            <a:buChar char="•"/>
          </a:pPr>
          <a:r>
            <a:rPr lang="en-US" sz="1800">
              <a:solidFill>
                <a:srgbClr val="0070C0"/>
              </a:solidFill>
              <a:latin typeface="Bembo"/>
              <a:ea typeface="+mn-ea"/>
              <a:cs typeface="+mn-cs"/>
              <a:hlinkClick xmlns:r="http://schemas.openxmlformats.org/officeDocument/2006/relationships" r:id="rId12">
                <a:extLst>
                  <a:ext uri="{A12FA001-AC4F-418D-AE19-62706E023703}">
                    <ahyp:hlinkClr xmlns:ahyp="http://schemas.microsoft.com/office/drawing/2018/hyperlinkcolor" val="tx"/>
                  </a:ext>
                </a:extLst>
              </a:hlinkClick>
            </a:rPr>
            <a:t>Private Offer/Custom deals</a:t>
          </a:r>
          <a:endParaRPr lang="en-US" sz="1800">
            <a:solidFill>
              <a:srgbClr val="0070C0"/>
            </a:solidFill>
            <a:latin typeface="Bembo"/>
            <a:ea typeface="+mn-ea"/>
            <a:cs typeface="+mn-cs"/>
          </a:endParaRPr>
        </a:p>
      </dgm:t>
    </dgm:pt>
    <dgm:pt modelId="{B260D34A-3B4D-4CDA-86A1-4C68BD6A82C2}" type="parTrans" cxnId="{0B230543-1A53-47BC-8356-2034EDD16128}">
      <dgm:prSet/>
      <dgm:spPr/>
      <dgm:t>
        <a:bodyPr/>
        <a:lstStyle/>
        <a:p>
          <a:endParaRPr lang="en-US"/>
        </a:p>
      </dgm:t>
    </dgm:pt>
    <dgm:pt modelId="{0EC885A3-FA56-43BA-8B62-4498C9B332C9}" type="sibTrans" cxnId="{0B230543-1A53-47BC-8356-2034EDD16128}">
      <dgm:prSet/>
      <dgm:spPr/>
      <dgm:t>
        <a:bodyPr/>
        <a:lstStyle/>
        <a:p>
          <a:endParaRPr lang="en-US"/>
        </a:p>
      </dgm:t>
    </dgm:pt>
    <dgm:pt modelId="{033B9599-D146-46EC-A26A-F21B213BC846}">
      <dgm:prSet custT="1"/>
      <dgm:spPr>
        <a:xfrm>
          <a:off x="7230510" y="1295371"/>
          <a:ext cx="3501033" cy="3768150"/>
        </a:xfrm>
        <a:prstGeom prst="rect">
          <a:avLst/>
        </a:prstGeom>
        <a:solidFill>
          <a:srgbClr val="32B5AC">
            <a:tint val="40000"/>
            <a:alpha val="90000"/>
            <a:hueOff val="0"/>
            <a:satOff val="0"/>
            <a:lumOff val="0"/>
            <a:alphaOff val="0"/>
          </a:srgbClr>
        </a:solidFill>
        <a:ln w="12700" cap="flat" cmpd="sng" algn="ctr">
          <a:solidFill>
            <a:srgbClr val="32B5AC">
              <a:tint val="40000"/>
              <a:alpha val="90000"/>
              <a:hueOff val="0"/>
              <a:satOff val="0"/>
              <a:lumOff val="0"/>
              <a:alphaOff val="0"/>
            </a:srgbClr>
          </a:solidFill>
          <a:prstDash val="solid"/>
          <a:miter lim="800000"/>
        </a:ln>
        <a:effectLst/>
      </dgm:spPr>
      <dgm:t>
        <a:bodyPr/>
        <a:lstStyle/>
        <a:p>
          <a:pPr>
            <a:buChar char="•"/>
          </a:pPr>
          <a:r>
            <a:rPr lang="en-US" sz="1800">
              <a:solidFill>
                <a:srgbClr val="0070C0"/>
              </a:solidFill>
              <a:latin typeface="Bembo"/>
              <a:ea typeface="+mn-ea"/>
              <a:cs typeface="+mn-cs"/>
              <a:hlinkClick xmlns:r="http://schemas.openxmlformats.org/officeDocument/2006/relationships" r:id="rId13">
                <a:extLst>
                  <a:ext uri="{A12FA001-AC4F-418D-AE19-62706E023703}">
                    <ahyp:hlinkClr xmlns:ahyp="http://schemas.microsoft.com/office/drawing/2018/hyperlinkcolor" val="tx"/>
                  </a:ext>
                </a:extLst>
              </a:hlinkClick>
            </a:rPr>
            <a:t>Insights</a:t>
          </a:r>
          <a:r>
            <a:rPr lang="en-US" sz="1800">
              <a:solidFill>
                <a:srgbClr val="0070C0"/>
              </a:solidFill>
              <a:latin typeface="Bembo"/>
              <a:ea typeface="+mn-ea"/>
              <a:cs typeface="+mn-cs"/>
            </a:rPr>
            <a:t> - </a:t>
          </a:r>
          <a:r>
            <a:rPr lang="en-US" sz="1800">
              <a:solidFill>
                <a:srgbClr val="0070C0"/>
              </a:solidFill>
              <a:latin typeface="Bembo"/>
              <a:ea typeface="+mn-ea"/>
              <a:cs typeface="+mn-cs"/>
              <a:hlinkClick xmlns:r="http://schemas.openxmlformats.org/officeDocument/2006/relationships" r:id="rId14">
                <a:extLst>
                  <a:ext uri="{A12FA001-AC4F-418D-AE19-62706E023703}">
                    <ahyp:hlinkClr xmlns:ahyp="http://schemas.microsoft.com/office/drawing/2018/hyperlinkcolor" val="tx"/>
                  </a:ext>
                </a:extLst>
              </a:hlinkClick>
            </a:rPr>
            <a:t>Invoice</a:t>
          </a:r>
          <a:r>
            <a:rPr lang="en-US" sz="1800">
              <a:solidFill>
                <a:srgbClr val="0070C0"/>
              </a:solidFill>
              <a:latin typeface="Bembo"/>
              <a:ea typeface="+mn-ea"/>
              <a:cs typeface="+mn-cs"/>
            </a:rPr>
            <a:t>, </a:t>
          </a:r>
          <a:r>
            <a:rPr lang="en-US" sz="1800">
              <a:solidFill>
                <a:srgbClr val="0070C0"/>
              </a:solidFill>
              <a:latin typeface="Bembo"/>
              <a:ea typeface="+mn-ea"/>
              <a:cs typeface="+mn-cs"/>
              <a:hlinkClick xmlns:r="http://schemas.openxmlformats.org/officeDocument/2006/relationships" r:id="rId15">
                <a:extLst>
                  <a:ext uri="{A12FA001-AC4F-418D-AE19-62706E023703}">
                    <ahyp:hlinkClr xmlns:ahyp="http://schemas.microsoft.com/office/drawing/2018/hyperlinkcolor" val="tx"/>
                  </a:ext>
                </a:extLst>
              </a:hlinkClick>
            </a:rPr>
            <a:t>Payouts</a:t>
          </a:r>
          <a:endParaRPr lang="en-US" sz="1800">
            <a:solidFill>
              <a:srgbClr val="0070C0"/>
            </a:solidFill>
            <a:latin typeface="Bembo"/>
            <a:ea typeface="+mn-ea"/>
            <a:cs typeface="+mn-cs"/>
          </a:endParaRPr>
        </a:p>
      </dgm:t>
    </dgm:pt>
    <dgm:pt modelId="{F732439A-14B8-44CC-8F31-4979796E4A96}" type="parTrans" cxnId="{8735DDD9-4EC1-4E29-A145-6AE71D794AD4}">
      <dgm:prSet/>
      <dgm:spPr/>
      <dgm:t>
        <a:bodyPr/>
        <a:lstStyle/>
        <a:p>
          <a:endParaRPr lang="en-US"/>
        </a:p>
      </dgm:t>
    </dgm:pt>
    <dgm:pt modelId="{890943E2-B557-471D-9875-0FAD7C985EC4}" type="sibTrans" cxnId="{8735DDD9-4EC1-4E29-A145-6AE71D794AD4}">
      <dgm:prSet/>
      <dgm:spPr/>
      <dgm:t>
        <a:bodyPr/>
        <a:lstStyle/>
        <a:p>
          <a:endParaRPr lang="en-US"/>
        </a:p>
      </dgm:t>
    </dgm:pt>
    <dgm:pt modelId="{2CA54A4F-E8D2-40D0-8922-B75294647723}">
      <dgm:prSet custT="1"/>
      <dgm:spPr>
        <a:xfrm>
          <a:off x="7230510" y="1295371"/>
          <a:ext cx="3501033" cy="3768150"/>
        </a:xfrm>
        <a:prstGeom prst="rect">
          <a:avLst/>
        </a:prstGeom>
        <a:solidFill>
          <a:srgbClr val="32B5AC">
            <a:tint val="40000"/>
            <a:alpha val="90000"/>
            <a:hueOff val="0"/>
            <a:satOff val="0"/>
            <a:lumOff val="0"/>
            <a:alphaOff val="0"/>
          </a:srgbClr>
        </a:solidFill>
        <a:ln w="12700" cap="flat" cmpd="sng" algn="ctr">
          <a:solidFill>
            <a:srgbClr val="32B5AC">
              <a:tint val="40000"/>
              <a:alpha val="90000"/>
              <a:hueOff val="0"/>
              <a:satOff val="0"/>
              <a:lumOff val="0"/>
              <a:alphaOff val="0"/>
            </a:srgbClr>
          </a:solidFill>
          <a:prstDash val="solid"/>
          <a:miter lim="800000"/>
        </a:ln>
        <a:effectLst/>
      </dgm:spPr>
      <dgm:t>
        <a:bodyPr/>
        <a:lstStyle/>
        <a:p>
          <a:pPr>
            <a:buChar char="•"/>
          </a:pPr>
          <a:r>
            <a:rPr lang="en-US" sz="1800">
              <a:solidFill>
                <a:srgbClr val="0070C0"/>
              </a:solidFill>
              <a:latin typeface="Bembo"/>
              <a:ea typeface="+mn-ea"/>
              <a:cs typeface="+mn-cs"/>
              <a:hlinkClick xmlns:r="http://schemas.openxmlformats.org/officeDocument/2006/relationships" r:id="rId16">
                <a:extLst>
                  <a:ext uri="{A12FA001-AC4F-418D-AE19-62706E023703}">
                    <ahyp:hlinkClr xmlns:ahyp="http://schemas.microsoft.com/office/drawing/2018/hyperlinkcolor" val="tx"/>
                  </a:ext>
                </a:extLst>
              </a:hlinkClick>
            </a:rPr>
            <a:t>Incentives</a:t>
          </a:r>
          <a:r>
            <a:rPr lang="en-US" sz="1800">
              <a:solidFill>
                <a:srgbClr val="0070C0"/>
              </a:solidFill>
              <a:latin typeface="Bembo"/>
              <a:ea typeface="+mn-ea"/>
              <a:cs typeface="+mn-cs"/>
            </a:rPr>
            <a:t> and </a:t>
          </a:r>
          <a:r>
            <a:rPr lang="en-US" sz="1800">
              <a:solidFill>
                <a:srgbClr val="0070C0"/>
              </a:solidFill>
              <a:latin typeface="Bembo"/>
              <a:ea typeface="+mn-ea"/>
              <a:cs typeface="+mn-cs"/>
              <a:hlinkClick xmlns:r="http://schemas.openxmlformats.org/officeDocument/2006/relationships" r:id="rId17">
                <a:extLst>
                  <a:ext uri="{A12FA001-AC4F-418D-AE19-62706E023703}">
                    <ahyp:hlinkClr xmlns:ahyp="http://schemas.microsoft.com/office/drawing/2018/hyperlinkcolor" val="tx"/>
                  </a:ext>
                </a:extLst>
              </a:hlinkClick>
            </a:rPr>
            <a:t>Rewards</a:t>
          </a:r>
          <a:r>
            <a:rPr lang="en-US" sz="1800">
              <a:solidFill>
                <a:srgbClr val="0070C0"/>
              </a:solidFill>
              <a:latin typeface="Bembo"/>
              <a:ea typeface="+mn-ea"/>
              <a:cs typeface="+mn-cs"/>
            </a:rPr>
            <a:t>  </a:t>
          </a:r>
        </a:p>
      </dgm:t>
    </dgm:pt>
    <dgm:pt modelId="{4B0B913C-7A13-422A-9171-9AFA45E07957}" type="parTrans" cxnId="{04CD76ED-A1FB-41AE-8B52-8D81EA34B706}">
      <dgm:prSet/>
      <dgm:spPr/>
      <dgm:t>
        <a:bodyPr/>
        <a:lstStyle/>
        <a:p>
          <a:endParaRPr lang="en-US"/>
        </a:p>
      </dgm:t>
    </dgm:pt>
    <dgm:pt modelId="{262271F4-8F23-4053-A1A9-57B81C88A093}" type="sibTrans" cxnId="{04CD76ED-A1FB-41AE-8B52-8D81EA34B706}">
      <dgm:prSet/>
      <dgm:spPr/>
      <dgm:t>
        <a:bodyPr/>
        <a:lstStyle/>
        <a:p>
          <a:endParaRPr lang="en-US"/>
        </a:p>
      </dgm:t>
    </dgm:pt>
    <dgm:pt modelId="{A9129327-D0DF-4A1C-9CFC-006046B62DF8}">
      <dgm:prSet custT="1"/>
      <dgm:spPr>
        <a:xfrm>
          <a:off x="3621582" y="1295371"/>
          <a:ext cx="3501033" cy="3768150"/>
        </a:xfrm>
        <a:prstGeom prst="rect">
          <a:avLst/>
        </a:prstGeom>
        <a:solidFill>
          <a:srgbClr val="BD9E41">
            <a:tint val="40000"/>
            <a:alpha val="90000"/>
            <a:hueOff val="0"/>
            <a:satOff val="0"/>
            <a:lumOff val="0"/>
            <a:alphaOff val="0"/>
          </a:srgbClr>
        </a:solidFill>
        <a:ln w="12700" cap="flat" cmpd="sng" algn="ctr">
          <a:solidFill>
            <a:srgbClr val="BD9E41">
              <a:tint val="40000"/>
              <a:alpha val="90000"/>
              <a:hueOff val="0"/>
              <a:satOff val="0"/>
              <a:lumOff val="0"/>
              <a:alphaOff val="0"/>
            </a:srgbClr>
          </a:solidFill>
          <a:prstDash val="solid"/>
          <a:miter lim="800000"/>
        </a:ln>
        <a:effectLst/>
      </dgm:spPr>
      <dgm:t>
        <a:bodyPr/>
        <a:lstStyle/>
        <a:p>
          <a:pPr>
            <a:buChar char="•"/>
          </a:pPr>
          <a:r>
            <a:rPr lang="en-US" sz="1800" kern="1200">
              <a:solidFill>
                <a:srgbClr val="0070C0"/>
              </a:solidFill>
              <a:latin typeface="Bembo"/>
              <a:ea typeface="+mn-ea"/>
              <a:cs typeface="+mn-cs"/>
              <a:hlinkClick xmlns:r="http://schemas.openxmlformats.org/officeDocument/2006/relationships" r:id="rId18">
                <a:extLst>
                  <a:ext uri="{A12FA001-AC4F-418D-AE19-62706E023703}">
                    <ahyp:hlinkClr xmlns:ahyp="http://schemas.microsoft.com/office/drawing/2018/hyperlinkcolor" val="tx"/>
                  </a:ext>
                </a:extLst>
              </a:hlinkClick>
            </a:rPr>
            <a:t>Build offer in Partner Center</a:t>
          </a:r>
          <a:endParaRPr lang="en-US" sz="1800" kern="1200">
            <a:solidFill>
              <a:srgbClr val="0070C0"/>
            </a:solidFill>
            <a:latin typeface="Bembo"/>
            <a:ea typeface="+mn-ea"/>
            <a:cs typeface="+mn-cs"/>
          </a:endParaRPr>
        </a:p>
      </dgm:t>
    </dgm:pt>
    <dgm:pt modelId="{1277FB13-A5EB-49D8-9B53-7CA0F266DC1B}" type="parTrans" cxnId="{C05AAB5C-78BA-41DD-B220-9FBE81257E14}">
      <dgm:prSet/>
      <dgm:spPr/>
      <dgm:t>
        <a:bodyPr/>
        <a:lstStyle/>
        <a:p>
          <a:endParaRPr lang="en-US"/>
        </a:p>
      </dgm:t>
    </dgm:pt>
    <dgm:pt modelId="{B391F3C3-962B-4CD1-AB28-0CD777323998}" type="sibTrans" cxnId="{C05AAB5C-78BA-41DD-B220-9FBE81257E14}">
      <dgm:prSet/>
      <dgm:spPr/>
      <dgm:t>
        <a:bodyPr/>
        <a:lstStyle/>
        <a:p>
          <a:endParaRPr lang="en-US"/>
        </a:p>
      </dgm:t>
    </dgm:pt>
    <dgm:pt modelId="{092BACFB-B951-44E3-8F31-7127F0D44E9F}">
      <dgm:prSet/>
      <dgm:spPr>
        <a:xfrm>
          <a:off x="3621582" y="1295371"/>
          <a:ext cx="3501033" cy="3768150"/>
        </a:xfrm>
        <a:prstGeom prst="rect">
          <a:avLst/>
        </a:prstGeom>
        <a:solidFill>
          <a:srgbClr val="BD9E41">
            <a:tint val="40000"/>
            <a:alpha val="90000"/>
            <a:hueOff val="0"/>
            <a:satOff val="0"/>
            <a:lumOff val="0"/>
            <a:alphaOff val="0"/>
          </a:srgbClr>
        </a:solidFill>
        <a:ln w="12700" cap="flat" cmpd="sng" algn="ctr">
          <a:solidFill>
            <a:srgbClr val="BD9E41">
              <a:tint val="40000"/>
              <a:alpha val="90000"/>
              <a:hueOff val="0"/>
              <a:satOff val="0"/>
              <a:lumOff val="0"/>
              <a:alphaOff val="0"/>
            </a:srgbClr>
          </a:solidFill>
          <a:prstDash val="solid"/>
          <a:miter lim="800000"/>
        </a:ln>
        <a:effectLst/>
      </dgm:spPr>
      <dgm:t>
        <a:bodyPr/>
        <a:lstStyle/>
        <a:p>
          <a:pPr>
            <a:buChar char="•"/>
          </a:pPr>
          <a:endParaRPr lang="en-US" sz="1300" kern="1200">
            <a:solidFill>
              <a:srgbClr val="000000">
                <a:hueOff val="0"/>
                <a:satOff val="0"/>
                <a:lumOff val="0"/>
                <a:alphaOff val="0"/>
              </a:srgbClr>
            </a:solidFill>
            <a:latin typeface="Bembo"/>
            <a:ea typeface="+mn-ea"/>
            <a:cs typeface="+mn-cs"/>
          </a:endParaRPr>
        </a:p>
      </dgm:t>
    </dgm:pt>
    <dgm:pt modelId="{26380EF8-376F-4706-8195-BF9C4368D911}" type="parTrans" cxnId="{74A221F4-0E99-474A-82C8-44245AB298A1}">
      <dgm:prSet/>
      <dgm:spPr/>
      <dgm:t>
        <a:bodyPr/>
        <a:lstStyle/>
        <a:p>
          <a:endParaRPr lang="en-US"/>
        </a:p>
      </dgm:t>
    </dgm:pt>
    <dgm:pt modelId="{088AD7E0-23FC-41EB-A29B-F1F92989DF32}" type="sibTrans" cxnId="{74A221F4-0E99-474A-82C8-44245AB298A1}">
      <dgm:prSet/>
      <dgm:spPr/>
      <dgm:t>
        <a:bodyPr/>
        <a:lstStyle/>
        <a:p>
          <a:endParaRPr lang="en-US"/>
        </a:p>
      </dgm:t>
    </dgm:pt>
    <dgm:pt modelId="{C34CEA61-3CE4-4B8F-BCD6-B7E504D482E8}">
      <dgm:prSet custT="1"/>
      <dgm:spPr>
        <a:xfrm>
          <a:off x="3621582" y="1295371"/>
          <a:ext cx="3501033" cy="3768150"/>
        </a:xfrm>
        <a:prstGeom prst="rect">
          <a:avLst/>
        </a:prstGeom>
        <a:solidFill>
          <a:srgbClr val="BD9E41">
            <a:tint val="40000"/>
            <a:alpha val="90000"/>
            <a:hueOff val="0"/>
            <a:satOff val="0"/>
            <a:lumOff val="0"/>
            <a:alphaOff val="0"/>
          </a:srgbClr>
        </a:solidFill>
        <a:ln w="12700" cap="flat" cmpd="sng" algn="ctr">
          <a:solidFill>
            <a:srgbClr val="BD9E41">
              <a:tint val="40000"/>
              <a:alpha val="90000"/>
              <a:hueOff val="0"/>
              <a:satOff val="0"/>
              <a:lumOff val="0"/>
              <a:alphaOff val="0"/>
            </a:srgbClr>
          </a:solidFill>
          <a:prstDash val="solid"/>
          <a:miter lim="800000"/>
        </a:ln>
        <a:effectLst/>
      </dgm:spPr>
      <dgm:t>
        <a:bodyPr/>
        <a:lstStyle/>
        <a:p>
          <a:pPr>
            <a:buChar char="•"/>
          </a:pPr>
          <a:r>
            <a:rPr lang="en-US" sz="1800" kern="1200">
              <a:solidFill>
                <a:srgbClr val="0070C0"/>
              </a:solidFill>
              <a:latin typeface="Bembo"/>
              <a:ea typeface="+mn-ea"/>
              <a:cs typeface="+mn-cs"/>
              <a:hlinkClick xmlns:r="http://schemas.openxmlformats.org/officeDocument/2006/relationships" r:id="rId19">
                <a:extLst>
                  <a:ext uri="{A12FA001-AC4F-418D-AE19-62706E023703}">
                    <ahyp:hlinkClr xmlns:ahyp="http://schemas.microsoft.com/office/drawing/2018/hyperlinkcolor" val="tx"/>
                  </a:ext>
                </a:extLst>
              </a:hlinkClick>
            </a:rPr>
            <a:t>Technical Integration</a:t>
          </a:r>
          <a:endParaRPr lang="en-US" sz="1800" kern="1200">
            <a:solidFill>
              <a:srgbClr val="0070C0"/>
            </a:solidFill>
            <a:latin typeface="Bembo"/>
            <a:ea typeface="+mn-ea"/>
            <a:cs typeface="+mn-cs"/>
          </a:endParaRPr>
        </a:p>
      </dgm:t>
    </dgm:pt>
    <dgm:pt modelId="{C0C9C159-7FA1-4F3D-9D04-702AEC8D8005}" type="parTrans" cxnId="{736FD8D2-5BC3-4469-8FFC-EE188B3A623E}">
      <dgm:prSet/>
      <dgm:spPr/>
      <dgm:t>
        <a:bodyPr/>
        <a:lstStyle/>
        <a:p>
          <a:endParaRPr lang="en-US"/>
        </a:p>
      </dgm:t>
    </dgm:pt>
    <dgm:pt modelId="{E01DC493-2585-4782-A8EE-B44F6863ABC2}" type="sibTrans" cxnId="{736FD8D2-5BC3-4469-8FFC-EE188B3A623E}">
      <dgm:prSet/>
      <dgm:spPr/>
      <dgm:t>
        <a:bodyPr/>
        <a:lstStyle/>
        <a:p>
          <a:endParaRPr lang="en-US"/>
        </a:p>
      </dgm:t>
    </dgm:pt>
    <dgm:pt modelId="{15B47CC5-27CC-4921-9CF9-81DE3E6D0B83}">
      <dgm:prSet custT="1"/>
      <dgm:spPr>
        <a:xfrm>
          <a:off x="3621582" y="1295371"/>
          <a:ext cx="3501033" cy="3768150"/>
        </a:xfrm>
        <a:prstGeom prst="rect">
          <a:avLst/>
        </a:prstGeom>
        <a:solidFill>
          <a:srgbClr val="BD9E41">
            <a:tint val="40000"/>
            <a:alpha val="90000"/>
            <a:hueOff val="0"/>
            <a:satOff val="0"/>
            <a:lumOff val="0"/>
            <a:alphaOff val="0"/>
          </a:srgbClr>
        </a:solidFill>
        <a:ln w="12700" cap="flat" cmpd="sng" algn="ctr">
          <a:solidFill>
            <a:srgbClr val="BD9E41">
              <a:tint val="40000"/>
              <a:alpha val="90000"/>
              <a:hueOff val="0"/>
              <a:satOff val="0"/>
              <a:lumOff val="0"/>
              <a:alphaOff val="0"/>
            </a:srgbClr>
          </a:solidFill>
          <a:prstDash val="solid"/>
          <a:miter lim="800000"/>
        </a:ln>
        <a:effectLst/>
      </dgm:spPr>
      <dgm:t>
        <a:bodyPr/>
        <a:lstStyle/>
        <a:p>
          <a:pPr>
            <a:buChar char="•"/>
          </a:pPr>
          <a:r>
            <a:rPr lang="en-US" sz="1800" kern="1200">
              <a:solidFill>
                <a:srgbClr val="0070C0"/>
              </a:solidFill>
              <a:latin typeface="Bembo"/>
              <a:ea typeface="+mn-ea"/>
              <a:cs typeface="+mn-cs"/>
              <a:hlinkClick xmlns:r="http://schemas.openxmlformats.org/officeDocument/2006/relationships" r:id="rId20">
                <a:extLst>
                  <a:ext uri="{A12FA001-AC4F-418D-AE19-62706E023703}">
                    <ahyp:hlinkClr xmlns:ahyp="http://schemas.microsoft.com/office/drawing/2018/hyperlinkcolor" val="tx"/>
                  </a:ext>
                </a:extLst>
              </a:hlinkClick>
            </a:rPr>
            <a:t>Update plans and pricing</a:t>
          </a:r>
          <a:endParaRPr lang="en-US" sz="1800" kern="1200">
            <a:solidFill>
              <a:srgbClr val="0070C0"/>
            </a:solidFill>
            <a:latin typeface="Bembo"/>
            <a:ea typeface="+mn-ea"/>
            <a:cs typeface="+mn-cs"/>
          </a:endParaRPr>
        </a:p>
      </dgm:t>
    </dgm:pt>
    <dgm:pt modelId="{E46E6E3E-EF6C-4F4F-871B-2A7889FB8122}" type="parTrans" cxnId="{7BD8D0DC-2ECF-4C1E-A82E-3651EBC74CCB}">
      <dgm:prSet/>
      <dgm:spPr/>
      <dgm:t>
        <a:bodyPr/>
        <a:lstStyle/>
        <a:p>
          <a:endParaRPr lang="en-US"/>
        </a:p>
      </dgm:t>
    </dgm:pt>
    <dgm:pt modelId="{9EF0CF8E-27A0-4F9A-8ECC-9E5ADDB338F0}" type="sibTrans" cxnId="{7BD8D0DC-2ECF-4C1E-A82E-3651EBC74CCB}">
      <dgm:prSet/>
      <dgm:spPr/>
      <dgm:t>
        <a:bodyPr/>
        <a:lstStyle/>
        <a:p>
          <a:endParaRPr lang="en-US"/>
        </a:p>
      </dgm:t>
    </dgm:pt>
    <dgm:pt modelId="{96E8F09A-D7AF-469F-806E-02D7FCDC6289}">
      <dgm:prSet custT="1"/>
      <dgm:spPr>
        <a:xfrm>
          <a:off x="3621582" y="1295371"/>
          <a:ext cx="3501033" cy="3768150"/>
        </a:xfrm>
        <a:prstGeom prst="rect">
          <a:avLst/>
        </a:prstGeom>
        <a:solidFill>
          <a:srgbClr val="BD9E41">
            <a:tint val="40000"/>
            <a:alpha val="90000"/>
            <a:hueOff val="0"/>
            <a:satOff val="0"/>
            <a:lumOff val="0"/>
            <a:alphaOff val="0"/>
          </a:srgbClr>
        </a:solidFill>
        <a:ln w="12700" cap="flat" cmpd="sng" algn="ctr">
          <a:solidFill>
            <a:srgbClr val="BD9E41">
              <a:tint val="40000"/>
              <a:alpha val="90000"/>
              <a:hueOff val="0"/>
              <a:satOff val="0"/>
              <a:lumOff val="0"/>
              <a:alphaOff val="0"/>
            </a:srgbClr>
          </a:solidFill>
          <a:prstDash val="solid"/>
          <a:miter lim="800000"/>
        </a:ln>
        <a:effectLst/>
      </dgm:spPr>
      <dgm:t>
        <a:bodyPr/>
        <a:lstStyle/>
        <a:p>
          <a:pPr>
            <a:buChar char="•"/>
          </a:pPr>
          <a:r>
            <a:rPr lang="en-US" sz="1800" kern="1200">
              <a:solidFill>
                <a:srgbClr val="0070C0"/>
              </a:solidFill>
              <a:latin typeface="Bembo"/>
              <a:ea typeface="+mn-ea"/>
              <a:cs typeface="+mn-cs"/>
              <a:hlinkClick xmlns:r="http://schemas.openxmlformats.org/officeDocument/2006/relationships" r:id="rId19">
                <a:extLst>
                  <a:ext uri="{A12FA001-AC4F-418D-AE19-62706E023703}">
                    <ahyp:hlinkClr xmlns:ahyp="http://schemas.microsoft.com/office/drawing/2018/hyperlinkcolor" val="tx"/>
                  </a:ext>
                </a:extLst>
              </a:hlinkClick>
            </a:rPr>
            <a:t>Publish, test and Go Live</a:t>
          </a:r>
          <a:endParaRPr lang="en-US" sz="1800" kern="1200">
            <a:solidFill>
              <a:srgbClr val="0070C0"/>
            </a:solidFill>
            <a:latin typeface="Bembo"/>
            <a:ea typeface="+mn-ea"/>
            <a:cs typeface="+mn-cs"/>
          </a:endParaRPr>
        </a:p>
      </dgm:t>
    </dgm:pt>
    <dgm:pt modelId="{4D5A21A2-9F67-48CA-86B1-A31F0B135DD2}" type="parTrans" cxnId="{A5C55DC3-1D4F-4348-9CE8-9723F4A513A8}">
      <dgm:prSet/>
      <dgm:spPr/>
      <dgm:t>
        <a:bodyPr/>
        <a:lstStyle/>
        <a:p>
          <a:endParaRPr lang="en-US"/>
        </a:p>
      </dgm:t>
    </dgm:pt>
    <dgm:pt modelId="{237ACA77-9618-4574-BD0E-AE85BE1FAAD6}" type="sibTrans" cxnId="{A5C55DC3-1D4F-4348-9CE8-9723F4A513A8}">
      <dgm:prSet/>
      <dgm:spPr/>
      <dgm:t>
        <a:bodyPr/>
        <a:lstStyle/>
        <a:p>
          <a:endParaRPr lang="en-US"/>
        </a:p>
      </dgm:t>
    </dgm:pt>
    <dgm:pt modelId="{AE64C2B4-92C4-41A7-B933-291B8718A1B8}">
      <dgm:prSet custT="1"/>
      <dgm:spPr>
        <a:xfrm>
          <a:off x="12655" y="1295371"/>
          <a:ext cx="3501033" cy="3768150"/>
        </a:xfrm>
        <a:prstGeom prst="rect">
          <a:avLst/>
        </a:prstGeom>
        <a:solidFill>
          <a:srgbClr val="CB4550">
            <a:tint val="40000"/>
            <a:alpha val="90000"/>
            <a:hueOff val="0"/>
            <a:satOff val="0"/>
            <a:lumOff val="0"/>
            <a:alphaOff val="0"/>
          </a:srgbClr>
        </a:solidFill>
        <a:ln w="12700" cap="flat" cmpd="sng" algn="ctr">
          <a:solidFill>
            <a:srgbClr val="CB4550">
              <a:tint val="40000"/>
              <a:alpha val="90000"/>
              <a:hueOff val="0"/>
              <a:satOff val="0"/>
              <a:lumOff val="0"/>
              <a:alphaOff val="0"/>
            </a:srgbClr>
          </a:solidFill>
          <a:prstDash val="solid"/>
          <a:miter lim="800000"/>
        </a:ln>
        <a:effectLst/>
      </dgm:spPr>
      <dgm:t>
        <a:bodyPr/>
        <a:lstStyle/>
        <a:p>
          <a:pPr>
            <a:buChar char="•"/>
          </a:pPr>
          <a:r>
            <a:rPr lang="en-US" sz="1800">
              <a:solidFill>
                <a:srgbClr val="0070C0"/>
              </a:solidFill>
              <a:latin typeface="Bembo"/>
              <a:ea typeface="+mn-ea"/>
              <a:cs typeface="+mn-cs"/>
            </a:rPr>
            <a:t> </a:t>
          </a:r>
          <a:r>
            <a:rPr lang="en-US" sz="1800">
              <a:solidFill>
                <a:srgbClr val="0070C0"/>
              </a:solidFill>
              <a:latin typeface="Bembo"/>
              <a:ea typeface="+mn-ea"/>
              <a:cs typeface="+mn-cs"/>
              <a:hlinkClick xmlns:r="http://schemas.openxmlformats.org/officeDocument/2006/relationships" r:id="rId21">
                <a:extLst>
                  <a:ext uri="{A12FA001-AC4F-418D-AE19-62706E023703}">
                    <ahyp:hlinkClr xmlns:ahyp="http://schemas.microsoft.com/office/drawing/2018/hyperlinkcolor" val="tx"/>
                  </a:ext>
                </a:extLst>
              </a:hlinkClick>
            </a:rPr>
            <a:t>Configure Partner Center Account</a:t>
          </a:r>
          <a:endParaRPr lang="en-US" sz="1800">
            <a:solidFill>
              <a:srgbClr val="0070C0"/>
            </a:solidFill>
            <a:latin typeface="Bembo"/>
            <a:ea typeface="+mn-ea"/>
            <a:cs typeface="+mn-cs"/>
          </a:endParaRPr>
        </a:p>
      </dgm:t>
    </dgm:pt>
    <dgm:pt modelId="{6DD3979B-7D1E-43D5-B97C-A260ADAF04FD}" type="sibTrans" cxnId="{E2F3D0A9-0207-4354-9F27-5B2B62409A40}">
      <dgm:prSet/>
      <dgm:spPr/>
      <dgm:t>
        <a:bodyPr/>
        <a:lstStyle/>
        <a:p>
          <a:endParaRPr lang="en-US"/>
        </a:p>
      </dgm:t>
    </dgm:pt>
    <dgm:pt modelId="{6C1F63FA-91A6-4241-B9BA-095D14756A1A}" type="parTrans" cxnId="{E2F3D0A9-0207-4354-9F27-5B2B62409A40}">
      <dgm:prSet/>
      <dgm:spPr/>
      <dgm:t>
        <a:bodyPr/>
        <a:lstStyle/>
        <a:p>
          <a:endParaRPr lang="en-US"/>
        </a:p>
      </dgm:t>
    </dgm:pt>
    <dgm:pt modelId="{63449438-846C-45D2-BA9A-B7448B4A34A0}" type="pres">
      <dgm:prSet presAssocID="{8549098C-47C2-4136-AC72-E1B3A34327A5}" presName="Name0" presStyleCnt="0">
        <dgm:presLayoutVars>
          <dgm:dir/>
          <dgm:animLvl val="lvl"/>
          <dgm:resizeHandles val="exact"/>
        </dgm:presLayoutVars>
      </dgm:prSet>
      <dgm:spPr/>
    </dgm:pt>
    <dgm:pt modelId="{2D89583D-B324-4EB7-B99C-F28A9226A187}" type="pres">
      <dgm:prSet presAssocID="{004F2463-C7B8-489C-BA07-2757BAE7634F}" presName="composite" presStyleCnt="0"/>
      <dgm:spPr/>
    </dgm:pt>
    <dgm:pt modelId="{B25D5C9D-1C52-44F1-BE5A-757D6BD48855}" type="pres">
      <dgm:prSet presAssocID="{004F2463-C7B8-489C-BA07-2757BAE7634F}" presName="parTx" presStyleLbl="alignNode1" presStyleIdx="0" presStyleCnt="3">
        <dgm:presLayoutVars>
          <dgm:chMax val="0"/>
          <dgm:chPref val="0"/>
        </dgm:presLayoutVars>
      </dgm:prSet>
      <dgm:spPr/>
    </dgm:pt>
    <dgm:pt modelId="{C4E22B33-BCAB-4BD8-8441-8447E4EE05B5}" type="pres">
      <dgm:prSet presAssocID="{004F2463-C7B8-489C-BA07-2757BAE7634F}" presName="desTx" presStyleLbl="alignAccFollowNode1" presStyleIdx="0" presStyleCnt="3">
        <dgm:presLayoutVars/>
      </dgm:prSet>
      <dgm:spPr/>
    </dgm:pt>
    <dgm:pt modelId="{BE576C9D-9668-4E11-AAFA-5E004DC0F932}" type="pres">
      <dgm:prSet presAssocID="{190CDD1C-BB72-4901-9751-904E0A7A236E}" presName="space" presStyleCnt="0"/>
      <dgm:spPr/>
    </dgm:pt>
    <dgm:pt modelId="{BBDC20E4-C0DD-479E-82DB-A990BF69A6EE}" type="pres">
      <dgm:prSet presAssocID="{886473DB-2928-4F1F-ACDF-2ABAFF56A2A5}" presName="composite" presStyleCnt="0"/>
      <dgm:spPr/>
    </dgm:pt>
    <dgm:pt modelId="{BA3D105F-DC1D-45E5-8281-D19624257944}" type="pres">
      <dgm:prSet presAssocID="{886473DB-2928-4F1F-ACDF-2ABAFF56A2A5}" presName="parTx" presStyleLbl="alignNode1" presStyleIdx="1" presStyleCnt="3">
        <dgm:presLayoutVars>
          <dgm:chMax val="0"/>
          <dgm:chPref val="0"/>
        </dgm:presLayoutVars>
      </dgm:prSet>
      <dgm:spPr/>
    </dgm:pt>
    <dgm:pt modelId="{4384FC03-0C93-41CE-9AB5-A7A9D96675CF}" type="pres">
      <dgm:prSet presAssocID="{886473DB-2928-4F1F-ACDF-2ABAFF56A2A5}" presName="desTx" presStyleLbl="alignAccFollowNode1" presStyleIdx="1" presStyleCnt="3">
        <dgm:presLayoutVars/>
      </dgm:prSet>
      <dgm:spPr/>
    </dgm:pt>
    <dgm:pt modelId="{ABB3951D-A04E-42BB-BAE5-9356F6913E41}" type="pres">
      <dgm:prSet presAssocID="{34BDDE28-834B-4D39-844E-9E647AC98998}" presName="space" presStyleCnt="0"/>
      <dgm:spPr/>
    </dgm:pt>
    <dgm:pt modelId="{3CB5D2E0-30BC-4529-B646-EFA33F68F7F2}" type="pres">
      <dgm:prSet presAssocID="{1D9EA6B5-7C8C-49E2-BC41-91CA71BE95A6}" presName="composite" presStyleCnt="0"/>
      <dgm:spPr/>
    </dgm:pt>
    <dgm:pt modelId="{A56825AE-5AD3-4AE2-8D55-9109EEB0136E}" type="pres">
      <dgm:prSet presAssocID="{1D9EA6B5-7C8C-49E2-BC41-91CA71BE95A6}" presName="parTx" presStyleLbl="alignNode1" presStyleIdx="2" presStyleCnt="3">
        <dgm:presLayoutVars>
          <dgm:chMax val="0"/>
          <dgm:chPref val="0"/>
        </dgm:presLayoutVars>
      </dgm:prSet>
      <dgm:spPr/>
    </dgm:pt>
    <dgm:pt modelId="{FE0666C5-A9DC-4E69-9F6C-E23B7C4728DA}" type="pres">
      <dgm:prSet presAssocID="{1D9EA6B5-7C8C-49E2-BC41-91CA71BE95A6}" presName="desTx" presStyleLbl="alignAccFollowNode1" presStyleIdx="2" presStyleCnt="3">
        <dgm:presLayoutVars/>
      </dgm:prSet>
      <dgm:spPr/>
    </dgm:pt>
  </dgm:ptLst>
  <dgm:cxnLst>
    <dgm:cxn modelId="{C8CA9404-BE9B-4C5E-BCD2-32745F07876D}" srcId="{1D9EA6B5-7C8C-49E2-BC41-91CA71BE95A6}" destId="{E61EB9AB-F8FB-4BDD-A76A-01B147383CBC}" srcOrd="0" destOrd="0" parTransId="{1C7EF96B-C17B-46E3-A5D6-BF874D17E297}" sibTransId="{61324147-5B4B-4B91-805B-DE6E3DD19B94}"/>
    <dgm:cxn modelId="{31C66306-B3A9-4356-A15D-AEC7167347F5}" type="presOf" srcId="{C34CEA61-3CE4-4B8F-BCD6-B7E504D482E8}" destId="{4384FC03-0C93-41CE-9AB5-A7A9D96675CF}" srcOrd="0" destOrd="3" presId="urn:microsoft.com/office/officeart/2016/7/layout/HorizontalActionList"/>
    <dgm:cxn modelId="{52A7FE07-3764-44BD-BA13-BC92E4EC5E84}" type="presOf" srcId="{AE64C2B4-92C4-41A7-B933-291B8718A1B8}" destId="{C4E22B33-BCAB-4BD8-8441-8447E4EE05B5}" srcOrd="0" destOrd="1" presId="urn:microsoft.com/office/officeart/2016/7/layout/HorizontalActionList"/>
    <dgm:cxn modelId="{F0FE6D0D-28F2-49F9-BE85-EC26A6E40989}" type="presOf" srcId="{1D9EA6B5-7C8C-49E2-BC41-91CA71BE95A6}" destId="{A56825AE-5AD3-4AE2-8D55-9109EEB0136E}" srcOrd="0" destOrd="0" presId="urn:microsoft.com/office/officeart/2016/7/layout/HorizontalActionList"/>
    <dgm:cxn modelId="{7FB6ED14-3E1C-4E94-A249-8EC405822E96}" type="presOf" srcId="{C0BCEB18-DF67-4E3C-BD43-FC5F46D544F0}" destId="{4384FC03-0C93-41CE-9AB5-A7A9D96675CF}" srcOrd="0" destOrd="0" presId="urn:microsoft.com/office/officeart/2016/7/layout/HorizontalActionList"/>
    <dgm:cxn modelId="{B21AF814-8721-4C6A-8B14-3FAF94490B62}" type="presOf" srcId="{8549098C-47C2-4136-AC72-E1B3A34327A5}" destId="{63449438-846C-45D2-BA9A-B7448B4A34A0}" srcOrd="0" destOrd="0" presId="urn:microsoft.com/office/officeart/2016/7/layout/HorizontalActionList"/>
    <dgm:cxn modelId="{A590171A-5DB4-4D51-8DFB-DCA7F0D63289}" srcId="{664C4288-82D6-4A88-BB04-DAB0539020CD}" destId="{0F1EABF5-7230-4FA8-8790-4153CC94DCC5}" srcOrd="3" destOrd="0" parTransId="{724B6019-D2D1-4417-ABEF-1DA91C7052B9}" sibTransId="{D7CAEC4B-98CF-48ED-91AE-FC7772C6F5EB}"/>
    <dgm:cxn modelId="{7118991E-6355-41DB-A86C-EA379B956485}" type="presOf" srcId="{96E8F09A-D7AF-469F-806E-02D7FCDC6289}" destId="{4384FC03-0C93-41CE-9AB5-A7A9D96675CF}" srcOrd="0" destOrd="5" presId="urn:microsoft.com/office/officeart/2016/7/layout/HorizontalActionList"/>
    <dgm:cxn modelId="{63F1C029-213B-4D0B-8800-D1C08002DADD}" type="presOf" srcId="{F0087419-B0EE-4F1B-84F0-13CC8893D0D4}" destId="{FE0666C5-A9DC-4E69-9F6C-E23B7C4728DA}" srcOrd="0" destOrd="1" presId="urn:microsoft.com/office/officeart/2016/7/layout/HorizontalActionList"/>
    <dgm:cxn modelId="{576D9D2C-EB68-4B2F-BA8B-1DA029998D5C}" srcId="{E61EB9AB-F8FB-4BDD-A76A-01B147383CBC}" destId="{F0087419-B0EE-4F1B-84F0-13CC8893D0D4}" srcOrd="0" destOrd="0" parTransId="{A2C6418E-3142-4F82-B27B-E89E820E2993}" sibTransId="{72BC4943-ED97-4E26-84B9-E46C77CB1B32}"/>
    <dgm:cxn modelId="{666EA739-DC51-4952-AE98-B6571DCA7165}" srcId="{664C4288-82D6-4A88-BB04-DAB0539020CD}" destId="{FCEF17C2-5573-48F5-A5DA-AD8BD9EC11E6}" srcOrd="4" destOrd="0" parTransId="{4A902E4B-0431-4786-8BB9-42B424D85B3E}" sibTransId="{86E08696-5B3A-461A-89A2-99190258129F}"/>
    <dgm:cxn modelId="{E0E74140-AF64-4110-A16B-5564B1FEB577}" type="presOf" srcId="{664C4288-82D6-4A88-BB04-DAB0539020CD}" destId="{C4E22B33-BCAB-4BD8-8441-8447E4EE05B5}" srcOrd="0" destOrd="0" presId="urn:microsoft.com/office/officeart/2016/7/layout/HorizontalActionList"/>
    <dgm:cxn modelId="{C05AAB5C-78BA-41DD-B220-9FBE81257E14}" srcId="{C0BCEB18-DF67-4E3C-BD43-FC5F46D544F0}" destId="{A9129327-D0DF-4A1C-9CFC-006046B62DF8}" srcOrd="1" destOrd="0" parTransId="{1277FB13-A5EB-49D8-9B53-7CA0F266DC1B}" sibTransId="{B391F3C3-962B-4CD1-AB28-0CD777323998}"/>
    <dgm:cxn modelId="{AB8A405E-9E48-4952-BFC9-F7782BAB798A}" type="presOf" srcId="{E61EB9AB-F8FB-4BDD-A76A-01B147383CBC}" destId="{FE0666C5-A9DC-4E69-9F6C-E23B7C4728DA}" srcOrd="0" destOrd="0" presId="urn:microsoft.com/office/officeart/2016/7/layout/HorizontalActionList"/>
    <dgm:cxn modelId="{0B230543-1A53-47BC-8356-2034EDD16128}" srcId="{E61EB9AB-F8FB-4BDD-A76A-01B147383CBC}" destId="{6C538A94-91A8-40E7-8F5A-7BCF7C9DE60A}" srcOrd="1" destOrd="0" parTransId="{B260D34A-3B4D-4CDA-86A1-4C68BD6A82C2}" sibTransId="{0EC885A3-FA56-43BA-8B62-4498C9B332C9}"/>
    <dgm:cxn modelId="{B8DA3E64-A787-4114-A509-4AE9591E64A2}" type="presOf" srcId="{B1E872FF-3E8B-4D20-A2C2-0ECE1036259D}" destId="{4384FC03-0C93-41CE-9AB5-A7A9D96675CF}" srcOrd="0" destOrd="1" presId="urn:microsoft.com/office/officeart/2016/7/layout/HorizontalActionList"/>
    <dgm:cxn modelId="{54792F4C-29D7-4FB6-8FE4-0DB6EBF4B8D5}" srcId="{664C4288-82D6-4A88-BB04-DAB0539020CD}" destId="{C06A5A08-9781-4B59-918D-49C09EB1A6A7}" srcOrd="1" destOrd="0" parTransId="{20344DD5-69DE-43D0-B38F-CCC588B03AB9}" sibTransId="{40836C3F-8EE8-4DCD-83BE-F6BA5B519F4A}"/>
    <dgm:cxn modelId="{5292E173-B9E5-4950-AAAA-A0670840E48B}" type="presOf" srcId="{092BACFB-B951-44E3-8F31-7127F0D44E9F}" destId="{4384FC03-0C93-41CE-9AB5-A7A9D96675CF}" srcOrd="0" destOrd="6" presId="urn:microsoft.com/office/officeart/2016/7/layout/HorizontalActionList"/>
    <dgm:cxn modelId="{041A6877-6201-4CAA-9FCD-D417DFF5283B}" type="presOf" srcId="{004F2463-C7B8-489C-BA07-2757BAE7634F}" destId="{B25D5C9D-1C52-44F1-BE5A-757D6BD48855}" srcOrd="0" destOrd="0" presId="urn:microsoft.com/office/officeart/2016/7/layout/HorizontalActionList"/>
    <dgm:cxn modelId="{912EC687-4E04-4588-8333-369C054040EF}" srcId="{8549098C-47C2-4136-AC72-E1B3A34327A5}" destId="{004F2463-C7B8-489C-BA07-2757BAE7634F}" srcOrd="0" destOrd="0" parTransId="{4799A9A6-6114-4C2A-A9E3-F4B275CD80C0}" sibTransId="{190CDD1C-BB72-4901-9751-904E0A7A236E}"/>
    <dgm:cxn modelId="{0E4D979C-2119-4BB2-A1D4-622935B3CD72}" srcId="{8549098C-47C2-4136-AC72-E1B3A34327A5}" destId="{1D9EA6B5-7C8C-49E2-BC41-91CA71BE95A6}" srcOrd="2" destOrd="0" parTransId="{DCF84FD2-83B1-492E-B0ED-8507659E1F26}" sibTransId="{AEAF5680-CBBD-4EB6-8168-742EA6E2C04C}"/>
    <dgm:cxn modelId="{CA7293A0-C713-433D-AE0A-D0ABF3916BE6}" type="presOf" srcId="{886473DB-2928-4F1F-ACDF-2ABAFF56A2A5}" destId="{BA3D105F-DC1D-45E5-8281-D19624257944}" srcOrd="0" destOrd="0" presId="urn:microsoft.com/office/officeart/2016/7/layout/HorizontalActionList"/>
    <dgm:cxn modelId="{E2F3D0A9-0207-4354-9F27-5B2B62409A40}" srcId="{664C4288-82D6-4A88-BB04-DAB0539020CD}" destId="{AE64C2B4-92C4-41A7-B933-291B8718A1B8}" srcOrd="0" destOrd="0" parTransId="{6C1F63FA-91A6-4241-B9BA-095D14756A1A}" sibTransId="{6DD3979B-7D1E-43D5-B97C-A260ADAF04FD}"/>
    <dgm:cxn modelId="{57D918AC-25AC-4720-8551-E980CBDD7471}" type="presOf" srcId="{15B47CC5-27CC-4921-9CF9-81DE3E6D0B83}" destId="{4384FC03-0C93-41CE-9AB5-A7A9D96675CF}" srcOrd="0" destOrd="4" presId="urn:microsoft.com/office/officeart/2016/7/layout/HorizontalActionList"/>
    <dgm:cxn modelId="{FC1A2DB3-43EA-4211-B1BE-2305CAA7BF42}" type="presOf" srcId="{033B9599-D146-46EC-A26A-F21B213BC846}" destId="{FE0666C5-A9DC-4E69-9F6C-E23B7C4728DA}" srcOrd="0" destOrd="3" presId="urn:microsoft.com/office/officeart/2016/7/layout/HorizontalActionList"/>
    <dgm:cxn modelId="{9B7121B8-932D-4E4E-B7BD-A6A0CDCD7611}" srcId="{8549098C-47C2-4136-AC72-E1B3A34327A5}" destId="{886473DB-2928-4F1F-ACDF-2ABAFF56A2A5}" srcOrd="1" destOrd="0" parTransId="{09D37070-F3F3-4CE3-9349-4704CFF0500D}" sibTransId="{34BDDE28-834B-4D39-844E-9E647AC98998}"/>
    <dgm:cxn modelId="{E9A24BBC-67C8-417D-8D7E-2D418F44359E}" srcId="{004F2463-C7B8-489C-BA07-2757BAE7634F}" destId="{664C4288-82D6-4A88-BB04-DAB0539020CD}" srcOrd="0" destOrd="0" parTransId="{1A4125DB-3724-4F8A-BF76-9D607578E81D}" sibTransId="{3690EECC-FCBA-435E-9978-270C57A2424B}"/>
    <dgm:cxn modelId="{91A2EEBF-BED2-4CD3-B52D-9FDC0E6116C2}" type="presOf" srcId="{FCEF17C2-5573-48F5-A5DA-AD8BD9EC11E6}" destId="{C4E22B33-BCAB-4BD8-8441-8447E4EE05B5}" srcOrd="0" destOrd="5" presId="urn:microsoft.com/office/officeart/2016/7/layout/HorizontalActionList"/>
    <dgm:cxn modelId="{16872BC3-14CD-4574-A717-A5F0E746C186}" srcId="{886473DB-2928-4F1F-ACDF-2ABAFF56A2A5}" destId="{C0BCEB18-DF67-4E3C-BD43-FC5F46D544F0}" srcOrd="0" destOrd="0" parTransId="{C3DF2893-4A4F-43FC-BBBA-87E78D890C05}" sibTransId="{E11BD23A-ECC2-456E-9321-FE0FEEC16A35}"/>
    <dgm:cxn modelId="{A5C55DC3-1D4F-4348-9CE8-9723F4A513A8}" srcId="{C0BCEB18-DF67-4E3C-BD43-FC5F46D544F0}" destId="{96E8F09A-D7AF-469F-806E-02D7FCDC6289}" srcOrd="4" destOrd="0" parTransId="{4D5A21A2-9F67-48CA-86B1-A31F0B135DD2}" sibTransId="{237ACA77-9618-4574-BD0E-AE85BE1FAAD6}"/>
    <dgm:cxn modelId="{FB8893C7-DEF0-4A4D-A9A4-65EAABE712CE}" srcId="{664C4288-82D6-4A88-BB04-DAB0539020CD}" destId="{3A2D5343-F852-4957-A2F9-34F6B553E97F}" srcOrd="2" destOrd="0" parTransId="{E1892DB6-74ED-4F58-9FC0-581B8BBB6D26}" sibTransId="{0047D9B3-76DE-4023-8E24-733F54E17ED6}"/>
    <dgm:cxn modelId="{3EA8EFCB-2CED-4C86-A857-8F27FECAAEF7}" type="presOf" srcId="{3A2D5343-F852-4957-A2F9-34F6B553E97F}" destId="{C4E22B33-BCAB-4BD8-8441-8447E4EE05B5}" srcOrd="0" destOrd="3" presId="urn:microsoft.com/office/officeart/2016/7/layout/HorizontalActionList"/>
    <dgm:cxn modelId="{053321D1-BF04-4CEB-B305-4438E3413DAE}" srcId="{C0BCEB18-DF67-4E3C-BD43-FC5F46D544F0}" destId="{B1E872FF-3E8B-4D20-A2C2-0ECE1036259D}" srcOrd="0" destOrd="0" parTransId="{23ABFC3F-AE0D-44F8-9C19-E385C00A1C86}" sibTransId="{848CDA51-9FB3-4F4A-A8F8-50E8F52EE4C3}"/>
    <dgm:cxn modelId="{6A38C1D2-76BD-4CB6-B111-B8F5FAACBEE5}" type="presOf" srcId="{6C538A94-91A8-40E7-8F5A-7BCF7C9DE60A}" destId="{FE0666C5-A9DC-4E69-9F6C-E23B7C4728DA}" srcOrd="0" destOrd="2" presId="urn:microsoft.com/office/officeart/2016/7/layout/HorizontalActionList"/>
    <dgm:cxn modelId="{736FD8D2-5BC3-4469-8FFC-EE188B3A623E}" srcId="{C0BCEB18-DF67-4E3C-BD43-FC5F46D544F0}" destId="{C34CEA61-3CE4-4B8F-BCD6-B7E504D482E8}" srcOrd="2" destOrd="0" parTransId="{C0C9C159-7FA1-4F3D-9D04-702AEC8D8005}" sibTransId="{E01DC493-2585-4782-A8EE-B44F6863ABC2}"/>
    <dgm:cxn modelId="{8735DDD9-4EC1-4E29-A145-6AE71D794AD4}" srcId="{E61EB9AB-F8FB-4BDD-A76A-01B147383CBC}" destId="{033B9599-D146-46EC-A26A-F21B213BC846}" srcOrd="2" destOrd="0" parTransId="{F732439A-14B8-44CC-8F31-4979796E4A96}" sibTransId="{890943E2-B557-471D-9875-0FAD7C985EC4}"/>
    <dgm:cxn modelId="{7BD8D0DC-2ECF-4C1E-A82E-3651EBC74CCB}" srcId="{C0BCEB18-DF67-4E3C-BD43-FC5F46D544F0}" destId="{15B47CC5-27CC-4921-9CF9-81DE3E6D0B83}" srcOrd="3" destOrd="0" parTransId="{E46E6E3E-EF6C-4F4F-871B-2A7889FB8122}" sibTransId="{9EF0CF8E-27A0-4F9A-8ECC-9E5ADDB338F0}"/>
    <dgm:cxn modelId="{AF8E31E1-8166-4DAE-B2E5-0A423F2A3456}" type="presOf" srcId="{A9129327-D0DF-4A1C-9CFC-006046B62DF8}" destId="{4384FC03-0C93-41CE-9AB5-A7A9D96675CF}" srcOrd="0" destOrd="2" presId="urn:microsoft.com/office/officeart/2016/7/layout/HorizontalActionList"/>
    <dgm:cxn modelId="{04CD76ED-A1FB-41AE-8B52-8D81EA34B706}" srcId="{E61EB9AB-F8FB-4BDD-A76A-01B147383CBC}" destId="{2CA54A4F-E8D2-40D0-8922-B75294647723}" srcOrd="3" destOrd="0" parTransId="{4B0B913C-7A13-422A-9171-9AFA45E07957}" sibTransId="{262271F4-8F23-4053-A1A9-57B81C88A093}"/>
    <dgm:cxn modelId="{A942A5ED-3E3E-4CB7-A689-8B1E70B1A935}" type="presOf" srcId="{2CA54A4F-E8D2-40D0-8922-B75294647723}" destId="{FE0666C5-A9DC-4E69-9F6C-E23B7C4728DA}" srcOrd="0" destOrd="4" presId="urn:microsoft.com/office/officeart/2016/7/layout/HorizontalActionList"/>
    <dgm:cxn modelId="{74A221F4-0E99-474A-82C8-44245AB298A1}" srcId="{C0BCEB18-DF67-4E3C-BD43-FC5F46D544F0}" destId="{092BACFB-B951-44E3-8F31-7127F0D44E9F}" srcOrd="5" destOrd="0" parTransId="{26380EF8-376F-4706-8195-BF9C4368D911}" sibTransId="{088AD7E0-23FC-41EB-A29B-F1F92989DF32}"/>
    <dgm:cxn modelId="{E4ECE4F6-93F8-4C26-81DA-656B2AA4ED5A}" type="presOf" srcId="{C06A5A08-9781-4B59-918D-49C09EB1A6A7}" destId="{C4E22B33-BCAB-4BD8-8441-8447E4EE05B5}" srcOrd="0" destOrd="2" presId="urn:microsoft.com/office/officeart/2016/7/layout/HorizontalActionList"/>
    <dgm:cxn modelId="{4C0B49FB-936E-49C6-9D37-C2C443734FCC}" type="presOf" srcId="{0F1EABF5-7230-4FA8-8790-4153CC94DCC5}" destId="{C4E22B33-BCAB-4BD8-8441-8447E4EE05B5}" srcOrd="0" destOrd="4" presId="urn:microsoft.com/office/officeart/2016/7/layout/HorizontalActionList"/>
    <dgm:cxn modelId="{55D5A2A8-F5C4-4954-8CE7-1EA43A6EB8FD}" type="presParOf" srcId="{63449438-846C-45D2-BA9A-B7448B4A34A0}" destId="{2D89583D-B324-4EB7-B99C-F28A9226A187}" srcOrd="0" destOrd="0" presId="urn:microsoft.com/office/officeart/2016/7/layout/HorizontalActionList"/>
    <dgm:cxn modelId="{7E6D622C-6603-4243-8D40-7C265D13BB44}" type="presParOf" srcId="{2D89583D-B324-4EB7-B99C-F28A9226A187}" destId="{B25D5C9D-1C52-44F1-BE5A-757D6BD48855}" srcOrd="0" destOrd="0" presId="urn:microsoft.com/office/officeart/2016/7/layout/HorizontalActionList"/>
    <dgm:cxn modelId="{0B625053-2320-4A30-B69E-66BCB8B97789}" type="presParOf" srcId="{2D89583D-B324-4EB7-B99C-F28A9226A187}" destId="{C4E22B33-BCAB-4BD8-8441-8447E4EE05B5}" srcOrd="1" destOrd="0" presId="urn:microsoft.com/office/officeart/2016/7/layout/HorizontalActionList"/>
    <dgm:cxn modelId="{6DD66A73-3CF3-4F0B-814C-8EF15C55DA87}" type="presParOf" srcId="{63449438-846C-45D2-BA9A-B7448B4A34A0}" destId="{BE576C9D-9668-4E11-AAFA-5E004DC0F932}" srcOrd="1" destOrd="0" presId="urn:microsoft.com/office/officeart/2016/7/layout/HorizontalActionList"/>
    <dgm:cxn modelId="{00928660-9E75-4355-A427-2BFD15A2B107}" type="presParOf" srcId="{63449438-846C-45D2-BA9A-B7448B4A34A0}" destId="{BBDC20E4-C0DD-479E-82DB-A990BF69A6EE}" srcOrd="2" destOrd="0" presId="urn:microsoft.com/office/officeart/2016/7/layout/HorizontalActionList"/>
    <dgm:cxn modelId="{A8F0B1A9-2E45-493C-9EBC-6E202F8ABBC2}" type="presParOf" srcId="{BBDC20E4-C0DD-479E-82DB-A990BF69A6EE}" destId="{BA3D105F-DC1D-45E5-8281-D19624257944}" srcOrd="0" destOrd="0" presId="urn:microsoft.com/office/officeart/2016/7/layout/HorizontalActionList"/>
    <dgm:cxn modelId="{0BD0CB46-C886-4AEB-95F6-5FE09920866D}" type="presParOf" srcId="{BBDC20E4-C0DD-479E-82DB-A990BF69A6EE}" destId="{4384FC03-0C93-41CE-9AB5-A7A9D96675CF}" srcOrd="1" destOrd="0" presId="urn:microsoft.com/office/officeart/2016/7/layout/HorizontalActionList"/>
    <dgm:cxn modelId="{7CB5EB17-BCEF-4B80-A59B-74642F7D2D5B}" type="presParOf" srcId="{63449438-846C-45D2-BA9A-B7448B4A34A0}" destId="{ABB3951D-A04E-42BB-BAE5-9356F6913E41}" srcOrd="3" destOrd="0" presId="urn:microsoft.com/office/officeart/2016/7/layout/HorizontalActionList"/>
    <dgm:cxn modelId="{D78C6BD1-A713-4C97-BFB0-01C97AFC5C72}" type="presParOf" srcId="{63449438-846C-45D2-BA9A-B7448B4A34A0}" destId="{3CB5D2E0-30BC-4529-B646-EFA33F68F7F2}" srcOrd="4" destOrd="0" presId="urn:microsoft.com/office/officeart/2016/7/layout/HorizontalActionList"/>
    <dgm:cxn modelId="{71495273-CD57-4470-B2AD-69AB3C41E551}" type="presParOf" srcId="{3CB5D2E0-30BC-4529-B646-EFA33F68F7F2}" destId="{A56825AE-5AD3-4AE2-8D55-9109EEB0136E}" srcOrd="0" destOrd="0" presId="urn:microsoft.com/office/officeart/2016/7/layout/HorizontalActionList"/>
    <dgm:cxn modelId="{15D140D9-BF24-4A47-8774-DB5B570C98C3}" type="presParOf" srcId="{3CB5D2E0-30BC-4529-B646-EFA33F68F7F2}" destId="{FE0666C5-A9DC-4E69-9F6C-E23B7C4728DA}"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D5C9D-1C52-44F1-BE5A-757D6BD48855}">
      <dsp:nvSpPr>
        <dsp:cNvPr id="0" name=""/>
        <dsp:cNvSpPr/>
      </dsp:nvSpPr>
      <dsp:spPr>
        <a:xfrm>
          <a:off x="12655" y="245061"/>
          <a:ext cx="3501033" cy="1050309"/>
        </a:xfrm>
        <a:prstGeom prst="rect">
          <a:avLst/>
        </a:prstGeom>
        <a:solidFill>
          <a:srgbClr val="CB4550">
            <a:hueOff val="0"/>
            <a:satOff val="0"/>
            <a:lumOff val="0"/>
            <a:alphaOff val="0"/>
          </a:srgbClr>
        </a:solidFill>
        <a:ln w="12700" cap="flat" cmpd="sng" algn="ctr">
          <a:solidFill>
            <a:srgbClr val="CB455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659" tIns="276659" rIns="276659" bIns="276659"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Bembo"/>
              <a:ea typeface="+mn-ea"/>
              <a:cs typeface="+mn-cs"/>
            </a:rPr>
            <a:t>Partner Center Set-up</a:t>
          </a:r>
        </a:p>
      </dsp:txBody>
      <dsp:txXfrm>
        <a:off x="12655" y="245061"/>
        <a:ext cx="3501033" cy="1050309"/>
      </dsp:txXfrm>
    </dsp:sp>
    <dsp:sp modelId="{C4E22B33-BCAB-4BD8-8441-8447E4EE05B5}">
      <dsp:nvSpPr>
        <dsp:cNvPr id="0" name=""/>
        <dsp:cNvSpPr/>
      </dsp:nvSpPr>
      <dsp:spPr>
        <a:xfrm>
          <a:off x="12655" y="1295371"/>
          <a:ext cx="3501033" cy="3768150"/>
        </a:xfrm>
        <a:prstGeom prst="rect">
          <a:avLst/>
        </a:prstGeom>
        <a:solidFill>
          <a:srgbClr val="CB4550">
            <a:tint val="40000"/>
            <a:alpha val="90000"/>
            <a:hueOff val="0"/>
            <a:satOff val="0"/>
            <a:lumOff val="0"/>
            <a:alphaOff val="0"/>
          </a:srgbClr>
        </a:solidFill>
        <a:ln w="12700" cap="flat" cmpd="sng" algn="ctr">
          <a:solidFill>
            <a:srgbClr val="CB4550">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5824" tIns="345824" rIns="345824" bIns="345824" numCol="1" spcCol="1270" anchor="t" anchorCtr="0">
          <a:noAutofit/>
        </a:bodyPr>
        <a:lstStyle/>
        <a:p>
          <a:pPr marL="0" lvl="0" indent="0" algn="l" defTabSz="355600">
            <a:lnSpc>
              <a:spcPct val="90000"/>
            </a:lnSpc>
            <a:spcBef>
              <a:spcPct val="0"/>
            </a:spcBef>
            <a:spcAft>
              <a:spcPct val="35000"/>
            </a:spcAft>
            <a:buNone/>
          </a:pPr>
          <a:endParaRPr lang="en-US" sz="800" kern="1200">
            <a:solidFill>
              <a:srgbClr val="000000">
                <a:hueOff val="0"/>
                <a:satOff val="0"/>
                <a:lumOff val="0"/>
                <a:alphaOff val="0"/>
              </a:srgbClr>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Configure Partner Center Account</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Add publishers in the Commercial Marketplace </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3">
                <a:extLst>
                  <a:ext uri="{A12FA001-AC4F-418D-AE19-62706E023703}">
                    <ahyp:hlinkClr xmlns:ahyp="http://schemas.microsoft.com/office/drawing/2018/hyperlinkcolor" val="tx"/>
                  </a:ext>
                </a:extLst>
              </a:hlinkClick>
            </a:rPr>
            <a:t>Complete the Partner Center account verification</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4">
                <a:extLst>
                  <a:ext uri="{A12FA001-AC4F-418D-AE19-62706E023703}">
                    <ahyp:hlinkClr xmlns:ahyp="http://schemas.microsoft.com/office/drawing/2018/hyperlinkcolor" val="tx"/>
                  </a:ext>
                </a:extLst>
              </a:hlinkClick>
            </a:rPr>
            <a:t>Accept the Microsoft Publisher Agreement</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5">
                <a:extLst>
                  <a:ext uri="{A12FA001-AC4F-418D-AE19-62706E023703}">
                    <ahyp:hlinkClr xmlns:ahyp="http://schemas.microsoft.com/office/drawing/2018/hyperlinkcolor" val="tx"/>
                  </a:ext>
                </a:extLst>
              </a:hlinkClick>
            </a:rPr>
            <a:t>Update the Tax and Payment Profile</a:t>
          </a:r>
          <a:endParaRPr lang="en-US" sz="1800" kern="1200">
            <a:solidFill>
              <a:srgbClr val="0070C0"/>
            </a:solidFill>
            <a:latin typeface="Bembo"/>
            <a:ea typeface="+mn-ea"/>
            <a:cs typeface="+mn-cs"/>
          </a:endParaRPr>
        </a:p>
      </dsp:txBody>
      <dsp:txXfrm>
        <a:off x="12655" y="1295371"/>
        <a:ext cx="3501033" cy="3768150"/>
      </dsp:txXfrm>
    </dsp:sp>
    <dsp:sp modelId="{BA3D105F-DC1D-45E5-8281-D19624257944}">
      <dsp:nvSpPr>
        <dsp:cNvPr id="0" name=""/>
        <dsp:cNvSpPr/>
      </dsp:nvSpPr>
      <dsp:spPr>
        <a:xfrm>
          <a:off x="3621582" y="245061"/>
          <a:ext cx="3501033" cy="1050309"/>
        </a:xfrm>
        <a:prstGeom prst="rect">
          <a:avLst/>
        </a:prstGeom>
        <a:solidFill>
          <a:srgbClr val="BD9E41">
            <a:hueOff val="0"/>
            <a:satOff val="0"/>
            <a:lumOff val="0"/>
            <a:alphaOff val="0"/>
          </a:srgbClr>
        </a:solidFill>
        <a:ln w="12700" cap="flat" cmpd="sng" algn="ctr">
          <a:solidFill>
            <a:srgbClr val="BD9E41">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659" tIns="276659" rIns="276659" bIns="276659"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Bembo"/>
              <a:ea typeface="+mn-ea"/>
              <a:cs typeface="+mn-cs"/>
            </a:rPr>
            <a:t>Offer Creation</a:t>
          </a:r>
        </a:p>
      </dsp:txBody>
      <dsp:txXfrm>
        <a:off x="3621582" y="245061"/>
        <a:ext cx="3501033" cy="1050309"/>
      </dsp:txXfrm>
    </dsp:sp>
    <dsp:sp modelId="{4384FC03-0C93-41CE-9AB5-A7A9D96675CF}">
      <dsp:nvSpPr>
        <dsp:cNvPr id="0" name=""/>
        <dsp:cNvSpPr/>
      </dsp:nvSpPr>
      <dsp:spPr>
        <a:xfrm>
          <a:off x="3621582" y="1295371"/>
          <a:ext cx="3501033" cy="3768150"/>
        </a:xfrm>
        <a:prstGeom prst="rect">
          <a:avLst/>
        </a:prstGeom>
        <a:solidFill>
          <a:srgbClr val="BD9E41">
            <a:tint val="40000"/>
            <a:alpha val="90000"/>
            <a:hueOff val="0"/>
            <a:satOff val="0"/>
            <a:lumOff val="0"/>
            <a:alphaOff val="0"/>
          </a:srgbClr>
        </a:solidFill>
        <a:ln w="12700" cap="flat" cmpd="sng" algn="ctr">
          <a:solidFill>
            <a:srgbClr val="BD9E41">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5824" tIns="345824" rIns="345824" bIns="345824" numCol="1" spcCol="1270" anchor="t" anchorCtr="0">
          <a:noAutofit/>
        </a:bodyPr>
        <a:lstStyle/>
        <a:p>
          <a:pPr marL="0" lvl="0" indent="0" algn="l" defTabSz="355600">
            <a:lnSpc>
              <a:spcPct val="90000"/>
            </a:lnSpc>
            <a:spcBef>
              <a:spcPct val="0"/>
            </a:spcBef>
            <a:spcAft>
              <a:spcPct val="35000"/>
            </a:spcAft>
            <a:buNone/>
          </a:pPr>
          <a:endParaRPr lang="en-US" sz="800" kern="1200">
            <a:solidFill>
              <a:srgbClr val="000000">
                <a:hueOff val="0"/>
                <a:satOff val="0"/>
                <a:lumOff val="0"/>
                <a:alphaOff val="0"/>
              </a:srgbClr>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6">
                <a:extLst>
                  <a:ext uri="{A12FA001-AC4F-418D-AE19-62706E023703}">
                    <ahyp:hlinkClr xmlns:ahyp="http://schemas.microsoft.com/office/drawing/2018/hyperlinkcolor" val="tx"/>
                  </a:ext>
                </a:extLst>
              </a:hlinkClick>
            </a:rPr>
            <a:t>Determine offer type based on your solution and pricing</a:t>
          </a:r>
          <a:br>
            <a:rPr lang="en-US" sz="1800" kern="1200">
              <a:solidFill>
                <a:srgbClr val="0070C0"/>
              </a:solidFill>
              <a:latin typeface="Bembo"/>
              <a:ea typeface="+mn-ea"/>
              <a:cs typeface="+mn-cs"/>
            </a:rPr>
          </a:b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7">
                <a:extLst>
                  <a:ext uri="{A12FA001-AC4F-418D-AE19-62706E023703}">
                    <ahyp:hlinkClr xmlns:ahyp="http://schemas.microsoft.com/office/drawing/2018/hyperlinkcolor" val="tx"/>
                  </a:ext>
                </a:extLst>
              </a:hlinkClick>
            </a:rPr>
            <a:t>SaaS</a:t>
          </a:r>
          <a:br>
            <a:rPr lang="en-US" sz="1800" kern="1200">
              <a:solidFill>
                <a:srgbClr val="0070C0"/>
              </a:solidFill>
              <a:latin typeface="Bembo"/>
              <a:ea typeface="+mn-ea"/>
              <a:cs typeface="+mn-cs"/>
            </a:rPr>
          </a:b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8">
                <a:extLst>
                  <a:ext uri="{A12FA001-AC4F-418D-AE19-62706E023703}">
                    <ahyp:hlinkClr xmlns:ahyp="http://schemas.microsoft.com/office/drawing/2018/hyperlinkcolor" val="tx"/>
                  </a:ext>
                </a:extLst>
              </a:hlinkClick>
            </a:rPr>
            <a:t>Azure Managed Application</a:t>
          </a:r>
          <a:br>
            <a:rPr lang="en-US" sz="1800" kern="1200">
              <a:solidFill>
                <a:srgbClr val="0070C0"/>
              </a:solidFill>
              <a:latin typeface="Bembo"/>
              <a:ea typeface="+mn-ea"/>
              <a:cs typeface="+mn-cs"/>
            </a:rPr>
          </a:b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9">
                <a:extLst>
                  <a:ext uri="{A12FA001-AC4F-418D-AE19-62706E023703}">
                    <ahyp:hlinkClr xmlns:ahyp="http://schemas.microsoft.com/office/drawing/2018/hyperlinkcolor" val="tx"/>
                  </a:ext>
                </a:extLst>
              </a:hlinkClick>
            </a:rPr>
            <a:t>Azure Container </a:t>
          </a:r>
          <a:br>
            <a:rPr lang="en-US" sz="1800" kern="1200">
              <a:solidFill>
                <a:srgbClr val="0070C0"/>
              </a:solidFill>
              <a:latin typeface="Bembo"/>
              <a:ea typeface="+mn-ea"/>
              <a:cs typeface="+mn-cs"/>
            </a:rPr>
          </a:b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10">
                <a:extLst>
                  <a:ext uri="{A12FA001-AC4F-418D-AE19-62706E023703}">
                    <ahyp:hlinkClr xmlns:ahyp="http://schemas.microsoft.com/office/drawing/2018/hyperlinkcolor" val="tx"/>
                  </a:ext>
                </a:extLst>
              </a:hlinkClick>
            </a:rPr>
            <a:t>Azure Virtual Machine</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11">
                <a:extLst>
                  <a:ext uri="{A12FA001-AC4F-418D-AE19-62706E023703}">
                    <ahyp:hlinkClr xmlns:ahyp="http://schemas.microsoft.com/office/drawing/2018/hyperlinkcolor" val="tx"/>
                  </a:ext>
                </a:extLst>
              </a:hlinkClick>
            </a:rPr>
            <a:t>Build offer in Partner Center</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12">
                <a:extLst>
                  <a:ext uri="{A12FA001-AC4F-418D-AE19-62706E023703}">
                    <ahyp:hlinkClr xmlns:ahyp="http://schemas.microsoft.com/office/drawing/2018/hyperlinkcolor" val="tx"/>
                  </a:ext>
                </a:extLst>
              </a:hlinkClick>
            </a:rPr>
            <a:t>Technical Integration</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13">
                <a:extLst>
                  <a:ext uri="{A12FA001-AC4F-418D-AE19-62706E023703}">
                    <ahyp:hlinkClr xmlns:ahyp="http://schemas.microsoft.com/office/drawing/2018/hyperlinkcolor" val="tx"/>
                  </a:ext>
                </a:extLst>
              </a:hlinkClick>
            </a:rPr>
            <a:t>Update plans and pricing</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12">
                <a:extLst>
                  <a:ext uri="{A12FA001-AC4F-418D-AE19-62706E023703}">
                    <ahyp:hlinkClr xmlns:ahyp="http://schemas.microsoft.com/office/drawing/2018/hyperlinkcolor" val="tx"/>
                  </a:ext>
                </a:extLst>
              </a:hlinkClick>
            </a:rPr>
            <a:t>Publish, test and Go Live</a:t>
          </a:r>
          <a:endParaRPr lang="en-US" sz="1800" kern="1200">
            <a:solidFill>
              <a:srgbClr val="0070C0"/>
            </a:solidFill>
            <a:latin typeface="Bembo"/>
            <a:ea typeface="+mn-ea"/>
            <a:cs typeface="+mn-cs"/>
          </a:endParaRPr>
        </a:p>
        <a:p>
          <a:pPr marL="114300" lvl="1" indent="-114300" algn="l" defTabSz="577850">
            <a:lnSpc>
              <a:spcPct val="90000"/>
            </a:lnSpc>
            <a:spcBef>
              <a:spcPct val="0"/>
            </a:spcBef>
            <a:spcAft>
              <a:spcPct val="15000"/>
            </a:spcAft>
            <a:buChar char="•"/>
          </a:pPr>
          <a:endParaRPr lang="en-US" sz="1300" kern="1200">
            <a:solidFill>
              <a:srgbClr val="000000">
                <a:hueOff val="0"/>
                <a:satOff val="0"/>
                <a:lumOff val="0"/>
                <a:alphaOff val="0"/>
              </a:srgbClr>
            </a:solidFill>
            <a:latin typeface="Bembo"/>
            <a:ea typeface="+mn-ea"/>
            <a:cs typeface="+mn-cs"/>
          </a:endParaRPr>
        </a:p>
      </dsp:txBody>
      <dsp:txXfrm>
        <a:off x="3621582" y="1295371"/>
        <a:ext cx="3501033" cy="3768150"/>
      </dsp:txXfrm>
    </dsp:sp>
    <dsp:sp modelId="{A56825AE-5AD3-4AE2-8D55-9109EEB0136E}">
      <dsp:nvSpPr>
        <dsp:cNvPr id="0" name=""/>
        <dsp:cNvSpPr/>
      </dsp:nvSpPr>
      <dsp:spPr>
        <a:xfrm>
          <a:off x="7230510" y="245061"/>
          <a:ext cx="3501033" cy="1050309"/>
        </a:xfrm>
        <a:prstGeom prst="rect">
          <a:avLst/>
        </a:prstGeom>
        <a:solidFill>
          <a:srgbClr val="32B5AC">
            <a:hueOff val="0"/>
            <a:satOff val="0"/>
            <a:lumOff val="0"/>
            <a:alphaOff val="0"/>
          </a:srgbClr>
        </a:solidFill>
        <a:ln w="12700" cap="flat" cmpd="sng" algn="ctr">
          <a:solidFill>
            <a:srgbClr val="32B5AC">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6659" tIns="276659" rIns="276659" bIns="276659"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FFFFFF"/>
              </a:solidFill>
              <a:latin typeface="Bembo"/>
              <a:ea typeface="+mn-ea"/>
              <a:cs typeface="+mn-cs"/>
            </a:rPr>
            <a:t>Post – Publish Journey</a:t>
          </a:r>
        </a:p>
      </dsp:txBody>
      <dsp:txXfrm>
        <a:off x="7230510" y="245061"/>
        <a:ext cx="3501033" cy="1050309"/>
      </dsp:txXfrm>
    </dsp:sp>
    <dsp:sp modelId="{FE0666C5-A9DC-4E69-9F6C-E23B7C4728DA}">
      <dsp:nvSpPr>
        <dsp:cNvPr id="0" name=""/>
        <dsp:cNvSpPr/>
      </dsp:nvSpPr>
      <dsp:spPr>
        <a:xfrm>
          <a:off x="7230510" y="1295371"/>
          <a:ext cx="3501033" cy="3768150"/>
        </a:xfrm>
        <a:prstGeom prst="rect">
          <a:avLst/>
        </a:prstGeom>
        <a:solidFill>
          <a:srgbClr val="32B5AC">
            <a:tint val="40000"/>
            <a:alpha val="90000"/>
            <a:hueOff val="0"/>
            <a:satOff val="0"/>
            <a:lumOff val="0"/>
            <a:alphaOff val="0"/>
          </a:srgbClr>
        </a:solidFill>
        <a:ln w="12700" cap="flat" cmpd="sng" algn="ctr">
          <a:solidFill>
            <a:srgbClr val="32B5AC">
              <a:tint val="40000"/>
              <a:alpha val="9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5824" tIns="345824" rIns="345824" bIns="345824" numCol="1" spcCol="1270" anchor="t" anchorCtr="0">
          <a:noAutofit/>
        </a:bodyPr>
        <a:lstStyle/>
        <a:p>
          <a:pPr marL="0" lvl="0" indent="0" algn="l" defTabSz="355600">
            <a:lnSpc>
              <a:spcPct val="90000"/>
            </a:lnSpc>
            <a:spcBef>
              <a:spcPct val="0"/>
            </a:spcBef>
            <a:spcAft>
              <a:spcPct val="35000"/>
            </a:spcAft>
            <a:buNone/>
          </a:pPr>
          <a:endParaRPr lang="en-US" sz="800" kern="1200">
            <a:solidFill>
              <a:srgbClr val="000000">
                <a:hueOff val="0"/>
                <a:satOff val="0"/>
                <a:lumOff val="0"/>
                <a:alphaOff val="0"/>
              </a:srgbClr>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14">
                <a:extLst>
                  <a:ext uri="{A12FA001-AC4F-418D-AE19-62706E023703}">
                    <ahyp:hlinkClr xmlns:ahyp="http://schemas.microsoft.com/office/drawing/2018/hyperlinkcolor" val="tx"/>
                  </a:ext>
                </a:extLst>
              </a:hlinkClick>
            </a:rPr>
            <a:t>Update Co-Sell documents </a:t>
          </a:r>
          <a:r>
            <a:rPr lang="en-US" sz="1800" kern="1200">
              <a:solidFill>
                <a:srgbClr val="0070C0"/>
              </a:solidFill>
              <a:latin typeface="Bembo"/>
              <a:ea typeface="+mn-ea"/>
              <a:cs typeface="+mn-cs"/>
            </a:rPr>
            <a:t>including the </a:t>
          </a:r>
          <a:r>
            <a:rPr lang="en-US" sz="1800" kern="1200">
              <a:solidFill>
                <a:srgbClr val="0070C0"/>
              </a:solidFill>
              <a:latin typeface="Bembo"/>
              <a:ea typeface="+mn-ea"/>
              <a:cs typeface="+mn-cs"/>
              <a:hlinkClick xmlns:r="http://schemas.openxmlformats.org/officeDocument/2006/relationships" r:id="rId15">
                <a:extLst>
                  <a:ext uri="{A12FA001-AC4F-418D-AE19-62706E023703}">
                    <ahyp:hlinkClr xmlns:ahyp="http://schemas.microsoft.com/office/drawing/2018/hyperlinkcolor" val="tx"/>
                  </a:ext>
                </a:extLst>
              </a:hlinkClick>
            </a:rPr>
            <a:t>Reference Architecture Diagram</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16">
                <a:extLst>
                  <a:ext uri="{A12FA001-AC4F-418D-AE19-62706E023703}">
                    <ahyp:hlinkClr xmlns:ahyp="http://schemas.microsoft.com/office/drawing/2018/hyperlinkcolor" val="tx"/>
                  </a:ext>
                </a:extLst>
              </a:hlinkClick>
            </a:rPr>
            <a:t>Private Offer/Custom deals</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17">
                <a:extLst>
                  <a:ext uri="{A12FA001-AC4F-418D-AE19-62706E023703}">
                    <ahyp:hlinkClr xmlns:ahyp="http://schemas.microsoft.com/office/drawing/2018/hyperlinkcolor" val="tx"/>
                  </a:ext>
                </a:extLst>
              </a:hlinkClick>
            </a:rPr>
            <a:t>Insights</a:t>
          </a:r>
          <a:r>
            <a:rPr lang="en-US" sz="1800" kern="1200">
              <a:solidFill>
                <a:srgbClr val="0070C0"/>
              </a:solidFill>
              <a:latin typeface="Bembo"/>
              <a:ea typeface="+mn-ea"/>
              <a:cs typeface="+mn-cs"/>
            </a:rPr>
            <a:t> - </a:t>
          </a:r>
          <a:r>
            <a:rPr lang="en-US" sz="1800" kern="1200">
              <a:solidFill>
                <a:srgbClr val="0070C0"/>
              </a:solidFill>
              <a:latin typeface="Bembo"/>
              <a:ea typeface="+mn-ea"/>
              <a:cs typeface="+mn-cs"/>
              <a:hlinkClick xmlns:r="http://schemas.openxmlformats.org/officeDocument/2006/relationships" r:id="rId18">
                <a:extLst>
                  <a:ext uri="{A12FA001-AC4F-418D-AE19-62706E023703}">
                    <ahyp:hlinkClr xmlns:ahyp="http://schemas.microsoft.com/office/drawing/2018/hyperlinkcolor" val="tx"/>
                  </a:ext>
                </a:extLst>
              </a:hlinkClick>
            </a:rPr>
            <a:t>Invoice</a:t>
          </a:r>
          <a:r>
            <a:rPr lang="en-US" sz="1800" kern="1200">
              <a:solidFill>
                <a:srgbClr val="0070C0"/>
              </a:solidFill>
              <a:latin typeface="Bembo"/>
              <a:ea typeface="+mn-ea"/>
              <a:cs typeface="+mn-cs"/>
            </a:rPr>
            <a:t>, </a:t>
          </a:r>
          <a:r>
            <a:rPr lang="en-US" sz="1800" kern="1200">
              <a:solidFill>
                <a:srgbClr val="0070C0"/>
              </a:solidFill>
              <a:latin typeface="Bembo"/>
              <a:ea typeface="+mn-ea"/>
              <a:cs typeface="+mn-cs"/>
              <a:hlinkClick xmlns:r="http://schemas.openxmlformats.org/officeDocument/2006/relationships" r:id="rId19">
                <a:extLst>
                  <a:ext uri="{A12FA001-AC4F-418D-AE19-62706E023703}">
                    <ahyp:hlinkClr xmlns:ahyp="http://schemas.microsoft.com/office/drawing/2018/hyperlinkcolor" val="tx"/>
                  </a:ext>
                </a:extLst>
              </a:hlinkClick>
            </a:rPr>
            <a:t>Payouts</a:t>
          </a:r>
          <a:endParaRPr lang="en-US" sz="1800" kern="1200">
            <a:solidFill>
              <a:srgbClr val="0070C0"/>
            </a:solidFill>
            <a:latin typeface="Bembo"/>
            <a:ea typeface="+mn-ea"/>
            <a:cs typeface="+mn-cs"/>
          </a:endParaRPr>
        </a:p>
        <a:p>
          <a:pPr marL="171450" lvl="1" indent="-171450" algn="l" defTabSz="800100">
            <a:lnSpc>
              <a:spcPct val="90000"/>
            </a:lnSpc>
            <a:spcBef>
              <a:spcPct val="0"/>
            </a:spcBef>
            <a:spcAft>
              <a:spcPct val="15000"/>
            </a:spcAft>
            <a:buChar char="•"/>
          </a:pPr>
          <a:r>
            <a:rPr lang="en-US" sz="1800" kern="1200">
              <a:solidFill>
                <a:srgbClr val="0070C0"/>
              </a:solidFill>
              <a:latin typeface="Bembo"/>
              <a:ea typeface="+mn-ea"/>
              <a:cs typeface="+mn-cs"/>
              <a:hlinkClick xmlns:r="http://schemas.openxmlformats.org/officeDocument/2006/relationships" r:id="rId20">
                <a:extLst>
                  <a:ext uri="{A12FA001-AC4F-418D-AE19-62706E023703}">
                    <ahyp:hlinkClr xmlns:ahyp="http://schemas.microsoft.com/office/drawing/2018/hyperlinkcolor" val="tx"/>
                  </a:ext>
                </a:extLst>
              </a:hlinkClick>
            </a:rPr>
            <a:t>Incentives</a:t>
          </a:r>
          <a:r>
            <a:rPr lang="en-US" sz="1800" kern="1200">
              <a:solidFill>
                <a:srgbClr val="0070C0"/>
              </a:solidFill>
              <a:latin typeface="Bembo"/>
              <a:ea typeface="+mn-ea"/>
              <a:cs typeface="+mn-cs"/>
            </a:rPr>
            <a:t> and </a:t>
          </a:r>
          <a:r>
            <a:rPr lang="en-US" sz="1800" kern="1200">
              <a:solidFill>
                <a:srgbClr val="0070C0"/>
              </a:solidFill>
              <a:latin typeface="Bembo"/>
              <a:ea typeface="+mn-ea"/>
              <a:cs typeface="+mn-cs"/>
              <a:hlinkClick xmlns:r="http://schemas.openxmlformats.org/officeDocument/2006/relationships" r:id="rId21">
                <a:extLst>
                  <a:ext uri="{A12FA001-AC4F-418D-AE19-62706E023703}">
                    <ahyp:hlinkClr xmlns:ahyp="http://schemas.microsoft.com/office/drawing/2018/hyperlinkcolor" val="tx"/>
                  </a:ext>
                </a:extLst>
              </a:hlinkClick>
            </a:rPr>
            <a:t>Rewards</a:t>
          </a:r>
          <a:r>
            <a:rPr lang="en-US" sz="1800" kern="1200">
              <a:solidFill>
                <a:srgbClr val="0070C0"/>
              </a:solidFill>
              <a:latin typeface="Bembo"/>
              <a:ea typeface="+mn-ea"/>
              <a:cs typeface="+mn-cs"/>
            </a:rPr>
            <a:t>  </a:t>
          </a:r>
        </a:p>
      </dsp:txBody>
      <dsp:txXfrm>
        <a:off x="7230510" y="1295371"/>
        <a:ext cx="3501033" cy="3768150"/>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3/23/2024 12:26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3/23/2024 12:26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895110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E43B4-922F-483D-824B-1F7949795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384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8E43B4-922F-483D-824B-1F79497956C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0569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3325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98E43B4-922F-483D-824B-1F79497956C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0868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98E43B4-922F-483D-824B-1F79497956C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023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3/23/2024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7532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3/23/2024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4201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3/23/2024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6155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3/23/2024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627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3/23/2024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259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242701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3/23/2024 12:26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261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3/23/2024 12:26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69983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2810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696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17378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F2DF28B-DBFD-4908-B0EB-75CC30FEAD2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4852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9436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2789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827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2411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624026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1806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9355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39362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2587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210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4118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58299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DB0EEC-361C-4CBF-A950-7E2BA677D1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1458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98E43B4-922F-483D-824B-1F79497956C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48262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40E2F-2130-4480-B676-0B8A2D577AE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22772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40E2F-2130-4480-B676-0B8A2D577AE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17221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lnSpc>
                <a:spcPct val="150000"/>
              </a:lnSpc>
              <a:spcAft>
                <a:spcPts val="800"/>
              </a:spcAf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3/23/2024 12:26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69091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40E2F-2130-4480-B676-0B8A2D577AE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78096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40E2F-2130-4480-B676-0B8A2D577AE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955614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H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2684604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H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41642801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HK"/>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2988766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H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1533172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H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413406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31033641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H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3877928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lnSpc>
                <a:spcPct val="150000"/>
              </a:lnSpc>
              <a:spcAft>
                <a:spcPts val="800"/>
              </a:spcAf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40E2F-2130-4480-B676-0B8A2D577AE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701214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HK" altLang="zh-CN"/>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17587186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HK"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3/23/2024 12:26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1169545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440E2F-2130-4480-B676-0B8A2D577AE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830868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15616E-E1A4-2740-8C3E-A26BF591AC9E}"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2024-03-23 12:26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791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98E43B4-922F-483D-824B-1F79497956C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1246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98E43B4-922F-483D-824B-1F79497956C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724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2.xml"/><Relationship Id="rId6" Type="http://schemas.openxmlformats.org/officeDocument/2006/relationships/image" Target="../media/image68.jpeg"/><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6.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2.xml"/><Relationship Id="rId4" Type="http://schemas.openxmlformats.org/officeDocument/2006/relationships/image" Target="../media/image57.jpe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2.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2.xml"/><Relationship Id="rId4" Type="http://schemas.openxmlformats.org/officeDocument/2006/relationships/image" Target="../media/image63.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2.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2.xml"/><Relationship Id="rId6" Type="http://schemas.openxmlformats.org/officeDocument/2006/relationships/image" Target="../media/image68.jpeg"/><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2.xml"/><Relationship Id="rId4" Type="http://schemas.openxmlformats.org/officeDocument/2006/relationships/image" Target="../media/image57.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1.jpeg"/><Relationship Id="rId1" Type="http://schemas.openxmlformats.org/officeDocument/2006/relationships/slideMaster" Target="../slideMasters/slideMaster2.xml"/><Relationship Id="rId5" Type="http://schemas.openxmlformats.org/officeDocument/2006/relationships/image" Target="../media/image58.jpeg"/><Relationship Id="rId4" Type="http://schemas.openxmlformats.org/officeDocument/2006/relationships/image" Target="../media/image57.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verview">
    <p:bg>
      <p:bgPr>
        <a:solidFill>
          <a:srgbClr val="091F2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a:xfrm>
            <a:off x="603761" y="485509"/>
            <a:ext cx="11018520" cy="427319"/>
          </a:xfrm>
          <a:prstGeom prst="rect">
            <a:avLst/>
          </a:prstGeom>
        </p:spPr>
        <p:txBody>
          <a:bodyPr lIns="0"/>
          <a:lstStyle>
            <a:lvl1pPr>
              <a:defRPr sz="2000">
                <a:solidFill>
                  <a:schemeClr val="bg1"/>
                </a:solidFill>
              </a:defRPr>
            </a:lvl1pPr>
          </a:lstStyle>
          <a:p>
            <a:r>
              <a:rPr lang="en-US" dirty="0"/>
              <a:t>Page header</a:t>
            </a:r>
          </a:p>
        </p:txBody>
      </p:sp>
      <p:sp>
        <p:nvSpPr>
          <p:cNvPr id="4" name="Text Placeholder 3"/>
          <p:cNvSpPr>
            <a:spLocks noGrp="1"/>
          </p:cNvSpPr>
          <p:nvPr>
            <p:ph type="body" sz="quarter" idx="10"/>
          </p:nvPr>
        </p:nvSpPr>
        <p:spPr>
          <a:xfrm>
            <a:off x="603761" y="1449360"/>
            <a:ext cx="11018520" cy="1705082"/>
          </a:xfrm>
          <a:prstGeom prst="rect">
            <a:avLst/>
          </a:prstGeom>
        </p:spPr>
        <p:txBody>
          <a:bodyPr wrap="square" lIns="0">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0203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ngle Speaker_50%">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2438A-BE49-E777-359A-56B4ABC2C616}"/>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7222022" y="893412"/>
            <a:ext cx="4161595" cy="3932628"/>
          </a:xfrm>
          <a:prstGeom prst="rect">
            <a:avLst/>
          </a:prstGeom>
        </p:spPr>
        <p:txBody>
          <a:bodyPr/>
          <a:lstStyle>
            <a:lvl1pPr marL="0" indent="0">
              <a:buNone/>
              <a:defRPr/>
            </a:lvl1pPr>
          </a:lstStyle>
          <a:p>
            <a:endParaRPr lang="en-US" dirty="0"/>
          </a:p>
        </p:txBody>
      </p:sp>
      <p:sp>
        <p:nvSpPr>
          <p:cNvPr id="3" name="Text Placeholder 24">
            <a:extLst>
              <a:ext uri="{FF2B5EF4-FFF2-40B4-BE49-F238E27FC236}">
                <a16:creationId xmlns:a16="http://schemas.microsoft.com/office/drawing/2014/main" id="{51EE483D-9F68-7AB8-B396-C14FAACEABAC}"/>
              </a:ext>
            </a:extLst>
          </p:cNvPr>
          <p:cNvSpPr>
            <a:spLocks noGrp="1"/>
          </p:cNvSpPr>
          <p:nvPr>
            <p:ph type="body" sz="quarter" idx="22" hasCustomPrompt="1"/>
          </p:nvPr>
        </p:nvSpPr>
        <p:spPr>
          <a:xfrm>
            <a:off x="7222022" y="5157754"/>
            <a:ext cx="416159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5" name="Text Placeholder 26">
            <a:extLst>
              <a:ext uri="{FF2B5EF4-FFF2-40B4-BE49-F238E27FC236}">
                <a16:creationId xmlns:a16="http://schemas.microsoft.com/office/drawing/2014/main" id="{04C44851-51B8-270A-7519-86E0A6050D96}"/>
              </a:ext>
            </a:extLst>
          </p:cNvPr>
          <p:cNvSpPr>
            <a:spLocks noGrp="1"/>
          </p:cNvSpPr>
          <p:nvPr>
            <p:ph type="body" sz="quarter" idx="23" hasCustomPrompt="1"/>
          </p:nvPr>
        </p:nvSpPr>
        <p:spPr>
          <a:xfrm>
            <a:off x="7222022" y="5565190"/>
            <a:ext cx="4161595"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7" name="Text Placeholder 26">
            <a:extLst>
              <a:ext uri="{FF2B5EF4-FFF2-40B4-BE49-F238E27FC236}">
                <a16:creationId xmlns:a16="http://schemas.microsoft.com/office/drawing/2014/main" id="{7952EF39-3F9B-D199-AFAE-1C1490AD206C}"/>
              </a:ext>
            </a:extLst>
          </p:cNvPr>
          <p:cNvSpPr>
            <a:spLocks noGrp="1"/>
          </p:cNvSpPr>
          <p:nvPr>
            <p:ph type="body" sz="quarter" idx="24" hasCustomPrompt="1"/>
          </p:nvPr>
        </p:nvSpPr>
        <p:spPr>
          <a:xfrm>
            <a:off x="7222022" y="5869640"/>
            <a:ext cx="4161595"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Tree>
    <p:extLst>
      <p:ext uri="{BB962C8B-B14F-4D97-AF65-F5344CB8AC3E}">
        <p14:creationId xmlns:p14="http://schemas.microsoft.com/office/powerpoint/2010/main" val="392229585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20" userDrawn="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95132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7452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6553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2175260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85456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557480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945275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812169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476748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76740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_Spea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rgbClr val="FFA38B"/>
                </a:solidFill>
              </a:defRPr>
            </a:lvl1pPr>
          </a:lstStyle>
          <a:p>
            <a:r>
              <a:rPr lang="en-US" dirty="0"/>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8248836" y="1857465"/>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8248836" y="2257479"/>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8248836" y="2561929"/>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583164" y="1141469"/>
            <a:ext cx="2341635" cy="2341635"/>
          </a:xfrm>
          <a:prstGeom prst="ellipse">
            <a:avLst/>
          </a:prstGeom>
        </p:spPr>
        <p:txBody>
          <a:bodyPr/>
          <a:lstStyle>
            <a:lvl1pPr>
              <a:defRPr sz="1000"/>
            </a:lvl1pPr>
          </a:lstStyle>
          <a:p>
            <a:r>
              <a:rPr lang="en-US" dirty="0"/>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8248836" y="4449322"/>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8248836" y="4843396"/>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8248836" y="5147846"/>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16" name="Picture Placeholder 39">
            <a:extLst>
              <a:ext uri="{FF2B5EF4-FFF2-40B4-BE49-F238E27FC236}">
                <a16:creationId xmlns:a16="http://schemas.microsoft.com/office/drawing/2014/main" id="{B67DA79A-DA22-CC76-FDDE-7005BFBADC09}"/>
              </a:ext>
            </a:extLst>
          </p:cNvPr>
          <p:cNvSpPr>
            <a:spLocks noGrp="1"/>
          </p:cNvSpPr>
          <p:nvPr>
            <p:ph type="pic" sz="quarter" idx="28"/>
          </p:nvPr>
        </p:nvSpPr>
        <p:spPr>
          <a:xfrm>
            <a:off x="5583164" y="3787554"/>
            <a:ext cx="2341635" cy="2341635"/>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132232513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userDrawn="1">
          <p15:clr>
            <a:srgbClr val="A4A3A4"/>
          </p15:clr>
        </p15:guide>
        <p15:guide id="28" orient="horz" pos="905">
          <p15:clr>
            <a:srgbClr val="5ACBF0"/>
          </p15:clr>
        </p15:guide>
        <p15:guide id="30" orient="horz" pos="264" userDrawn="1">
          <p15:clr>
            <a:srgbClr val="5ACBF0"/>
          </p15:clr>
        </p15:guide>
        <p15:guide id="31" orient="horz" pos="2704">
          <p15:clr>
            <a:srgbClr val="5ACBF0"/>
          </p15:clr>
        </p15:guide>
        <p15:guide id="32" pos="6936"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8595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6325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6997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7243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aphic Guide - Light">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29671CF4-1A95-BB52-E8F1-20BC1261C84B}"/>
              </a:ext>
            </a:extLst>
          </p:cNvPr>
          <p:cNvPicPr>
            <a:picLocks/>
          </p:cNvPicPr>
          <p:nvPr userDrawn="1"/>
        </p:nvPicPr>
        <p:blipFill rotWithShape="1">
          <a:blip r:embed="rId2"/>
          <a:srcRect l="2311" t="4265" r="8960" b="12799"/>
          <a:stretch/>
        </p:blipFill>
        <p:spPr>
          <a:xfrm>
            <a:off x="600456" y="1436688"/>
            <a:ext cx="10991088" cy="4855464"/>
          </a:xfrm>
          <a:prstGeom prst="roundRect">
            <a:avLst>
              <a:gd name="adj" fmla="val 1404"/>
            </a:avLst>
          </a:prstGeom>
          <a:effectLst>
            <a:outerShdw blurRad="63500" dist="63500" dir="2700000" algn="tl" rotWithShape="0">
              <a:srgbClr val="505050">
                <a:alpha val="20000"/>
              </a:srgbClr>
            </a:outerShdw>
          </a:effectLst>
        </p:spPr>
      </p:pic>
      <p:grpSp>
        <p:nvGrpSpPr>
          <p:cNvPr id="9" name="Group 8">
            <a:extLst>
              <a:ext uri="{FF2B5EF4-FFF2-40B4-BE49-F238E27FC236}">
                <a16:creationId xmlns:a16="http://schemas.microsoft.com/office/drawing/2014/main" id="{7CAEC07A-E9B9-477C-9E85-E6078C1D59D6}"/>
              </a:ext>
            </a:extLst>
          </p:cNvPr>
          <p:cNvGrpSpPr/>
          <p:nvPr userDrawn="1"/>
        </p:nvGrpSpPr>
        <p:grpSpPr>
          <a:xfrm>
            <a:off x="600455" y="2250233"/>
            <a:ext cx="10991088" cy="4043689"/>
            <a:chOff x="636574" y="2250233"/>
            <a:chExt cx="10975589" cy="4043689"/>
          </a:xfrm>
        </p:grpSpPr>
        <p:cxnSp>
          <p:nvCxnSpPr>
            <p:cNvPr id="3" name="Straight Connector 2">
              <a:extLst>
                <a:ext uri="{FF2B5EF4-FFF2-40B4-BE49-F238E27FC236}">
                  <a16:creationId xmlns:a16="http://schemas.microsoft.com/office/drawing/2014/main" id="{BA35528F-FB24-6EAA-C38E-6453E3CACCA5}"/>
                </a:ext>
              </a:extLst>
            </p:cNvPr>
            <p:cNvCxnSpPr>
              <a:cxnSpLocks/>
            </p:cNvCxnSpPr>
            <p:nvPr userDrawn="1"/>
          </p:nvCxnSpPr>
          <p:spPr>
            <a:xfrm>
              <a:off x="9552453" y="2262474"/>
              <a:ext cx="0" cy="4031448"/>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DFDB3AC-41C4-ED8E-849A-CD81D5500D44}"/>
                </a:ext>
              </a:extLst>
            </p:cNvPr>
            <p:cNvGrpSpPr/>
            <p:nvPr userDrawn="1"/>
          </p:nvGrpSpPr>
          <p:grpSpPr>
            <a:xfrm>
              <a:off x="2681381" y="2250233"/>
              <a:ext cx="2822226" cy="4043688"/>
              <a:chOff x="2932375" y="1436914"/>
              <a:chExt cx="2571231" cy="4857009"/>
            </a:xfrm>
          </p:grpSpPr>
          <p:cxnSp>
            <p:nvCxnSpPr>
              <p:cNvPr id="5" name="Straight Connector 4">
                <a:extLst>
                  <a:ext uri="{FF2B5EF4-FFF2-40B4-BE49-F238E27FC236}">
                    <a16:creationId xmlns:a16="http://schemas.microsoft.com/office/drawing/2014/main" id="{051925C6-7B44-4FD3-C2A3-40A59131A7E7}"/>
                  </a:ext>
                </a:extLst>
              </p:cNvPr>
              <p:cNvCxnSpPr>
                <a:cxnSpLocks/>
              </p:cNvCxnSpPr>
              <p:nvPr/>
            </p:nvCxnSpPr>
            <p:spPr>
              <a:xfrm rot="5400000">
                <a:off x="503871" y="3865419"/>
                <a:ext cx="4857008"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79EAFB3-5563-D347-0F81-72E2BC2D1BCC}"/>
                  </a:ext>
                </a:extLst>
              </p:cNvPr>
              <p:cNvCxnSpPr>
                <a:cxnSpLocks/>
              </p:cNvCxnSpPr>
              <p:nvPr/>
            </p:nvCxnSpPr>
            <p:spPr>
              <a:xfrm rot="5400000">
                <a:off x="3075102" y="3865418"/>
                <a:ext cx="4857008"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 name="Straight Connector 6" descr="Example 0.75 pt line in mid grey">
              <a:extLst>
                <a:ext uri="{FF2B5EF4-FFF2-40B4-BE49-F238E27FC236}">
                  <a16:creationId xmlns:a16="http://schemas.microsoft.com/office/drawing/2014/main" id="{526EE9FB-AA68-4986-633F-0DBCE557779F}"/>
                </a:ext>
                <a:ext uri="{C183D7F6-B498-43B3-948B-1728B52AA6E4}">
                  <adec:decorative xmlns:adec="http://schemas.microsoft.com/office/drawing/2017/decorative" val="0"/>
                </a:ext>
              </a:extLst>
            </p:cNvPr>
            <p:cNvCxnSpPr>
              <a:cxnSpLocks/>
            </p:cNvCxnSpPr>
            <p:nvPr userDrawn="1"/>
          </p:nvCxnSpPr>
          <p:spPr>
            <a:xfrm>
              <a:off x="636574" y="2262474"/>
              <a:ext cx="10975589"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descr="Example 0.75 pt line in mid grey">
              <a:extLst>
                <a:ext uri="{FF2B5EF4-FFF2-40B4-BE49-F238E27FC236}">
                  <a16:creationId xmlns:a16="http://schemas.microsoft.com/office/drawing/2014/main" id="{04D25B87-CB8B-0994-3EB2-0A8A41DDE5E5}"/>
                </a:ext>
                <a:ext uri="{C183D7F6-B498-43B3-948B-1728B52AA6E4}">
                  <adec:decorative xmlns:adec="http://schemas.microsoft.com/office/drawing/2017/decorative" val="0"/>
                </a:ext>
              </a:extLst>
            </p:cNvPr>
            <p:cNvCxnSpPr>
              <a:cxnSpLocks/>
            </p:cNvCxnSpPr>
            <p:nvPr userDrawn="1"/>
          </p:nvCxnSpPr>
          <p:spPr>
            <a:xfrm>
              <a:off x="5503606" y="4479788"/>
              <a:ext cx="6108557" cy="0"/>
            </a:xfrm>
            <a:prstGeom prst="line">
              <a:avLst/>
            </a:prstGeom>
            <a:ln w="1270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30239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aphic Guide - Dark">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FF0CC047-77E0-2CB7-4F30-CA42A016E22F}"/>
              </a:ext>
            </a:extLst>
          </p:cNvPr>
          <p:cNvPicPr>
            <a:picLocks/>
          </p:cNvPicPr>
          <p:nvPr userDrawn="1"/>
        </p:nvPicPr>
        <p:blipFill rotWithShape="1">
          <a:blip r:embed="rId2"/>
          <a:srcRect l="1536" t="4664" r="39863" b="4664"/>
          <a:stretch/>
        </p:blipFill>
        <p:spPr>
          <a:xfrm>
            <a:off x="600456" y="1436688"/>
            <a:ext cx="10991088" cy="4855464"/>
          </a:xfrm>
          <a:prstGeom prst="roundRect">
            <a:avLst>
              <a:gd name="adj" fmla="val 1506"/>
            </a:avLst>
          </a:prstGeom>
          <a:effectLst>
            <a:outerShdw blurRad="63500" dist="63500" dir="2700000" algn="tl" rotWithShape="0">
              <a:srgbClr val="000000">
                <a:alpha val="20000"/>
              </a:srgbClr>
            </a:outerShdw>
          </a:effectLst>
        </p:spPr>
      </p:pic>
      <p:grpSp>
        <p:nvGrpSpPr>
          <p:cNvPr id="2" name="Group 1">
            <a:extLst>
              <a:ext uri="{FF2B5EF4-FFF2-40B4-BE49-F238E27FC236}">
                <a16:creationId xmlns:a16="http://schemas.microsoft.com/office/drawing/2014/main" id="{678AD909-C853-4AB2-A4E1-CF4E74F07A0F}"/>
              </a:ext>
            </a:extLst>
          </p:cNvPr>
          <p:cNvGrpSpPr/>
          <p:nvPr userDrawn="1"/>
        </p:nvGrpSpPr>
        <p:grpSpPr>
          <a:xfrm>
            <a:off x="600455" y="2250233"/>
            <a:ext cx="10991088" cy="4043689"/>
            <a:chOff x="636574" y="2250233"/>
            <a:chExt cx="10975589" cy="4043689"/>
          </a:xfrm>
        </p:grpSpPr>
        <p:cxnSp>
          <p:nvCxnSpPr>
            <p:cNvPr id="4" name="Straight Connector 3" descr="Example 0.75 pt line in mid grey">
              <a:extLst>
                <a:ext uri="{FF2B5EF4-FFF2-40B4-BE49-F238E27FC236}">
                  <a16:creationId xmlns:a16="http://schemas.microsoft.com/office/drawing/2014/main" id="{EA0603AA-45BB-0E4B-F336-1F52898CB768}"/>
                </a:ext>
                <a:ext uri="{C183D7F6-B498-43B3-948B-1728B52AA6E4}">
                  <adec:decorative xmlns:adec="http://schemas.microsoft.com/office/drawing/2017/decorative" val="0"/>
                </a:ext>
              </a:extLst>
            </p:cNvPr>
            <p:cNvCxnSpPr>
              <a:cxnSpLocks/>
            </p:cNvCxnSpPr>
            <p:nvPr userDrawn="1"/>
          </p:nvCxnSpPr>
          <p:spPr>
            <a:xfrm>
              <a:off x="636574" y="2262474"/>
              <a:ext cx="10975589"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29B49BB-E67E-EE29-B500-EB4C583AD380}"/>
                </a:ext>
              </a:extLst>
            </p:cNvPr>
            <p:cNvCxnSpPr>
              <a:cxnSpLocks/>
            </p:cNvCxnSpPr>
            <p:nvPr userDrawn="1"/>
          </p:nvCxnSpPr>
          <p:spPr>
            <a:xfrm>
              <a:off x="9552453" y="2262474"/>
              <a:ext cx="0" cy="4031448"/>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56F205C0-11CD-60C1-5546-6E5969E9527C}"/>
                </a:ext>
              </a:extLst>
            </p:cNvPr>
            <p:cNvGrpSpPr/>
            <p:nvPr userDrawn="1"/>
          </p:nvGrpSpPr>
          <p:grpSpPr>
            <a:xfrm>
              <a:off x="2681381" y="2250233"/>
              <a:ext cx="2822226" cy="4043688"/>
              <a:chOff x="2932375" y="1436914"/>
              <a:chExt cx="2571231" cy="4857009"/>
            </a:xfrm>
          </p:grpSpPr>
          <p:cxnSp>
            <p:nvCxnSpPr>
              <p:cNvPr id="7" name="Straight Connector 6">
                <a:extLst>
                  <a:ext uri="{FF2B5EF4-FFF2-40B4-BE49-F238E27FC236}">
                    <a16:creationId xmlns:a16="http://schemas.microsoft.com/office/drawing/2014/main" id="{A83829B6-CA59-9CD9-9E1B-211EB0DD13AA}"/>
                  </a:ext>
                </a:extLst>
              </p:cNvPr>
              <p:cNvCxnSpPr>
                <a:cxnSpLocks/>
              </p:cNvCxnSpPr>
              <p:nvPr/>
            </p:nvCxnSpPr>
            <p:spPr>
              <a:xfrm rot="5400000">
                <a:off x="503871" y="3865419"/>
                <a:ext cx="4857008"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C13B1E-C24A-B3AC-DC90-914A64347283}"/>
                  </a:ext>
                </a:extLst>
              </p:cNvPr>
              <p:cNvCxnSpPr>
                <a:cxnSpLocks/>
              </p:cNvCxnSpPr>
              <p:nvPr/>
            </p:nvCxnSpPr>
            <p:spPr>
              <a:xfrm rot="5400000">
                <a:off x="3075102" y="3865418"/>
                <a:ext cx="4857008"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9" name="Straight Connector 8" descr="Example 0.75 pt line in mid grey">
              <a:extLst>
                <a:ext uri="{FF2B5EF4-FFF2-40B4-BE49-F238E27FC236}">
                  <a16:creationId xmlns:a16="http://schemas.microsoft.com/office/drawing/2014/main" id="{4215CAB1-0A74-BDE1-34E9-7A6391F688BA}"/>
                </a:ext>
                <a:ext uri="{C183D7F6-B498-43B3-948B-1728B52AA6E4}">
                  <adec:decorative xmlns:adec="http://schemas.microsoft.com/office/drawing/2017/decorative" val="0"/>
                </a:ext>
              </a:extLst>
            </p:cNvPr>
            <p:cNvCxnSpPr>
              <a:cxnSpLocks/>
            </p:cNvCxnSpPr>
            <p:nvPr userDrawn="1"/>
          </p:nvCxnSpPr>
          <p:spPr>
            <a:xfrm>
              <a:off x="5503606" y="4479788"/>
              <a:ext cx="6108557" cy="0"/>
            </a:xfrm>
            <a:prstGeom prst="line">
              <a:avLst/>
            </a:prstGeom>
            <a:ln w="12700">
              <a:solidFill>
                <a:srgbClr val="50505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0833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725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909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8970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Overview">
    <p:bg>
      <p:bgPr>
        <a:solidFill>
          <a:srgbClr val="091F2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a:xfrm>
            <a:off x="603761" y="485509"/>
            <a:ext cx="11018520" cy="427319"/>
          </a:xfrm>
          <a:prstGeom prst="rect">
            <a:avLst/>
          </a:prstGeom>
        </p:spPr>
        <p:txBody>
          <a:bodyPr lIns="0"/>
          <a:lstStyle>
            <a:lvl1pPr>
              <a:defRPr sz="2000">
                <a:solidFill>
                  <a:schemeClr val="bg1"/>
                </a:solidFill>
              </a:defRPr>
            </a:lvl1pPr>
          </a:lstStyle>
          <a:p>
            <a:r>
              <a:rPr lang="en-US"/>
              <a:t>Page header</a:t>
            </a:r>
          </a:p>
        </p:txBody>
      </p:sp>
      <p:sp>
        <p:nvSpPr>
          <p:cNvPr id="4" name="Text Placeholder 3"/>
          <p:cNvSpPr>
            <a:spLocks noGrp="1"/>
          </p:cNvSpPr>
          <p:nvPr>
            <p:ph type="body" sz="quarter" idx="10"/>
          </p:nvPr>
        </p:nvSpPr>
        <p:spPr>
          <a:xfrm>
            <a:off x="603761" y="1449360"/>
            <a:ext cx="11018520" cy="1705082"/>
          </a:xfrm>
          <a:prstGeom prst="rect">
            <a:avLst/>
          </a:prstGeom>
        </p:spPr>
        <p:txBody>
          <a:bodyPr wrap="square" lIns="0">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176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_Speaker_50%">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8CD4A-F901-8AC9-9763-4F4CF86479B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118915" y="0"/>
            <a:ext cx="6286500" cy="6858000"/>
          </a:xfrm>
          <a:prstGeom prst="rect">
            <a:avLst/>
          </a:prstGeom>
        </p:spPr>
      </p:pic>
      <p:sp>
        <p:nvSpPr>
          <p:cNvPr id="12" name="Title 1">
            <a:extLst>
              <a:ext uri="{FF2B5EF4-FFF2-40B4-BE49-F238E27FC236}">
                <a16:creationId xmlns:a16="http://schemas.microsoft.com/office/drawing/2014/main" id="{AB0AF302-8BFE-4BE0-3951-7304368B56CD}"/>
              </a:ext>
            </a:extLst>
          </p:cNvPr>
          <p:cNvSpPr>
            <a:spLocks noGrp="1"/>
          </p:cNvSpPr>
          <p:nvPr>
            <p:ph type="title" hasCustomPrompt="1"/>
          </p:nvPr>
        </p:nvSpPr>
        <p:spPr>
          <a:xfrm>
            <a:off x="6914943" y="604493"/>
            <a:ext cx="4694445" cy="832195"/>
          </a:xfrm>
          <a:prstGeom prst="rect">
            <a:avLst/>
          </a:prstGeom>
        </p:spPr>
        <p:txBody>
          <a:bodyPr lIns="0" anchor="t">
            <a:noAutofit/>
          </a:bodyPr>
          <a:lstStyle>
            <a:lvl1pPr>
              <a:defRPr>
                <a:solidFill>
                  <a:srgbClr val="FFA38B"/>
                </a:solidFill>
              </a:defRPr>
            </a:lvl1pPr>
          </a:lstStyle>
          <a:p>
            <a:r>
              <a:rPr lang="en-US" dirty="0"/>
              <a:t>Meet the team</a:t>
            </a:r>
          </a:p>
        </p:txBody>
      </p:sp>
      <p:sp>
        <p:nvSpPr>
          <p:cNvPr id="4" name="Text Placeholder 24">
            <a:extLst>
              <a:ext uri="{FF2B5EF4-FFF2-40B4-BE49-F238E27FC236}">
                <a16:creationId xmlns:a16="http://schemas.microsoft.com/office/drawing/2014/main" id="{FDD444CB-BD89-F45D-A41A-D1ADD29F1E02}"/>
              </a:ext>
            </a:extLst>
          </p:cNvPr>
          <p:cNvSpPr>
            <a:spLocks noGrp="1"/>
          </p:cNvSpPr>
          <p:nvPr>
            <p:ph type="body" sz="quarter" idx="25" hasCustomPrompt="1"/>
          </p:nvPr>
        </p:nvSpPr>
        <p:spPr>
          <a:xfrm>
            <a:off x="9026303" y="2416900"/>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8" name="Text Placeholder 26">
            <a:extLst>
              <a:ext uri="{FF2B5EF4-FFF2-40B4-BE49-F238E27FC236}">
                <a16:creationId xmlns:a16="http://schemas.microsoft.com/office/drawing/2014/main" id="{57801562-FAA9-5B9D-E1DF-549C95475F5C}"/>
              </a:ext>
            </a:extLst>
          </p:cNvPr>
          <p:cNvSpPr>
            <a:spLocks noGrp="1"/>
          </p:cNvSpPr>
          <p:nvPr>
            <p:ph type="body" sz="quarter" idx="26" hasCustomPrompt="1"/>
          </p:nvPr>
        </p:nvSpPr>
        <p:spPr>
          <a:xfrm>
            <a:off x="9026303" y="2814512"/>
            <a:ext cx="2583085" cy="30445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9" name="Text Placeholder 26">
            <a:extLst>
              <a:ext uri="{FF2B5EF4-FFF2-40B4-BE49-F238E27FC236}">
                <a16:creationId xmlns:a16="http://schemas.microsoft.com/office/drawing/2014/main" id="{EADFEE11-E871-61AA-368F-01B37F649B0D}"/>
              </a:ext>
            </a:extLst>
          </p:cNvPr>
          <p:cNvSpPr>
            <a:spLocks noGrp="1"/>
          </p:cNvSpPr>
          <p:nvPr>
            <p:ph type="body" sz="quarter" idx="27" hasCustomPrompt="1"/>
          </p:nvPr>
        </p:nvSpPr>
        <p:spPr>
          <a:xfrm>
            <a:off x="9026303" y="3069537"/>
            <a:ext cx="2583085" cy="304451"/>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11" name="Picture Placeholder 39">
            <a:extLst>
              <a:ext uri="{FF2B5EF4-FFF2-40B4-BE49-F238E27FC236}">
                <a16:creationId xmlns:a16="http://schemas.microsoft.com/office/drawing/2014/main" id="{9E65B129-6AB2-46F4-40F4-979FE7C415C0}"/>
              </a:ext>
            </a:extLst>
          </p:cNvPr>
          <p:cNvSpPr>
            <a:spLocks noGrp="1"/>
          </p:cNvSpPr>
          <p:nvPr>
            <p:ph type="pic" sz="quarter" idx="29"/>
          </p:nvPr>
        </p:nvSpPr>
        <p:spPr>
          <a:xfrm>
            <a:off x="6914943" y="1930538"/>
            <a:ext cx="1827280" cy="1827280"/>
          </a:xfrm>
          <a:prstGeom prst="ellipse">
            <a:avLst/>
          </a:prstGeom>
        </p:spPr>
        <p:txBody>
          <a:bodyPr/>
          <a:lstStyle>
            <a:lvl1pPr>
              <a:defRPr sz="1000"/>
            </a:lvl1pPr>
          </a:lstStyle>
          <a:p>
            <a:r>
              <a:rPr lang="en-US" dirty="0"/>
              <a:t>Click icon to add picture</a:t>
            </a:r>
          </a:p>
        </p:txBody>
      </p:sp>
      <p:sp>
        <p:nvSpPr>
          <p:cNvPr id="14" name="Text Placeholder 24">
            <a:extLst>
              <a:ext uri="{FF2B5EF4-FFF2-40B4-BE49-F238E27FC236}">
                <a16:creationId xmlns:a16="http://schemas.microsoft.com/office/drawing/2014/main" id="{7A7CFF8A-33A9-1AD6-9B76-ED845012769D}"/>
              </a:ext>
            </a:extLst>
          </p:cNvPr>
          <p:cNvSpPr>
            <a:spLocks noGrp="1"/>
          </p:cNvSpPr>
          <p:nvPr>
            <p:ph type="body" sz="quarter" idx="31" hasCustomPrompt="1"/>
          </p:nvPr>
        </p:nvSpPr>
        <p:spPr>
          <a:xfrm>
            <a:off x="9026303" y="4616636"/>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15" name="Text Placeholder 26">
            <a:extLst>
              <a:ext uri="{FF2B5EF4-FFF2-40B4-BE49-F238E27FC236}">
                <a16:creationId xmlns:a16="http://schemas.microsoft.com/office/drawing/2014/main" id="{4D0AB258-48A8-2C87-3EFE-3023AB97D63D}"/>
              </a:ext>
            </a:extLst>
          </p:cNvPr>
          <p:cNvSpPr>
            <a:spLocks noGrp="1"/>
          </p:cNvSpPr>
          <p:nvPr>
            <p:ph type="body" sz="quarter" idx="32" hasCustomPrompt="1"/>
          </p:nvPr>
        </p:nvSpPr>
        <p:spPr>
          <a:xfrm>
            <a:off x="9026303" y="5014248"/>
            <a:ext cx="2583085" cy="30445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16" name="Text Placeholder 26">
            <a:extLst>
              <a:ext uri="{FF2B5EF4-FFF2-40B4-BE49-F238E27FC236}">
                <a16:creationId xmlns:a16="http://schemas.microsoft.com/office/drawing/2014/main" id="{C934F483-E84C-4510-49A4-8D8326263E5C}"/>
              </a:ext>
            </a:extLst>
          </p:cNvPr>
          <p:cNvSpPr>
            <a:spLocks noGrp="1"/>
          </p:cNvSpPr>
          <p:nvPr>
            <p:ph type="body" sz="quarter" idx="33" hasCustomPrompt="1"/>
          </p:nvPr>
        </p:nvSpPr>
        <p:spPr>
          <a:xfrm>
            <a:off x="9026303" y="5269273"/>
            <a:ext cx="2583085" cy="304451"/>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13" name="Picture Placeholder 39">
            <a:extLst>
              <a:ext uri="{FF2B5EF4-FFF2-40B4-BE49-F238E27FC236}">
                <a16:creationId xmlns:a16="http://schemas.microsoft.com/office/drawing/2014/main" id="{A4DE7F5D-C3B4-2D66-6763-5B78F03C0FE0}"/>
              </a:ext>
            </a:extLst>
          </p:cNvPr>
          <p:cNvSpPr>
            <a:spLocks noGrp="1"/>
          </p:cNvSpPr>
          <p:nvPr>
            <p:ph type="pic" sz="quarter" idx="30"/>
          </p:nvPr>
        </p:nvSpPr>
        <p:spPr>
          <a:xfrm>
            <a:off x="6914943" y="4117146"/>
            <a:ext cx="1827280" cy="182728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14425207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_graphic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333208"/>
            <a:ext cx="4167886" cy="1200329"/>
          </a:xfrm>
          <a:prstGeom prst="rect">
            <a:avLst/>
          </a:prstGeom>
        </p:spPr>
        <p:txBody>
          <a:bodyPr wrap="square" lIns="0" anchor="b" anchorCtr="0">
            <a:spAutoFit/>
          </a:bodyPr>
          <a:lstStyle>
            <a:lvl1pPr>
              <a:defRPr>
                <a:solidFill>
                  <a:srgbClr val="091F2C"/>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5105" y="3969026"/>
            <a:ext cx="4161045" cy="307777"/>
          </a:xfrm>
          <a:prstGeom prst="rect">
            <a:avLst/>
          </a:prstGeom>
          <a:noFill/>
        </p:spPr>
        <p:txBody>
          <a:bodyPr wrap="square" lIns="0" tIns="0" rIns="0" bIns="0">
            <a:spAutoFit/>
          </a:bodyPr>
          <a:lstStyle>
            <a:lvl1pPr marL="0" indent="0">
              <a:spcBef>
                <a:spcPts val="0"/>
              </a:spcBef>
              <a:buNone/>
              <a:defRPr sz="2000" spc="0" baseline="0">
                <a:solidFill>
                  <a:srgbClr val="FFA38B"/>
                </a:solidFill>
                <a:latin typeface="+mn-lt"/>
                <a:cs typeface="Segoe UI" panose="020B0502040204020203" pitchFamily="34" charset="0"/>
              </a:defRPr>
            </a:lvl1pPr>
          </a:lstStyle>
          <a:p>
            <a:r>
              <a:rPr lang="en-US">
                <a:solidFill>
                  <a:srgbClr val="FFA38B"/>
                </a:solidFill>
              </a:rPr>
              <a:t>Subtitle copy</a:t>
            </a:r>
          </a:p>
        </p:txBody>
      </p:sp>
      <p:pic>
        <p:nvPicPr>
          <p:cNvPr id="7" name="Picture 6" descr="Logo&#10;&#10;Description automatically generated">
            <a:extLst>
              <a:ext uri="{FF2B5EF4-FFF2-40B4-BE49-F238E27FC236}">
                <a16:creationId xmlns:a16="http://schemas.microsoft.com/office/drawing/2014/main" id="{86145606-31F9-500A-A7EE-798D09B2D956}"/>
              </a:ext>
            </a:extLst>
          </p:cNvPr>
          <p:cNvPicPr>
            <a:picLocks noChangeAspect="1"/>
          </p:cNvPicPr>
          <p:nvPr userDrawn="1"/>
        </p:nvPicPr>
        <p:blipFill>
          <a:blip r:embed="rId3"/>
          <a:stretch>
            <a:fillRect/>
          </a:stretch>
        </p:blipFill>
        <p:spPr>
          <a:xfrm>
            <a:off x="585216" y="348901"/>
            <a:ext cx="1362456" cy="766382"/>
          </a:xfrm>
          <a:prstGeom prst="rect">
            <a:avLst/>
          </a:prstGeom>
          <a:effectLst/>
        </p:spPr>
      </p:pic>
    </p:spTree>
    <p:extLst>
      <p:ext uri="{BB962C8B-B14F-4D97-AF65-F5344CB8AC3E}">
        <p14:creationId xmlns:p14="http://schemas.microsoft.com/office/powerpoint/2010/main" val="505491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_graphic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33208"/>
            <a:ext cx="4737799" cy="1200329"/>
          </a:xfrm>
          <a:prstGeom prst="rect">
            <a:avLst/>
          </a:prstGeom>
        </p:spPr>
        <p:txBody>
          <a:bodyPr wrap="square" lIns="0" anchor="b" anchorCtr="0">
            <a:spAutoFit/>
          </a:bodyPr>
          <a:lstStyle>
            <a:lvl1pPr>
              <a:defRPr>
                <a:solidFill>
                  <a:srgbClr val="091F2C"/>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8669" y="3969026"/>
            <a:ext cx="4744020" cy="307777"/>
          </a:xfrm>
          <a:prstGeom prst="rect">
            <a:avLst/>
          </a:prstGeom>
          <a:noFill/>
        </p:spPr>
        <p:txBody>
          <a:bodyPr wrap="square" lIns="0" tIns="0" rIns="0" bIns="0">
            <a:no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Subtitle copy</a:t>
            </a:r>
          </a:p>
        </p:txBody>
      </p:sp>
      <p:pic>
        <p:nvPicPr>
          <p:cNvPr id="6" name="Picture 5" descr="Logo&#10;&#10;Description automatically generated">
            <a:extLst>
              <a:ext uri="{FF2B5EF4-FFF2-40B4-BE49-F238E27FC236}">
                <a16:creationId xmlns:a16="http://schemas.microsoft.com/office/drawing/2014/main" id="{AAAADED3-C05C-89E8-E591-5B8DA5B3BBC8}"/>
              </a:ext>
            </a:extLst>
          </p:cNvPr>
          <p:cNvPicPr>
            <a:picLocks noChangeAspect="1"/>
          </p:cNvPicPr>
          <p:nvPr userDrawn="1"/>
        </p:nvPicPr>
        <p:blipFill>
          <a:blip r:embed="rId3"/>
          <a:stretch>
            <a:fillRect/>
          </a:stretch>
        </p:blipFill>
        <p:spPr>
          <a:xfrm>
            <a:off x="585216" y="348901"/>
            <a:ext cx="1362456" cy="766382"/>
          </a:xfrm>
          <a:prstGeom prst="rect">
            <a:avLst/>
          </a:prstGeom>
          <a:effectLst/>
        </p:spPr>
      </p:pic>
    </p:spTree>
    <p:extLst>
      <p:ext uri="{BB962C8B-B14F-4D97-AF65-F5344CB8AC3E}">
        <p14:creationId xmlns:p14="http://schemas.microsoft.com/office/powerpoint/2010/main" val="2675011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_graphic3_50%">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6706CF-9EA8-7453-A929-719F60806771}"/>
              </a:ext>
            </a:extLst>
          </p:cNvPr>
          <p:cNvPicPr>
            <a:picLocks noChangeAspect="1"/>
          </p:cNvPicPr>
          <p:nvPr userDrawn="1"/>
        </p:nvPicPr>
        <p:blipFill rotWithShape="1">
          <a:blip r:embed="rId2"/>
          <a:srcRect l="41835" t="42222" r="8191" b="-42222"/>
          <a:stretch/>
        </p:blipFill>
        <p:spPr>
          <a:xfrm rot="10800000" flipH="1" flipV="1">
            <a:off x="0" y="0"/>
            <a:ext cx="6092952" cy="6858000"/>
          </a:xfrm>
          <a:prstGeom prst="rect">
            <a:avLst/>
          </a:prstGeom>
          <a:solidFill>
            <a:srgbClr val="F4F3F5"/>
          </a:solidFill>
        </p:spPr>
      </p:pic>
      <p:sp>
        <p:nvSpPr>
          <p:cNvPr id="12" name="Title 1">
            <a:extLst>
              <a:ext uri="{FF2B5EF4-FFF2-40B4-BE49-F238E27FC236}">
                <a16:creationId xmlns:a16="http://schemas.microsoft.com/office/drawing/2014/main" id="{D9BB6E81-DB01-F406-463A-8D75F3C45354}"/>
              </a:ext>
            </a:extLst>
          </p:cNvPr>
          <p:cNvSpPr>
            <a:spLocks noGrp="1"/>
          </p:cNvSpPr>
          <p:nvPr>
            <p:ph type="title" hasCustomPrompt="1"/>
          </p:nvPr>
        </p:nvSpPr>
        <p:spPr>
          <a:xfrm>
            <a:off x="594094" y="2333208"/>
            <a:ext cx="5039425" cy="1200329"/>
          </a:xfrm>
          <a:prstGeom prst="rect">
            <a:avLst/>
          </a:prstGeom>
        </p:spPr>
        <p:txBody>
          <a:bodyPr wrap="square" lIns="0" anchor="b" anchorCtr="0">
            <a:spAutoFit/>
          </a:bodyPr>
          <a:lstStyle>
            <a:lvl1pPr>
              <a:defRPr>
                <a:solidFill>
                  <a:srgbClr val="091F2C"/>
                </a:solidFill>
              </a:defRPr>
            </a:lvl1pPr>
          </a:lstStyle>
          <a:p>
            <a:r>
              <a:rPr lang="en-US"/>
              <a:t>Event name or presentation title </a:t>
            </a:r>
          </a:p>
        </p:txBody>
      </p:sp>
      <p:sp>
        <p:nvSpPr>
          <p:cNvPr id="15" name="Text Placeholder 4">
            <a:extLst>
              <a:ext uri="{FF2B5EF4-FFF2-40B4-BE49-F238E27FC236}">
                <a16:creationId xmlns:a16="http://schemas.microsoft.com/office/drawing/2014/main" id="{E8B58BCA-F7FC-17FF-08DC-CC9E85E76305}"/>
              </a:ext>
            </a:extLst>
          </p:cNvPr>
          <p:cNvSpPr>
            <a:spLocks noGrp="1"/>
          </p:cNvSpPr>
          <p:nvPr>
            <p:ph type="body" sz="quarter" idx="12" hasCustomPrompt="1"/>
          </p:nvPr>
        </p:nvSpPr>
        <p:spPr>
          <a:xfrm>
            <a:off x="594094" y="3962400"/>
            <a:ext cx="5046022" cy="307777"/>
          </a:xfrm>
          <a:prstGeom prst="rect">
            <a:avLst/>
          </a:prstGeom>
          <a:noFill/>
        </p:spPr>
        <p:txBody>
          <a:bodyPr wrap="square" lIns="0" tIns="0" rIns="0" bIns="0">
            <a:spAutoFit/>
          </a:bodyPr>
          <a:lstStyle>
            <a:lvl1pPr marL="0" indent="0">
              <a:spcBef>
                <a:spcPts val="0"/>
              </a:spcBef>
              <a:buNone/>
              <a:defRPr sz="2000" spc="0" baseline="0">
                <a:solidFill>
                  <a:srgbClr val="FFA38B"/>
                </a:solidFill>
                <a:latin typeface="+mn-lt"/>
                <a:cs typeface="Segoe UI" panose="020B0502040204020203" pitchFamily="34" charset="0"/>
              </a:defRPr>
            </a:lvl1pPr>
          </a:lstStyle>
          <a:p>
            <a:r>
              <a:rPr lang="en-US">
                <a:solidFill>
                  <a:srgbClr val="FFA38B"/>
                </a:solidFill>
              </a:rPr>
              <a:t>Subtitle copy</a:t>
            </a:r>
          </a:p>
        </p:txBody>
      </p:sp>
      <p:pic>
        <p:nvPicPr>
          <p:cNvPr id="3" name="Picture 2" descr="Logo&#10;&#10;Description automatically generated">
            <a:extLst>
              <a:ext uri="{FF2B5EF4-FFF2-40B4-BE49-F238E27FC236}">
                <a16:creationId xmlns:a16="http://schemas.microsoft.com/office/drawing/2014/main" id="{A1917493-D8A8-4393-BDA3-F1D80B92C21A}"/>
              </a:ext>
            </a:extLst>
          </p:cNvPr>
          <p:cNvPicPr>
            <a:picLocks noChangeAspect="1"/>
          </p:cNvPicPr>
          <p:nvPr userDrawn="1"/>
        </p:nvPicPr>
        <p:blipFill>
          <a:blip r:embed="rId3"/>
          <a:stretch>
            <a:fillRect/>
          </a:stretch>
        </p:blipFill>
        <p:spPr>
          <a:xfrm>
            <a:off x="585216" y="348901"/>
            <a:ext cx="1362456" cy="766382"/>
          </a:xfrm>
          <a:prstGeom prst="rect">
            <a:avLst/>
          </a:prstGeom>
          <a:effectLst/>
        </p:spPr>
      </p:pic>
      <p:sp>
        <p:nvSpPr>
          <p:cNvPr id="4" name="Picture Placeholder 5">
            <a:extLst>
              <a:ext uri="{FF2B5EF4-FFF2-40B4-BE49-F238E27FC236}">
                <a16:creationId xmlns:a16="http://schemas.microsoft.com/office/drawing/2014/main" id="{BC56C542-6CD1-D04B-7C71-A5DB380FEB5A}"/>
              </a:ext>
            </a:extLst>
          </p:cNvPr>
          <p:cNvSpPr>
            <a:spLocks noGrp="1"/>
          </p:cNvSpPr>
          <p:nvPr>
            <p:ph type="pic" sz="quarter" idx="20"/>
          </p:nvPr>
        </p:nvSpPr>
        <p:spPr>
          <a:xfrm>
            <a:off x="6092952"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57097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_TextOnly_50%">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A6845C-5902-5572-5C62-EFD0BEB0FCB8}"/>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4F3F5"/>
              </a:solidFill>
              <a:ea typeface="Segoe UI" pitchFamily="34" charset="0"/>
              <a:cs typeface="Segoe UI" pitchFamily="34" charset="0"/>
            </a:endParaRPr>
          </a:p>
        </p:txBody>
      </p:sp>
      <p:sp>
        <p:nvSpPr>
          <p:cNvPr id="13" name="Title 1">
            <a:extLst>
              <a:ext uri="{FF2B5EF4-FFF2-40B4-BE49-F238E27FC236}">
                <a16:creationId xmlns:a16="http://schemas.microsoft.com/office/drawing/2014/main" id="{56A10519-8369-B7A0-78D4-6FC97DCC734B}"/>
              </a:ext>
            </a:extLst>
          </p:cNvPr>
          <p:cNvSpPr>
            <a:spLocks noGrp="1"/>
          </p:cNvSpPr>
          <p:nvPr>
            <p:ph type="title" hasCustomPrompt="1"/>
          </p:nvPr>
        </p:nvSpPr>
        <p:spPr>
          <a:xfrm>
            <a:off x="6693142" y="2333208"/>
            <a:ext cx="5039425" cy="1200329"/>
          </a:xfrm>
          <a:prstGeom prst="rect">
            <a:avLst/>
          </a:prstGeom>
        </p:spPr>
        <p:txBody>
          <a:bodyPr wrap="square" lIns="0" anchor="b" anchorCtr="0">
            <a:spAutoFit/>
          </a:bodyPr>
          <a:lstStyle>
            <a:lvl1pPr>
              <a:defRPr>
                <a:solidFill>
                  <a:srgbClr val="091F2C"/>
                </a:solidFill>
              </a:defRPr>
            </a:lvl1pPr>
          </a:lstStyle>
          <a:p>
            <a:r>
              <a:rPr lang="en-US"/>
              <a:t>Event name or presentation title </a:t>
            </a:r>
          </a:p>
        </p:txBody>
      </p:sp>
      <p:sp>
        <p:nvSpPr>
          <p:cNvPr id="14" name="Text Placeholder 4">
            <a:extLst>
              <a:ext uri="{FF2B5EF4-FFF2-40B4-BE49-F238E27FC236}">
                <a16:creationId xmlns:a16="http://schemas.microsoft.com/office/drawing/2014/main" id="{32396D44-10DD-D15A-391E-7493868CE3D8}"/>
              </a:ext>
            </a:extLst>
          </p:cNvPr>
          <p:cNvSpPr>
            <a:spLocks noGrp="1"/>
          </p:cNvSpPr>
          <p:nvPr>
            <p:ph type="body" sz="quarter" idx="12" hasCustomPrompt="1"/>
          </p:nvPr>
        </p:nvSpPr>
        <p:spPr>
          <a:xfrm>
            <a:off x="6693142" y="3962400"/>
            <a:ext cx="5046022" cy="307777"/>
          </a:xfrm>
          <a:prstGeom prst="rect">
            <a:avLst/>
          </a:prstGeom>
          <a:noFill/>
        </p:spPr>
        <p:txBody>
          <a:bodyPr wrap="square" lIns="0" tIns="0" rIns="0" bIns="0">
            <a:spAutoFit/>
          </a:bodyPr>
          <a:lstStyle>
            <a:lvl1pPr marL="0" indent="0">
              <a:spcBef>
                <a:spcPts val="0"/>
              </a:spcBef>
              <a:buNone/>
              <a:defRPr sz="2000" spc="0" baseline="0">
                <a:solidFill>
                  <a:srgbClr val="FFA38B"/>
                </a:solidFill>
                <a:latin typeface="+mn-lt"/>
                <a:cs typeface="Segoe UI" panose="020B0502040204020203" pitchFamily="34" charset="0"/>
              </a:defRPr>
            </a:lvl1pPr>
          </a:lstStyle>
          <a:p>
            <a:r>
              <a:rPr lang="en-US">
                <a:solidFill>
                  <a:srgbClr val="FFA38B"/>
                </a:solidFill>
              </a:rPr>
              <a:t>Subtitle copy</a:t>
            </a:r>
          </a:p>
        </p:txBody>
      </p:sp>
      <p:pic>
        <p:nvPicPr>
          <p:cNvPr id="3" name="Picture 2" descr="Logo&#10;&#10;Description automatically generated">
            <a:extLst>
              <a:ext uri="{FF2B5EF4-FFF2-40B4-BE49-F238E27FC236}">
                <a16:creationId xmlns:a16="http://schemas.microsoft.com/office/drawing/2014/main" id="{2B35349B-8BBC-8D56-4D3D-E448731AEEE9}"/>
              </a:ext>
            </a:extLst>
          </p:cNvPr>
          <p:cNvPicPr>
            <a:picLocks noChangeAspect="1"/>
          </p:cNvPicPr>
          <p:nvPr userDrawn="1"/>
        </p:nvPicPr>
        <p:blipFill>
          <a:blip r:embed="rId2"/>
          <a:stretch>
            <a:fillRect/>
          </a:stretch>
        </p:blipFill>
        <p:spPr>
          <a:xfrm>
            <a:off x="6693142" y="348901"/>
            <a:ext cx="1362456" cy="766382"/>
          </a:xfrm>
          <a:prstGeom prst="rect">
            <a:avLst/>
          </a:prstGeom>
          <a:effectLst/>
        </p:spPr>
      </p:pic>
      <p:sp>
        <p:nvSpPr>
          <p:cNvPr id="2" name="Picture Placeholder 5">
            <a:extLst>
              <a:ext uri="{FF2B5EF4-FFF2-40B4-BE49-F238E27FC236}">
                <a16:creationId xmlns:a16="http://schemas.microsoft.com/office/drawing/2014/main" id="{CC7A5D7D-0C86-74A9-8CD7-0720F6CFAFF1}"/>
              </a:ext>
            </a:extLst>
          </p:cNvPr>
          <p:cNvSpPr>
            <a:spLocks noGrp="1"/>
          </p:cNvSpPr>
          <p:nvPr>
            <p:ph type="pic" sz="quarter" idx="20"/>
          </p:nvPr>
        </p:nvSpPr>
        <p:spPr>
          <a:xfrm>
            <a:off x="3047"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032238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_TextOnly_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888" y="2333208"/>
            <a:ext cx="5507737" cy="1200329"/>
          </a:xfrm>
          <a:prstGeom prst="rect">
            <a:avLst/>
          </a:prstGeom>
        </p:spPr>
        <p:txBody>
          <a:bodyPr wrap="square" lIns="0" anchor="b" anchorCtr="0">
            <a:spAutoFit/>
          </a:bodyPr>
          <a:lstStyle>
            <a:lvl1pPr>
              <a:defRPr>
                <a:solidFill>
                  <a:srgbClr val="091F2C"/>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10917" y="3972025"/>
            <a:ext cx="5513958" cy="307777"/>
          </a:xfrm>
          <a:prstGeom prst="rect">
            <a:avLst/>
          </a:prstGeom>
          <a:noFill/>
        </p:spPr>
        <p:txBody>
          <a:bodyPr wrap="square" lIns="0" tIns="0" rIns="0" bIns="0">
            <a:spAutoFit/>
          </a:bodyPr>
          <a:lstStyle>
            <a:lvl1pPr marL="0" indent="0">
              <a:spcBef>
                <a:spcPts val="0"/>
              </a:spcBef>
              <a:buNone/>
              <a:defRPr sz="2000" spc="0" baseline="0">
                <a:solidFill>
                  <a:srgbClr val="FFA38B"/>
                </a:solidFill>
                <a:latin typeface="+mn-lt"/>
                <a:cs typeface="Segoe UI" panose="020B0502040204020203" pitchFamily="34" charset="0"/>
              </a:defRPr>
            </a:lvl1pPr>
          </a:lstStyle>
          <a:p>
            <a:r>
              <a:rPr lang="en-US">
                <a:solidFill>
                  <a:srgbClr val="FFA38B"/>
                </a:solidFill>
              </a:rPr>
              <a:t>Subtitle copy</a:t>
            </a:r>
          </a:p>
        </p:txBody>
      </p:sp>
      <p:pic>
        <p:nvPicPr>
          <p:cNvPr id="3" name="Picture 2" descr="Logo&#10;&#10;Description automatically generated">
            <a:extLst>
              <a:ext uri="{FF2B5EF4-FFF2-40B4-BE49-F238E27FC236}">
                <a16:creationId xmlns:a16="http://schemas.microsoft.com/office/drawing/2014/main" id="{EBA04531-9BFB-3DF2-4AFF-9CD34D63E479}"/>
              </a:ext>
            </a:extLst>
          </p:cNvPr>
          <p:cNvPicPr>
            <a:picLocks noChangeAspect="1"/>
          </p:cNvPicPr>
          <p:nvPr userDrawn="1"/>
        </p:nvPicPr>
        <p:blipFill>
          <a:blip r:embed="rId2"/>
          <a:stretch>
            <a:fillRect/>
          </a:stretch>
        </p:blipFill>
        <p:spPr>
          <a:xfrm>
            <a:off x="585216" y="348901"/>
            <a:ext cx="1362456" cy="766382"/>
          </a:xfrm>
          <a:prstGeom prst="rect">
            <a:avLst/>
          </a:prstGeom>
          <a:effectLst/>
        </p:spPr>
      </p:pic>
    </p:spTree>
    <p:extLst>
      <p:ext uri="{BB962C8B-B14F-4D97-AF65-F5344CB8AC3E}">
        <p14:creationId xmlns:p14="http://schemas.microsoft.com/office/powerpoint/2010/main" val="781009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_TextOnly_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888" y="2333208"/>
            <a:ext cx="5507737" cy="1200329"/>
          </a:xfrm>
          <a:prstGeom prst="rect">
            <a:avLst/>
          </a:prstGeom>
        </p:spPr>
        <p:txBody>
          <a:bodyPr wrap="square" lIns="0" anchor="b" anchorCtr="0">
            <a:spAutoFit/>
          </a:bodyPr>
          <a:lstStyle>
            <a:lvl1pPr>
              <a:defRPr>
                <a:solidFill>
                  <a:srgbClr val="091F2C"/>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10917" y="3972025"/>
            <a:ext cx="5513958" cy="307777"/>
          </a:xfrm>
          <a:prstGeom prst="rect">
            <a:avLst/>
          </a:prstGeom>
          <a:noFill/>
        </p:spPr>
        <p:txBody>
          <a:bodyPr wrap="square" lIns="0" tIns="0" rIns="0" bIns="0">
            <a:spAutoFit/>
          </a:bodyPr>
          <a:lstStyle>
            <a:lvl1pPr marL="0" indent="0">
              <a:spcBef>
                <a:spcPts val="0"/>
              </a:spcBef>
              <a:buNone/>
              <a:defRPr sz="2000" spc="0" baseline="0">
                <a:solidFill>
                  <a:srgbClr val="FFA38B"/>
                </a:solidFill>
                <a:latin typeface="+mn-lt"/>
                <a:cs typeface="Segoe UI" panose="020B0502040204020203" pitchFamily="34" charset="0"/>
              </a:defRPr>
            </a:lvl1pPr>
          </a:lstStyle>
          <a:p>
            <a:pPr lvl="0"/>
            <a:r>
              <a:rPr lang="en-US"/>
              <a:t>Subtitle copy</a:t>
            </a:r>
          </a:p>
        </p:txBody>
      </p:sp>
      <p:pic>
        <p:nvPicPr>
          <p:cNvPr id="3" name="Picture 2" descr="Logo&#10;&#10;Description automatically generated">
            <a:extLst>
              <a:ext uri="{FF2B5EF4-FFF2-40B4-BE49-F238E27FC236}">
                <a16:creationId xmlns:a16="http://schemas.microsoft.com/office/drawing/2014/main" id="{EBA04531-9BFB-3DF2-4AFF-9CD34D63E479}"/>
              </a:ext>
            </a:extLst>
          </p:cNvPr>
          <p:cNvPicPr>
            <a:picLocks noChangeAspect="1"/>
          </p:cNvPicPr>
          <p:nvPr userDrawn="1"/>
        </p:nvPicPr>
        <p:blipFill>
          <a:blip r:embed="rId2"/>
          <a:stretch>
            <a:fillRect/>
          </a:stretch>
        </p:blipFill>
        <p:spPr>
          <a:xfrm>
            <a:off x="585216" y="348901"/>
            <a:ext cx="1362456" cy="766382"/>
          </a:xfrm>
          <a:prstGeom prst="rect">
            <a:avLst/>
          </a:prstGeom>
          <a:effectLst/>
        </p:spPr>
      </p:pic>
      <p:sp>
        <p:nvSpPr>
          <p:cNvPr id="4" name="Picture Placeholder 5">
            <a:extLst>
              <a:ext uri="{FF2B5EF4-FFF2-40B4-BE49-F238E27FC236}">
                <a16:creationId xmlns:a16="http://schemas.microsoft.com/office/drawing/2014/main" id="{AEC4FA98-C283-F16E-FA93-A373E6C2D981}"/>
              </a:ext>
            </a:extLst>
          </p:cNvPr>
          <p:cNvSpPr>
            <a:spLocks noGrp="1"/>
          </p:cNvSpPr>
          <p:nvPr>
            <p:ph type="pic" sz="quarter" idx="20"/>
          </p:nvPr>
        </p:nvSpPr>
        <p:spPr>
          <a:xfrm>
            <a:off x="0" y="0"/>
            <a:ext cx="12192000"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268802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ingle Speaker">
    <p:bg>
      <p:bgPr>
        <a:solidFill>
          <a:schemeClr val="bg1"/>
        </a:solidFill>
        <a:effectLst/>
      </p:bgPr>
    </p:bg>
    <p:spTree>
      <p:nvGrpSpPr>
        <p:cNvPr id="1" name=""/>
        <p:cNvGrpSpPr/>
        <p:nvPr/>
      </p:nvGrpSpPr>
      <p:grpSpPr>
        <a:xfrm>
          <a:off x="0" y="0"/>
          <a:ext cx="0" cy="0"/>
          <a:chOff x="0" y="0"/>
          <a:chExt cx="0" cy="0"/>
        </a:xfrm>
      </p:grpSpPr>
      <p:pic>
        <p:nvPicPr>
          <p:cNvPr id="8" name="Picture 7" descr="Logo, icon&#10;&#10;Description automatically generated">
            <a:extLst>
              <a:ext uri="{FF2B5EF4-FFF2-40B4-BE49-F238E27FC236}">
                <a16:creationId xmlns:a16="http://schemas.microsoft.com/office/drawing/2014/main" id="{FCB86677-0BCD-3D18-845B-598BE645AACA}"/>
              </a:ext>
            </a:extLst>
          </p:cNvPr>
          <p:cNvPicPr>
            <a:picLocks noChangeAspect="1"/>
          </p:cNvPicPr>
          <p:nvPr userDrawn="1"/>
        </p:nvPicPr>
        <p:blipFill rotWithShape="1">
          <a:blip r:embed="rId2"/>
          <a:srcRect l="24261" t="4376" b="28336"/>
          <a:stretch/>
        </p:blipFill>
        <p:spPr>
          <a:xfrm flipH="1">
            <a:off x="610917" y="21131"/>
            <a:ext cx="11581083" cy="6859171"/>
          </a:xfrm>
          <a:prstGeom prst="rect">
            <a:avLst/>
          </a:prstGeom>
        </p:spPr>
      </p:pic>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6892925" y="1455012"/>
            <a:ext cx="4716463" cy="4814026"/>
          </a:xfrm>
          <a:prstGeom prst="rect">
            <a:avLst/>
          </a:prstGeom>
        </p:spPr>
        <p:txBody>
          <a:bodyPr/>
          <a:lstStyle>
            <a:lvl1pPr marL="0" indent="0">
              <a:buNone/>
              <a:defRPr/>
            </a:lvl1pPr>
          </a:lstStyle>
          <a:p>
            <a:r>
              <a:rPr lang="en-US"/>
              <a:t>Click icon to add picture</a:t>
            </a:r>
          </a:p>
        </p:txBody>
      </p:sp>
      <p:sp>
        <p:nvSpPr>
          <p:cNvPr id="3" name="Title 1">
            <a:extLst>
              <a:ext uri="{FF2B5EF4-FFF2-40B4-BE49-F238E27FC236}">
                <a16:creationId xmlns:a16="http://schemas.microsoft.com/office/drawing/2014/main" id="{BE919540-C61F-E4CE-28B9-28F66F16E569}"/>
              </a:ext>
            </a:extLst>
          </p:cNvPr>
          <p:cNvSpPr>
            <a:spLocks noGrp="1"/>
          </p:cNvSpPr>
          <p:nvPr>
            <p:ph type="title"/>
          </p:nvPr>
        </p:nvSpPr>
        <p:spPr>
          <a:xfrm>
            <a:off x="597888" y="2333208"/>
            <a:ext cx="5507737" cy="1200329"/>
          </a:xfrm>
          <a:prstGeom prst="rect">
            <a:avLst/>
          </a:prstGeom>
        </p:spPr>
        <p:txBody>
          <a:bodyPr lIns="0" rIns="0"/>
          <a:lstStyle>
            <a:lvl1pPr>
              <a:defRPr>
                <a:solidFill>
                  <a:srgbClr val="091F2C"/>
                </a:solidFill>
              </a:defRPr>
            </a:lvl1pPr>
          </a:lstStyle>
          <a:p>
            <a:r>
              <a:rPr lang="en-US"/>
              <a:t>Click to edit Master title style</a:t>
            </a:r>
          </a:p>
        </p:txBody>
      </p:sp>
      <p:sp>
        <p:nvSpPr>
          <p:cNvPr id="5" name="Text Placeholder 2">
            <a:extLst>
              <a:ext uri="{FF2B5EF4-FFF2-40B4-BE49-F238E27FC236}">
                <a16:creationId xmlns:a16="http://schemas.microsoft.com/office/drawing/2014/main" id="{5EA38F5B-677E-5B34-6DE0-F8D290E8B305}"/>
              </a:ext>
            </a:extLst>
          </p:cNvPr>
          <p:cNvSpPr>
            <a:spLocks noGrp="1"/>
          </p:cNvSpPr>
          <p:nvPr>
            <p:ph type="body" sz="quarter" idx="12" hasCustomPrompt="1"/>
          </p:nvPr>
        </p:nvSpPr>
        <p:spPr>
          <a:xfrm>
            <a:off x="610917" y="3972025"/>
            <a:ext cx="5513958" cy="307777"/>
          </a:xfrm>
          <a:prstGeom prst="rect">
            <a:avLst/>
          </a:prstGeom>
        </p:spPr>
        <p:txBody>
          <a:bodyPr lIns="0" rIns="0"/>
          <a:lstStyle>
            <a:lvl1pPr marL="0" indent="0">
              <a:buNone/>
              <a:defRPr sz="2000">
                <a:solidFill>
                  <a:srgbClr val="FFA38B"/>
                </a:solidFill>
              </a:defRPr>
            </a:lvl1pPr>
          </a:lstStyle>
          <a:p>
            <a:r>
              <a:rPr lang="en-US">
                <a:solidFill>
                  <a:srgbClr val="FFA38B"/>
                </a:solidFill>
              </a:rPr>
              <a:t>Subtitle copy</a:t>
            </a:r>
          </a:p>
        </p:txBody>
      </p:sp>
      <p:pic>
        <p:nvPicPr>
          <p:cNvPr id="9" name="Picture 8" descr="Logo&#10;&#10;Description automatically generated">
            <a:extLst>
              <a:ext uri="{FF2B5EF4-FFF2-40B4-BE49-F238E27FC236}">
                <a16:creationId xmlns:a16="http://schemas.microsoft.com/office/drawing/2014/main" id="{696296B9-BBDF-38EB-3498-BDA88B956F15}"/>
              </a:ext>
            </a:extLst>
          </p:cNvPr>
          <p:cNvPicPr>
            <a:picLocks noChangeAspect="1"/>
          </p:cNvPicPr>
          <p:nvPr userDrawn="1"/>
        </p:nvPicPr>
        <p:blipFill>
          <a:blip r:embed="rId3"/>
          <a:stretch>
            <a:fillRect/>
          </a:stretch>
        </p:blipFill>
        <p:spPr>
          <a:xfrm>
            <a:off x="585216" y="348901"/>
            <a:ext cx="1362456" cy="766382"/>
          </a:xfrm>
          <a:prstGeom prst="rect">
            <a:avLst/>
          </a:prstGeom>
          <a:effectLst/>
        </p:spPr>
      </p:pic>
    </p:spTree>
    <p:extLst>
      <p:ext uri="{BB962C8B-B14F-4D97-AF65-F5344CB8AC3E}">
        <p14:creationId xmlns:p14="http://schemas.microsoft.com/office/powerpoint/2010/main" val="420314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a:prstGeom prst="rect">
            <a:avLst/>
          </a:prstGeom>
        </p:spPr>
        <p:txBody>
          <a:bodyPr lIns="0" anchor="ctr">
            <a:noAutofit/>
          </a:bodyPr>
          <a:lstStyle>
            <a:lvl1pPr>
              <a:defRPr>
                <a:solidFill>
                  <a:srgbClr val="091F2C"/>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FFA38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9C9673C-3843-4EB6-3BEE-638BD486BCE6}"/>
              </a:ext>
            </a:extLst>
          </p:cNvPr>
          <p:cNvSpPr>
            <a:spLocks noGrp="1"/>
          </p:cNvSpPr>
          <p:nvPr>
            <p:ph type="body" sz="quarter" idx="12" hasCustomPrompt="1"/>
          </p:nvPr>
        </p:nvSpPr>
        <p:spPr>
          <a:xfrm>
            <a:off x="6096000" y="1914525"/>
            <a:ext cx="5513388" cy="3214688"/>
          </a:xfrm>
          <a:prstGeom prst="rect">
            <a:avLst/>
          </a:prstGeom>
        </p:spPr>
        <p:txBody>
          <a:bodyPr lIns="0" anchor="ctr">
            <a:noAutofit/>
          </a:bodyPr>
          <a:lstStyle>
            <a:lvl1pPr marL="0" indent="0">
              <a:spcAft>
                <a:spcPts val="600"/>
              </a:spcAft>
              <a:buFont typeface="Wingdings" panose="05000000000000000000" pitchFamily="2" charset="2"/>
              <a:buNone/>
              <a:defRPr sz="2000">
                <a:solidFill>
                  <a:srgbClr val="000000"/>
                </a:solidFill>
              </a:defRPr>
            </a:lvl1pPr>
          </a:lstStyle>
          <a:p>
            <a:pPr lvl="0"/>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p:txBody>
      </p:sp>
    </p:spTree>
    <p:extLst>
      <p:ext uri="{BB962C8B-B14F-4D97-AF65-F5344CB8AC3E}">
        <p14:creationId xmlns:p14="http://schemas.microsoft.com/office/powerpoint/2010/main" val="1167660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_50%">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D791973-30C1-D188-F5AF-E9A28B207137}"/>
              </a:ext>
            </a:extLst>
          </p:cNvPr>
          <p:cNvPicPr>
            <a:picLocks noChangeAspect="1"/>
          </p:cNvPicPr>
          <p:nvPr userDrawn="1"/>
        </p:nvPicPr>
        <p:blipFill rotWithShape="1">
          <a:blip r:embed="rId2"/>
          <a:srcRect l="5805" r="34936"/>
          <a:stretch/>
        </p:blipFill>
        <p:spPr>
          <a:xfrm flipH="1">
            <a:off x="-2" y="0"/>
            <a:ext cx="6096001" cy="6858000"/>
          </a:xfrm>
          <a:prstGeom prst="rect">
            <a:avLst/>
          </a:prstGeom>
        </p:spPr>
      </p:pic>
      <p:sp>
        <p:nvSpPr>
          <p:cNvPr id="3" name="Rectangle 2">
            <a:extLst>
              <a:ext uri="{FF2B5EF4-FFF2-40B4-BE49-F238E27FC236}">
                <a16:creationId xmlns:a16="http://schemas.microsoft.com/office/drawing/2014/main" id="{7B4821A4-AD95-9B72-4295-527F2E9D8D2E}"/>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693142" y="585791"/>
            <a:ext cx="3483245" cy="1678282"/>
          </a:xfrm>
          <a:prstGeom prst="rect">
            <a:avLst/>
          </a:prstGeom>
        </p:spPr>
        <p:txBody>
          <a:bodyPr lIns="0" anchor="b">
            <a:noAutofit/>
          </a:bodyPr>
          <a:lstStyle>
            <a:lvl1pPr>
              <a:defRPr>
                <a:solidFill>
                  <a:srgbClr val="091F2C"/>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6693142" y="2578100"/>
            <a:ext cx="1700784" cy="0"/>
          </a:xfrm>
          <a:prstGeom prst="line">
            <a:avLst/>
          </a:prstGeom>
          <a:ln w="28575">
            <a:solidFill>
              <a:srgbClr val="FFA38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9C9673C-3843-4EB6-3BEE-638BD486BCE6}"/>
              </a:ext>
            </a:extLst>
          </p:cNvPr>
          <p:cNvSpPr>
            <a:spLocks noGrp="1"/>
          </p:cNvSpPr>
          <p:nvPr>
            <p:ph type="body" sz="quarter" idx="12" hasCustomPrompt="1"/>
          </p:nvPr>
        </p:nvSpPr>
        <p:spPr>
          <a:xfrm>
            <a:off x="6693142" y="2937806"/>
            <a:ext cx="4746062" cy="3214688"/>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p:txBody>
      </p:sp>
      <p:sp>
        <p:nvSpPr>
          <p:cNvPr id="4" name="Picture Placeholder 5">
            <a:extLst>
              <a:ext uri="{FF2B5EF4-FFF2-40B4-BE49-F238E27FC236}">
                <a16:creationId xmlns:a16="http://schemas.microsoft.com/office/drawing/2014/main" id="{C157AC04-DF37-C6A5-419D-87FBE180636A}"/>
              </a:ext>
            </a:extLst>
          </p:cNvPr>
          <p:cNvSpPr>
            <a:spLocks noGrp="1"/>
          </p:cNvSpPr>
          <p:nvPr>
            <p:ph type="pic" sz="quarter" idx="20"/>
          </p:nvPr>
        </p:nvSpPr>
        <p:spPr>
          <a:xfrm>
            <a:off x="640876" y="643780"/>
            <a:ext cx="4857983" cy="557044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122270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Agenda_50%">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4821A4-AD95-9B72-4295-527F2E9D8D2E}"/>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693142" y="585791"/>
            <a:ext cx="3483245" cy="1678282"/>
          </a:xfrm>
          <a:prstGeom prst="rect">
            <a:avLst/>
          </a:prstGeom>
        </p:spPr>
        <p:txBody>
          <a:bodyPr lIns="0" anchor="b">
            <a:noAutofit/>
          </a:bodyPr>
          <a:lstStyle>
            <a:lvl1pPr>
              <a:defRPr>
                <a:solidFill>
                  <a:srgbClr val="091F2C"/>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6693142" y="2578100"/>
            <a:ext cx="1700784" cy="0"/>
          </a:xfrm>
          <a:prstGeom prst="line">
            <a:avLst/>
          </a:prstGeom>
          <a:ln w="28575">
            <a:solidFill>
              <a:srgbClr val="FFA38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9C9673C-3843-4EB6-3BEE-638BD486BCE6}"/>
              </a:ext>
            </a:extLst>
          </p:cNvPr>
          <p:cNvSpPr>
            <a:spLocks noGrp="1"/>
          </p:cNvSpPr>
          <p:nvPr>
            <p:ph type="body" sz="quarter" idx="12" hasCustomPrompt="1"/>
          </p:nvPr>
        </p:nvSpPr>
        <p:spPr>
          <a:xfrm>
            <a:off x="6693142" y="2937806"/>
            <a:ext cx="4746062" cy="3214688"/>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p:txBody>
      </p:sp>
      <p:sp>
        <p:nvSpPr>
          <p:cNvPr id="4" name="Picture Placeholder 5">
            <a:extLst>
              <a:ext uri="{FF2B5EF4-FFF2-40B4-BE49-F238E27FC236}">
                <a16:creationId xmlns:a16="http://schemas.microsoft.com/office/drawing/2014/main" id="{C157AC04-DF37-C6A5-419D-87FBE180636A}"/>
              </a:ext>
            </a:extLst>
          </p:cNvPr>
          <p:cNvSpPr>
            <a:spLocks noGrp="1"/>
          </p:cNvSpPr>
          <p:nvPr>
            <p:ph type="pic" sz="quarter" idx="20"/>
          </p:nvPr>
        </p:nvSpPr>
        <p:spPr>
          <a:xfrm>
            <a:off x="3047"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547706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_Spea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rgbClr val="FFA38B"/>
                </a:solidFill>
              </a:defRPr>
            </a:lvl1pPr>
          </a:lstStyle>
          <a:p>
            <a:r>
              <a:rPr lang="en-US" dirty="0"/>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7959525" y="925381"/>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7959525" y="1329115"/>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7959525" y="1633565"/>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918830" y="627114"/>
            <a:ext cx="1614239" cy="1614239"/>
          </a:xfrm>
          <a:prstGeom prst="ellipse">
            <a:avLst/>
          </a:prstGeom>
        </p:spPr>
        <p:txBody>
          <a:bodyPr/>
          <a:lstStyle>
            <a:lvl1pPr>
              <a:defRPr sz="1000"/>
            </a:lvl1pPr>
          </a:lstStyle>
          <a:p>
            <a:r>
              <a:rPr lang="en-US" dirty="0"/>
              <a:t>Click icon to add picture</a:t>
            </a:r>
          </a:p>
        </p:txBody>
      </p:sp>
      <p:sp>
        <p:nvSpPr>
          <p:cNvPr id="4" name="Text Placeholder 24">
            <a:extLst>
              <a:ext uri="{FF2B5EF4-FFF2-40B4-BE49-F238E27FC236}">
                <a16:creationId xmlns:a16="http://schemas.microsoft.com/office/drawing/2014/main" id="{5072247A-67DA-5E22-6F46-A6A56B93F6F8}"/>
              </a:ext>
            </a:extLst>
          </p:cNvPr>
          <p:cNvSpPr>
            <a:spLocks noGrp="1"/>
          </p:cNvSpPr>
          <p:nvPr>
            <p:ph type="body" sz="quarter" idx="35" hasCustomPrompt="1"/>
          </p:nvPr>
        </p:nvSpPr>
        <p:spPr>
          <a:xfrm>
            <a:off x="7959525" y="2978424"/>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6" name="Text Placeholder 26">
            <a:extLst>
              <a:ext uri="{FF2B5EF4-FFF2-40B4-BE49-F238E27FC236}">
                <a16:creationId xmlns:a16="http://schemas.microsoft.com/office/drawing/2014/main" id="{015EA159-B431-1E03-5C3B-5FD7A5F60630}"/>
              </a:ext>
            </a:extLst>
          </p:cNvPr>
          <p:cNvSpPr>
            <a:spLocks noGrp="1"/>
          </p:cNvSpPr>
          <p:nvPr>
            <p:ph type="body" sz="quarter" idx="36" hasCustomPrompt="1"/>
          </p:nvPr>
        </p:nvSpPr>
        <p:spPr>
          <a:xfrm>
            <a:off x="7959525" y="3382158"/>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9" name="Text Placeholder 26">
            <a:extLst>
              <a:ext uri="{FF2B5EF4-FFF2-40B4-BE49-F238E27FC236}">
                <a16:creationId xmlns:a16="http://schemas.microsoft.com/office/drawing/2014/main" id="{AE416E7E-16BE-2818-3C6C-5AF15E56659A}"/>
              </a:ext>
            </a:extLst>
          </p:cNvPr>
          <p:cNvSpPr>
            <a:spLocks noGrp="1"/>
          </p:cNvSpPr>
          <p:nvPr>
            <p:ph type="body" sz="quarter" idx="37" hasCustomPrompt="1"/>
          </p:nvPr>
        </p:nvSpPr>
        <p:spPr>
          <a:xfrm>
            <a:off x="7959525" y="3686608"/>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2" name="Picture Placeholder 39">
            <a:extLst>
              <a:ext uri="{FF2B5EF4-FFF2-40B4-BE49-F238E27FC236}">
                <a16:creationId xmlns:a16="http://schemas.microsoft.com/office/drawing/2014/main" id="{4B916098-3C14-D439-45C2-7DAF3709401C}"/>
              </a:ext>
            </a:extLst>
          </p:cNvPr>
          <p:cNvSpPr>
            <a:spLocks noGrp="1"/>
          </p:cNvSpPr>
          <p:nvPr>
            <p:ph type="pic" sz="quarter" idx="33"/>
          </p:nvPr>
        </p:nvSpPr>
        <p:spPr>
          <a:xfrm>
            <a:off x="5918830" y="2641108"/>
            <a:ext cx="1614239" cy="1614239"/>
          </a:xfrm>
          <a:prstGeom prst="ellipse">
            <a:avLst/>
          </a:prstGeom>
        </p:spPr>
        <p:txBody>
          <a:bodyPr/>
          <a:lstStyle>
            <a:lvl1pPr>
              <a:defRPr sz="1000"/>
            </a:lvl1pPr>
          </a:lstStyle>
          <a:p>
            <a:r>
              <a:rPr lang="en-US" dirty="0"/>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7959525" y="4989499"/>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7959525" y="5393233"/>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7959525" y="5697683"/>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3" name="Picture Placeholder 39">
            <a:extLst>
              <a:ext uri="{FF2B5EF4-FFF2-40B4-BE49-F238E27FC236}">
                <a16:creationId xmlns:a16="http://schemas.microsoft.com/office/drawing/2014/main" id="{A068A95B-8C17-3F7D-206D-26C23BE6E744}"/>
              </a:ext>
            </a:extLst>
          </p:cNvPr>
          <p:cNvSpPr>
            <a:spLocks noGrp="1"/>
          </p:cNvSpPr>
          <p:nvPr>
            <p:ph type="pic" sz="quarter" idx="34"/>
          </p:nvPr>
        </p:nvSpPr>
        <p:spPr>
          <a:xfrm>
            <a:off x="5918830" y="4655103"/>
            <a:ext cx="1614239" cy="1614239"/>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1594189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_Speaker">
    <p:bg>
      <p:bgPr>
        <a:solidFill>
          <a:schemeClr val="bg1"/>
        </a:solidFill>
        <a:effectLst/>
      </p:bgPr>
    </p:bg>
    <p:spTree>
      <p:nvGrpSpPr>
        <p:cNvPr id="1" name=""/>
        <p:cNvGrpSpPr/>
        <p:nvPr/>
      </p:nvGrpSpPr>
      <p:grpSpPr>
        <a:xfrm>
          <a:off x="0" y="0"/>
          <a:ext cx="0" cy="0"/>
          <a:chOff x="0" y="0"/>
          <a:chExt cx="0" cy="0"/>
        </a:xfrm>
      </p:grpSpPr>
      <p:pic>
        <p:nvPicPr>
          <p:cNvPr id="3" name="Picture 2" descr="Logo, icon&#10;&#10;Description automatically generated">
            <a:extLst>
              <a:ext uri="{FF2B5EF4-FFF2-40B4-BE49-F238E27FC236}">
                <a16:creationId xmlns:a16="http://schemas.microsoft.com/office/drawing/2014/main" id="{B1B038CC-5CE7-A4C6-4A44-4CCC64779751}"/>
              </a:ext>
            </a:extLst>
          </p:cNvPr>
          <p:cNvPicPr>
            <a:picLocks noChangeAspect="1"/>
          </p:cNvPicPr>
          <p:nvPr userDrawn="1"/>
        </p:nvPicPr>
        <p:blipFill rotWithShape="1">
          <a:blip r:embed="rId2"/>
          <a:srcRect l="35645" t="1331" b="28025"/>
          <a:stretch/>
        </p:blipFill>
        <p:spPr>
          <a:xfrm>
            <a:off x="0" y="939993"/>
            <a:ext cx="8086818" cy="5918007"/>
          </a:xfrm>
          <a:prstGeom prst="rect">
            <a:avLst/>
          </a:prstGeom>
        </p:spPr>
      </p:pic>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rgbClr val="FFA38B"/>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8248836" y="1857465"/>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8248836" y="2257479"/>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8248836" y="2561929"/>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583164" y="1141469"/>
            <a:ext cx="2341635" cy="2341635"/>
          </a:xfrm>
          <a:prstGeom prst="ellipse">
            <a:avLst/>
          </a:prstGeom>
        </p:spPr>
        <p:txBody>
          <a:bodyPr/>
          <a:lstStyle>
            <a:lvl1pPr>
              <a:defRPr sz="1000"/>
            </a:lvl1pPr>
          </a:lstStyle>
          <a:p>
            <a:r>
              <a:rPr lang="en-US"/>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8248836" y="4449322"/>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8248836" y="4843396"/>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8248836" y="5147846"/>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6" name="Picture Placeholder 39">
            <a:extLst>
              <a:ext uri="{FF2B5EF4-FFF2-40B4-BE49-F238E27FC236}">
                <a16:creationId xmlns:a16="http://schemas.microsoft.com/office/drawing/2014/main" id="{B67DA79A-DA22-CC76-FDDE-7005BFBADC09}"/>
              </a:ext>
            </a:extLst>
          </p:cNvPr>
          <p:cNvSpPr>
            <a:spLocks noGrp="1"/>
          </p:cNvSpPr>
          <p:nvPr>
            <p:ph type="pic" sz="quarter" idx="28"/>
          </p:nvPr>
        </p:nvSpPr>
        <p:spPr>
          <a:xfrm>
            <a:off x="5583164" y="3787554"/>
            <a:ext cx="2341635" cy="2341635"/>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59086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_Speaker">
    <p:bg>
      <p:bgPr>
        <a:solidFill>
          <a:schemeClr val="bg1"/>
        </a:solidFill>
        <a:effectLst/>
      </p:bgPr>
    </p:bg>
    <p:spTree>
      <p:nvGrpSpPr>
        <p:cNvPr id="1" name=""/>
        <p:cNvGrpSpPr/>
        <p:nvPr/>
      </p:nvGrpSpPr>
      <p:grpSpPr>
        <a:xfrm>
          <a:off x="0" y="0"/>
          <a:ext cx="0" cy="0"/>
          <a:chOff x="0" y="0"/>
          <a:chExt cx="0" cy="0"/>
        </a:xfrm>
      </p:grpSpPr>
      <p:pic>
        <p:nvPicPr>
          <p:cNvPr id="10" name="Picture 9" descr="Logo, icon&#10;&#10;Description automatically generated">
            <a:extLst>
              <a:ext uri="{FF2B5EF4-FFF2-40B4-BE49-F238E27FC236}">
                <a16:creationId xmlns:a16="http://schemas.microsoft.com/office/drawing/2014/main" id="{CA854D28-A876-121B-D525-A77916CA78B3}"/>
              </a:ext>
            </a:extLst>
          </p:cNvPr>
          <p:cNvPicPr>
            <a:picLocks noChangeAspect="1"/>
          </p:cNvPicPr>
          <p:nvPr userDrawn="1"/>
        </p:nvPicPr>
        <p:blipFill rotWithShape="1">
          <a:blip r:embed="rId2"/>
          <a:srcRect l="35645" t="1331" b="28025"/>
          <a:stretch/>
        </p:blipFill>
        <p:spPr>
          <a:xfrm>
            <a:off x="0" y="939993"/>
            <a:ext cx="8086818" cy="5918007"/>
          </a:xfrm>
          <a:prstGeom prst="rect">
            <a:avLst/>
          </a:prstGeom>
        </p:spPr>
      </p:pic>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rgbClr val="FFA38B"/>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7959525" y="925381"/>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7959525" y="1329115"/>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7959525" y="1633565"/>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918830" y="627114"/>
            <a:ext cx="1614239" cy="1614239"/>
          </a:xfrm>
          <a:prstGeom prst="ellipse">
            <a:avLst/>
          </a:prstGeom>
        </p:spPr>
        <p:txBody>
          <a:bodyPr/>
          <a:lstStyle>
            <a:lvl1pPr>
              <a:defRPr sz="1000"/>
            </a:lvl1pPr>
          </a:lstStyle>
          <a:p>
            <a:r>
              <a:rPr lang="en-US"/>
              <a:t>Click icon to add picture</a:t>
            </a:r>
          </a:p>
        </p:txBody>
      </p:sp>
      <p:sp>
        <p:nvSpPr>
          <p:cNvPr id="4" name="Text Placeholder 24">
            <a:extLst>
              <a:ext uri="{FF2B5EF4-FFF2-40B4-BE49-F238E27FC236}">
                <a16:creationId xmlns:a16="http://schemas.microsoft.com/office/drawing/2014/main" id="{5072247A-67DA-5E22-6F46-A6A56B93F6F8}"/>
              </a:ext>
            </a:extLst>
          </p:cNvPr>
          <p:cNvSpPr>
            <a:spLocks noGrp="1"/>
          </p:cNvSpPr>
          <p:nvPr>
            <p:ph type="body" sz="quarter" idx="35" hasCustomPrompt="1"/>
          </p:nvPr>
        </p:nvSpPr>
        <p:spPr>
          <a:xfrm>
            <a:off x="7959525" y="2978424"/>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6" name="Text Placeholder 26">
            <a:extLst>
              <a:ext uri="{FF2B5EF4-FFF2-40B4-BE49-F238E27FC236}">
                <a16:creationId xmlns:a16="http://schemas.microsoft.com/office/drawing/2014/main" id="{015EA159-B431-1E03-5C3B-5FD7A5F60630}"/>
              </a:ext>
            </a:extLst>
          </p:cNvPr>
          <p:cNvSpPr>
            <a:spLocks noGrp="1"/>
          </p:cNvSpPr>
          <p:nvPr>
            <p:ph type="body" sz="quarter" idx="36" hasCustomPrompt="1"/>
          </p:nvPr>
        </p:nvSpPr>
        <p:spPr>
          <a:xfrm>
            <a:off x="7959525" y="3382158"/>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9" name="Text Placeholder 26">
            <a:extLst>
              <a:ext uri="{FF2B5EF4-FFF2-40B4-BE49-F238E27FC236}">
                <a16:creationId xmlns:a16="http://schemas.microsoft.com/office/drawing/2014/main" id="{AE416E7E-16BE-2818-3C6C-5AF15E56659A}"/>
              </a:ext>
            </a:extLst>
          </p:cNvPr>
          <p:cNvSpPr>
            <a:spLocks noGrp="1"/>
          </p:cNvSpPr>
          <p:nvPr>
            <p:ph type="body" sz="quarter" idx="37" hasCustomPrompt="1"/>
          </p:nvPr>
        </p:nvSpPr>
        <p:spPr>
          <a:xfrm>
            <a:off x="7959525" y="3686608"/>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 name="Picture Placeholder 39">
            <a:extLst>
              <a:ext uri="{FF2B5EF4-FFF2-40B4-BE49-F238E27FC236}">
                <a16:creationId xmlns:a16="http://schemas.microsoft.com/office/drawing/2014/main" id="{4B916098-3C14-D439-45C2-7DAF3709401C}"/>
              </a:ext>
            </a:extLst>
          </p:cNvPr>
          <p:cNvSpPr>
            <a:spLocks noGrp="1"/>
          </p:cNvSpPr>
          <p:nvPr>
            <p:ph type="pic" sz="quarter" idx="33"/>
          </p:nvPr>
        </p:nvSpPr>
        <p:spPr>
          <a:xfrm>
            <a:off x="5918830" y="2641108"/>
            <a:ext cx="1614239" cy="1614239"/>
          </a:xfrm>
          <a:prstGeom prst="ellipse">
            <a:avLst/>
          </a:prstGeom>
        </p:spPr>
        <p:txBody>
          <a:bodyPr/>
          <a:lstStyle>
            <a:lvl1pPr>
              <a:defRPr sz="1000"/>
            </a:lvl1pPr>
          </a:lstStyle>
          <a:p>
            <a:r>
              <a:rPr lang="en-US"/>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7959525" y="4989499"/>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7959525" y="5393233"/>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7959525" y="5697683"/>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 name="Picture Placeholder 39">
            <a:extLst>
              <a:ext uri="{FF2B5EF4-FFF2-40B4-BE49-F238E27FC236}">
                <a16:creationId xmlns:a16="http://schemas.microsoft.com/office/drawing/2014/main" id="{A068A95B-8C17-3F7D-206D-26C23BE6E744}"/>
              </a:ext>
            </a:extLst>
          </p:cNvPr>
          <p:cNvSpPr>
            <a:spLocks noGrp="1"/>
          </p:cNvSpPr>
          <p:nvPr>
            <p:ph type="pic" sz="quarter" idx="34"/>
          </p:nvPr>
        </p:nvSpPr>
        <p:spPr>
          <a:xfrm>
            <a:off x="5918830" y="4655103"/>
            <a:ext cx="1614239" cy="1614239"/>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08357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Two_Speaker">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rgbClr val="FFA38B"/>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8248836" y="1857465"/>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8248836" y="2257479"/>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8248836" y="2561929"/>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583164" y="1141469"/>
            <a:ext cx="2341635" cy="2341635"/>
          </a:xfrm>
          <a:prstGeom prst="ellipse">
            <a:avLst/>
          </a:prstGeom>
        </p:spPr>
        <p:txBody>
          <a:bodyPr/>
          <a:lstStyle>
            <a:lvl1pPr>
              <a:defRPr sz="1000"/>
            </a:lvl1pPr>
          </a:lstStyle>
          <a:p>
            <a:r>
              <a:rPr lang="en-US"/>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8248836" y="4449322"/>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8248836" y="4843396"/>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8248836" y="5147846"/>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6" name="Picture Placeholder 39">
            <a:extLst>
              <a:ext uri="{FF2B5EF4-FFF2-40B4-BE49-F238E27FC236}">
                <a16:creationId xmlns:a16="http://schemas.microsoft.com/office/drawing/2014/main" id="{B67DA79A-DA22-CC76-FDDE-7005BFBADC09}"/>
              </a:ext>
            </a:extLst>
          </p:cNvPr>
          <p:cNvSpPr>
            <a:spLocks noGrp="1"/>
          </p:cNvSpPr>
          <p:nvPr>
            <p:ph type="pic" sz="quarter" idx="28"/>
          </p:nvPr>
        </p:nvSpPr>
        <p:spPr>
          <a:xfrm>
            <a:off x="5583164" y="3787554"/>
            <a:ext cx="2341635" cy="2341635"/>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28122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Three_Speaker">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rgbClr val="FFA38B"/>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7959525" y="925381"/>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7959525" y="1329115"/>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7959525" y="1633565"/>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918830" y="627114"/>
            <a:ext cx="1614239" cy="1614239"/>
          </a:xfrm>
          <a:prstGeom prst="ellipse">
            <a:avLst/>
          </a:prstGeom>
        </p:spPr>
        <p:txBody>
          <a:bodyPr/>
          <a:lstStyle>
            <a:lvl1pPr>
              <a:defRPr sz="1000"/>
            </a:lvl1pPr>
          </a:lstStyle>
          <a:p>
            <a:r>
              <a:rPr lang="en-US"/>
              <a:t>Click icon to add picture</a:t>
            </a:r>
          </a:p>
        </p:txBody>
      </p:sp>
      <p:sp>
        <p:nvSpPr>
          <p:cNvPr id="4" name="Text Placeholder 24">
            <a:extLst>
              <a:ext uri="{FF2B5EF4-FFF2-40B4-BE49-F238E27FC236}">
                <a16:creationId xmlns:a16="http://schemas.microsoft.com/office/drawing/2014/main" id="{5072247A-67DA-5E22-6F46-A6A56B93F6F8}"/>
              </a:ext>
            </a:extLst>
          </p:cNvPr>
          <p:cNvSpPr>
            <a:spLocks noGrp="1"/>
          </p:cNvSpPr>
          <p:nvPr>
            <p:ph type="body" sz="quarter" idx="35" hasCustomPrompt="1"/>
          </p:nvPr>
        </p:nvSpPr>
        <p:spPr>
          <a:xfrm>
            <a:off x="7959525" y="2978424"/>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6" name="Text Placeholder 26">
            <a:extLst>
              <a:ext uri="{FF2B5EF4-FFF2-40B4-BE49-F238E27FC236}">
                <a16:creationId xmlns:a16="http://schemas.microsoft.com/office/drawing/2014/main" id="{015EA159-B431-1E03-5C3B-5FD7A5F60630}"/>
              </a:ext>
            </a:extLst>
          </p:cNvPr>
          <p:cNvSpPr>
            <a:spLocks noGrp="1"/>
          </p:cNvSpPr>
          <p:nvPr>
            <p:ph type="body" sz="quarter" idx="36" hasCustomPrompt="1"/>
          </p:nvPr>
        </p:nvSpPr>
        <p:spPr>
          <a:xfrm>
            <a:off x="7959525" y="3382158"/>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9" name="Text Placeholder 26">
            <a:extLst>
              <a:ext uri="{FF2B5EF4-FFF2-40B4-BE49-F238E27FC236}">
                <a16:creationId xmlns:a16="http://schemas.microsoft.com/office/drawing/2014/main" id="{AE416E7E-16BE-2818-3C6C-5AF15E56659A}"/>
              </a:ext>
            </a:extLst>
          </p:cNvPr>
          <p:cNvSpPr>
            <a:spLocks noGrp="1"/>
          </p:cNvSpPr>
          <p:nvPr>
            <p:ph type="body" sz="quarter" idx="37" hasCustomPrompt="1"/>
          </p:nvPr>
        </p:nvSpPr>
        <p:spPr>
          <a:xfrm>
            <a:off x="7959525" y="3686608"/>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 name="Picture Placeholder 39">
            <a:extLst>
              <a:ext uri="{FF2B5EF4-FFF2-40B4-BE49-F238E27FC236}">
                <a16:creationId xmlns:a16="http://schemas.microsoft.com/office/drawing/2014/main" id="{4B916098-3C14-D439-45C2-7DAF3709401C}"/>
              </a:ext>
            </a:extLst>
          </p:cNvPr>
          <p:cNvSpPr>
            <a:spLocks noGrp="1"/>
          </p:cNvSpPr>
          <p:nvPr>
            <p:ph type="pic" sz="quarter" idx="33"/>
          </p:nvPr>
        </p:nvSpPr>
        <p:spPr>
          <a:xfrm>
            <a:off x="5918830" y="2641108"/>
            <a:ext cx="1614239" cy="1614239"/>
          </a:xfrm>
          <a:prstGeom prst="ellipse">
            <a:avLst/>
          </a:prstGeom>
        </p:spPr>
        <p:txBody>
          <a:bodyPr/>
          <a:lstStyle>
            <a:lvl1pPr>
              <a:defRPr sz="1000"/>
            </a:lvl1pPr>
          </a:lstStyle>
          <a:p>
            <a:r>
              <a:rPr lang="en-US"/>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7959525" y="4989499"/>
            <a:ext cx="3354901"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7959525" y="5393233"/>
            <a:ext cx="3354901" cy="347443"/>
          </a:xfrm>
          <a:prstGeom prst="rect">
            <a:avLst/>
          </a:prstGeom>
        </p:spPr>
        <p:txBody>
          <a:bodyPr lIns="0"/>
          <a:lstStyle>
            <a:lvl1pPr marL="0" indent="0">
              <a:buNone/>
              <a:defRPr sz="16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7959525" y="5697683"/>
            <a:ext cx="3354901" cy="347443"/>
          </a:xfrm>
          <a:prstGeom prst="rect">
            <a:avLst/>
          </a:prstGeom>
        </p:spPr>
        <p:txBody>
          <a:bodyPr lIns="0"/>
          <a:lstStyle>
            <a:lvl1pPr marL="0" indent="0">
              <a:buNone/>
              <a:defRPr sz="16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 name="Picture Placeholder 39">
            <a:extLst>
              <a:ext uri="{FF2B5EF4-FFF2-40B4-BE49-F238E27FC236}">
                <a16:creationId xmlns:a16="http://schemas.microsoft.com/office/drawing/2014/main" id="{A068A95B-8C17-3F7D-206D-26C23BE6E744}"/>
              </a:ext>
            </a:extLst>
          </p:cNvPr>
          <p:cNvSpPr>
            <a:spLocks noGrp="1"/>
          </p:cNvSpPr>
          <p:nvPr>
            <p:ph type="pic" sz="quarter" idx="34"/>
          </p:nvPr>
        </p:nvSpPr>
        <p:spPr>
          <a:xfrm>
            <a:off x="5918830" y="4655103"/>
            <a:ext cx="1614239" cy="1614239"/>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019454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ree_Speaker_50%">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BDEC97-8BB1-B056-D799-89AA13626E17}"/>
              </a:ext>
            </a:extLst>
          </p:cNvPr>
          <p:cNvPicPr>
            <a:picLocks noChangeAspect="1"/>
          </p:cNvPicPr>
          <p:nvPr userDrawn="1"/>
        </p:nvPicPr>
        <p:blipFill rotWithShape="1">
          <a:blip r:embed="rId2"/>
          <a:srcRect l="35916" t="-45844" r="7835" b="56956"/>
          <a:stretch/>
        </p:blipFill>
        <p:spPr>
          <a:xfrm rot="16200000" flipH="1" flipV="1">
            <a:off x="5714999" y="381003"/>
            <a:ext cx="6858001" cy="6096000"/>
          </a:xfrm>
          <a:prstGeom prst="rect">
            <a:avLst/>
          </a:prstGeom>
          <a:solidFill>
            <a:srgbClr val="F4F3F5"/>
          </a:solidFill>
        </p:spPr>
      </p:pic>
      <p:sp>
        <p:nvSpPr>
          <p:cNvPr id="12" name="Title 1">
            <a:extLst>
              <a:ext uri="{FF2B5EF4-FFF2-40B4-BE49-F238E27FC236}">
                <a16:creationId xmlns:a16="http://schemas.microsoft.com/office/drawing/2014/main" id="{AB0AF302-8BFE-4BE0-3951-7304368B56CD}"/>
              </a:ext>
            </a:extLst>
          </p:cNvPr>
          <p:cNvSpPr>
            <a:spLocks noGrp="1"/>
          </p:cNvSpPr>
          <p:nvPr>
            <p:ph type="title" hasCustomPrompt="1"/>
          </p:nvPr>
        </p:nvSpPr>
        <p:spPr>
          <a:xfrm>
            <a:off x="6914943" y="604493"/>
            <a:ext cx="4694445" cy="832195"/>
          </a:xfrm>
          <a:prstGeom prst="rect">
            <a:avLst/>
          </a:prstGeom>
        </p:spPr>
        <p:txBody>
          <a:bodyPr lIns="0" anchor="t">
            <a:noAutofit/>
          </a:bodyPr>
          <a:lstStyle>
            <a:lvl1pPr>
              <a:defRPr>
                <a:solidFill>
                  <a:srgbClr val="FFA38B"/>
                </a:solidFill>
              </a:defRPr>
            </a:lvl1pPr>
          </a:lstStyle>
          <a:p>
            <a:r>
              <a:rPr lang="en-US"/>
              <a:t>Meet the team</a:t>
            </a:r>
          </a:p>
        </p:txBody>
      </p:sp>
      <p:sp>
        <p:nvSpPr>
          <p:cNvPr id="4" name="Text Placeholder 24">
            <a:extLst>
              <a:ext uri="{FF2B5EF4-FFF2-40B4-BE49-F238E27FC236}">
                <a16:creationId xmlns:a16="http://schemas.microsoft.com/office/drawing/2014/main" id="{FDD444CB-BD89-F45D-A41A-D1ADD29F1E02}"/>
              </a:ext>
            </a:extLst>
          </p:cNvPr>
          <p:cNvSpPr>
            <a:spLocks noGrp="1"/>
          </p:cNvSpPr>
          <p:nvPr>
            <p:ph type="body" sz="quarter" idx="25" hasCustomPrompt="1"/>
          </p:nvPr>
        </p:nvSpPr>
        <p:spPr>
          <a:xfrm>
            <a:off x="8690637" y="1796304"/>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8" name="Text Placeholder 26">
            <a:extLst>
              <a:ext uri="{FF2B5EF4-FFF2-40B4-BE49-F238E27FC236}">
                <a16:creationId xmlns:a16="http://schemas.microsoft.com/office/drawing/2014/main" id="{57801562-FAA9-5B9D-E1DF-549C95475F5C}"/>
              </a:ext>
            </a:extLst>
          </p:cNvPr>
          <p:cNvSpPr>
            <a:spLocks noGrp="1"/>
          </p:cNvSpPr>
          <p:nvPr>
            <p:ph type="body" sz="quarter" idx="26" hasCustomPrompt="1"/>
          </p:nvPr>
        </p:nvSpPr>
        <p:spPr>
          <a:xfrm>
            <a:off x="8690637" y="2193916"/>
            <a:ext cx="2583085" cy="30445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9" name="Text Placeholder 26">
            <a:extLst>
              <a:ext uri="{FF2B5EF4-FFF2-40B4-BE49-F238E27FC236}">
                <a16:creationId xmlns:a16="http://schemas.microsoft.com/office/drawing/2014/main" id="{EADFEE11-E871-61AA-368F-01B37F649B0D}"/>
              </a:ext>
            </a:extLst>
          </p:cNvPr>
          <p:cNvSpPr>
            <a:spLocks noGrp="1"/>
          </p:cNvSpPr>
          <p:nvPr>
            <p:ph type="body" sz="quarter" idx="27" hasCustomPrompt="1"/>
          </p:nvPr>
        </p:nvSpPr>
        <p:spPr>
          <a:xfrm>
            <a:off x="8690637" y="2448941"/>
            <a:ext cx="2583085" cy="304451"/>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 name="Picture Placeholder 39">
            <a:extLst>
              <a:ext uri="{FF2B5EF4-FFF2-40B4-BE49-F238E27FC236}">
                <a16:creationId xmlns:a16="http://schemas.microsoft.com/office/drawing/2014/main" id="{D9CC603E-F2D3-FA95-4EC2-05FC6919D8A2}"/>
              </a:ext>
            </a:extLst>
          </p:cNvPr>
          <p:cNvSpPr>
            <a:spLocks noGrp="1"/>
          </p:cNvSpPr>
          <p:nvPr>
            <p:ph type="pic" sz="quarter" idx="29"/>
          </p:nvPr>
        </p:nvSpPr>
        <p:spPr>
          <a:xfrm>
            <a:off x="6914943" y="1471486"/>
            <a:ext cx="1476703" cy="1476703"/>
          </a:xfrm>
          <a:prstGeom prst="ellipse">
            <a:avLst/>
          </a:prstGeom>
        </p:spPr>
        <p:txBody>
          <a:bodyPr/>
          <a:lstStyle>
            <a:lvl1pPr>
              <a:defRPr sz="1000"/>
            </a:lvl1pPr>
          </a:lstStyle>
          <a:p>
            <a:r>
              <a:rPr lang="en-US"/>
              <a:t>Click icon to add picture</a:t>
            </a:r>
          </a:p>
        </p:txBody>
      </p:sp>
      <p:sp>
        <p:nvSpPr>
          <p:cNvPr id="6" name="Text Placeholder 24">
            <a:extLst>
              <a:ext uri="{FF2B5EF4-FFF2-40B4-BE49-F238E27FC236}">
                <a16:creationId xmlns:a16="http://schemas.microsoft.com/office/drawing/2014/main" id="{8BC7ACAA-6339-3B5B-B031-3BD4F0C5B25A}"/>
              </a:ext>
            </a:extLst>
          </p:cNvPr>
          <p:cNvSpPr>
            <a:spLocks noGrp="1"/>
          </p:cNvSpPr>
          <p:nvPr>
            <p:ph type="body" sz="quarter" idx="36" hasCustomPrompt="1"/>
          </p:nvPr>
        </p:nvSpPr>
        <p:spPr>
          <a:xfrm>
            <a:off x="8690637" y="3437832"/>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7" name="Text Placeholder 26">
            <a:extLst>
              <a:ext uri="{FF2B5EF4-FFF2-40B4-BE49-F238E27FC236}">
                <a16:creationId xmlns:a16="http://schemas.microsoft.com/office/drawing/2014/main" id="{00CFE5A4-C7C7-196E-E976-7F800CD23C4A}"/>
              </a:ext>
            </a:extLst>
          </p:cNvPr>
          <p:cNvSpPr>
            <a:spLocks noGrp="1"/>
          </p:cNvSpPr>
          <p:nvPr>
            <p:ph type="body" sz="quarter" idx="37" hasCustomPrompt="1"/>
          </p:nvPr>
        </p:nvSpPr>
        <p:spPr>
          <a:xfrm>
            <a:off x="8690637" y="3835444"/>
            <a:ext cx="2583085" cy="30445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0" name="Text Placeholder 26">
            <a:extLst>
              <a:ext uri="{FF2B5EF4-FFF2-40B4-BE49-F238E27FC236}">
                <a16:creationId xmlns:a16="http://schemas.microsoft.com/office/drawing/2014/main" id="{962091CF-2911-AE69-E701-21319CBB67CC}"/>
              </a:ext>
            </a:extLst>
          </p:cNvPr>
          <p:cNvSpPr>
            <a:spLocks noGrp="1"/>
          </p:cNvSpPr>
          <p:nvPr>
            <p:ph type="body" sz="quarter" idx="38" hasCustomPrompt="1"/>
          </p:nvPr>
        </p:nvSpPr>
        <p:spPr>
          <a:xfrm>
            <a:off x="8690637" y="4090469"/>
            <a:ext cx="2583085" cy="304451"/>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 name="Picture Placeholder 39">
            <a:extLst>
              <a:ext uri="{FF2B5EF4-FFF2-40B4-BE49-F238E27FC236}">
                <a16:creationId xmlns:a16="http://schemas.microsoft.com/office/drawing/2014/main" id="{8DF0BB99-9B11-363F-5E4D-DB8166A1E33A}"/>
              </a:ext>
            </a:extLst>
          </p:cNvPr>
          <p:cNvSpPr>
            <a:spLocks noGrp="1"/>
          </p:cNvSpPr>
          <p:nvPr>
            <p:ph type="pic" sz="quarter" idx="34"/>
          </p:nvPr>
        </p:nvSpPr>
        <p:spPr>
          <a:xfrm>
            <a:off x="6914943" y="3118962"/>
            <a:ext cx="1476703" cy="1476703"/>
          </a:xfrm>
          <a:prstGeom prst="ellipse">
            <a:avLst/>
          </a:prstGeom>
        </p:spPr>
        <p:txBody>
          <a:bodyPr/>
          <a:lstStyle>
            <a:lvl1pPr>
              <a:defRPr sz="1000"/>
            </a:lvl1pPr>
          </a:lstStyle>
          <a:p>
            <a:r>
              <a:rPr lang="en-US"/>
              <a:t>Click icon to add picture</a:t>
            </a:r>
          </a:p>
        </p:txBody>
      </p:sp>
      <p:sp>
        <p:nvSpPr>
          <p:cNvPr id="14" name="Text Placeholder 24">
            <a:extLst>
              <a:ext uri="{FF2B5EF4-FFF2-40B4-BE49-F238E27FC236}">
                <a16:creationId xmlns:a16="http://schemas.microsoft.com/office/drawing/2014/main" id="{7A7CFF8A-33A9-1AD6-9B76-ED845012769D}"/>
              </a:ext>
            </a:extLst>
          </p:cNvPr>
          <p:cNvSpPr>
            <a:spLocks noGrp="1"/>
          </p:cNvSpPr>
          <p:nvPr>
            <p:ph type="body" sz="quarter" idx="31" hasCustomPrompt="1"/>
          </p:nvPr>
        </p:nvSpPr>
        <p:spPr>
          <a:xfrm>
            <a:off x="8690637" y="5079345"/>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15" name="Text Placeholder 26">
            <a:extLst>
              <a:ext uri="{FF2B5EF4-FFF2-40B4-BE49-F238E27FC236}">
                <a16:creationId xmlns:a16="http://schemas.microsoft.com/office/drawing/2014/main" id="{4D0AB258-48A8-2C87-3EFE-3023AB97D63D}"/>
              </a:ext>
            </a:extLst>
          </p:cNvPr>
          <p:cNvSpPr>
            <a:spLocks noGrp="1"/>
          </p:cNvSpPr>
          <p:nvPr>
            <p:ph type="body" sz="quarter" idx="32" hasCustomPrompt="1"/>
          </p:nvPr>
        </p:nvSpPr>
        <p:spPr>
          <a:xfrm>
            <a:off x="8690637" y="5476957"/>
            <a:ext cx="2583085" cy="30445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6" name="Text Placeholder 26">
            <a:extLst>
              <a:ext uri="{FF2B5EF4-FFF2-40B4-BE49-F238E27FC236}">
                <a16:creationId xmlns:a16="http://schemas.microsoft.com/office/drawing/2014/main" id="{C934F483-E84C-4510-49A4-8D8326263E5C}"/>
              </a:ext>
            </a:extLst>
          </p:cNvPr>
          <p:cNvSpPr>
            <a:spLocks noGrp="1"/>
          </p:cNvSpPr>
          <p:nvPr>
            <p:ph type="body" sz="quarter" idx="33" hasCustomPrompt="1"/>
          </p:nvPr>
        </p:nvSpPr>
        <p:spPr>
          <a:xfrm>
            <a:off x="8690637" y="5731982"/>
            <a:ext cx="2583085" cy="304451"/>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5" name="Picture Placeholder 39">
            <a:extLst>
              <a:ext uri="{FF2B5EF4-FFF2-40B4-BE49-F238E27FC236}">
                <a16:creationId xmlns:a16="http://schemas.microsoft.com/office/drawing/2014/main" id="{E717DFAD-971B-6B64-56A8-045DA8F13F13}"/>
              </a:ext>
            </a:extLst>
          </p:cNvPr>
          <p:cNvSpPr>
            <a:spLocks noGrp="1"/>
          </p:cNvSpPr>
          <p:nvPr>
            <p:ph type="pic" sz="quarter" idx="35"/>
          </p:nvPr>
        </p:nvSpPr>
        <p:spPr>
          <a:xfrm>
            <a:off x="6914943" y="4776804"/>
            <a:ext cx="1476703" cy="1476703"/>
          </a:xfrm>
          <a:prstGeom prst="ellipse">
            <a:avLst/>
          </a:prstGeom>
        </p:spPr>
        <p:txBody>
          <a:bodyPr/>
          <a:lstStyle>
            <a:lvl1pPr>
              <a:defRPr sz="1000"/>
            </a:lvl1pPr>
          </a:lstStyle>
          <a:p>
            <a:r>
              <a:rPr lang="en-US"/>
              <a:t>Click icon to add picture</a:t>
            </a:r>
          </a:p>
        </p:txBody>
      </p:sp>
      <p:sp>
        <p:nvSpPr>
          <p:cNvPr id="11" name="Text Placeholder 31">
            <a:extLst>
              <a:ext uri="{FF2B5EF4-FFF2-40B4-BE49-F238E27FC236}">
                <a16:creationId xmlns:a16="http://schemas.microsoft.com/office/drawing/2014/main" id="{4654D307-77EC-2F4F-EFF6-C11F75FEB1DF}"/>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rgbClr val="091F2C"/>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Tree>
    <p:extLst>
      <p:ext uri="{BB962C8B-B14F-4D97-AF65-F5344CB8AC3E}">
        <p14:creationId xmlns:p14="http://schemas.microsoft.com/office/powerpoint/2010/main" val="121388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hree_Speaker_50%">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EA4C695-4673-FF08-1573-7AE89757E04B}"/>
              </a:ext>
            </a:extLst>
          </p:cNvPr>
          <p:cNvSpPr/>
          <p:nvPr userDrawn="1"/>
        </p:nvSpPr>
        <p:spPr bwMode="auto">
          <a:xfrm>
            <a:off x="6096000" y="0"/>
            <a:ext cx="6096000" cy="6858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AB0AF302-8BFE-4BE0-3951-7304368B56CD}"/>
              </a:ext>
            </a:extLst>
          </p:cNvPr>
          <p:cNvSpPr>
            <a:spLocks noGrp="1"/>
          </p:cNvSpPr>
          <p:nvPr>
            <p:ph type="title" hasCustomPrompt="1"/>
          </p:nvPr>
        </p:nvSpPr>
        <p:spPr>
          <a:xfrm>
            <a:off x="6914943" y="604493"/>
            <a:ext cx="4694445" cy="832195"/>
          </a:xfrm>
          <a:prstGeom prst="rect">
            <a:avLst/>
          </a:prstGeom>
        </p:spPr>
        <p:txBody>
          <a:bodyPr lIns="0" anchor="t">
            <a:noAutofit/>
          </a:bodyPr>
          <a:lstStyle>
            <a:lvl1pPr>
              <a:defRPr>
                <a:solidFill>
                  <a:srgbClr val="FFA38B"/>
                </a:solidFill>
              </a:defRPr>
            </a:lvl1pPr>
          </a:lstStyle>
          <a:p>
            <a:r>
              <a:rPr lang="en-US"/>
              <a:t>Meet the team</a:t>
            </a:r>
          </a:p>
        </p:txBody>
      </p:sp>
      <p:sp>
        <p:nvSpPr>
          <p:cNvPr id="4" name="Text Placeholder 24">
            <a:extLst>
              <a:ext uri="{FF2B5EF4-FFF2-40B4-BE49-F238E27FC236}">
                <a16:creationId xmlns:a16="http://schemas.microsoft.com/office/drawing/2014/main" id="{FDD444CB-BD89-F45D-A41A-D1ADD29F1E02}"/>
              </a:ext>
            </a:extLst>
          </p:cNvPr>
          <p:cNvSpPr>
            <a:spLocks noGrp="1"/>
          </p:cNvSpPr>
          <p:nvPr>
            <p:ph type="body" sz="quarter" idx="25" hasCustomPrompt="1"/>
          </p:nvPr>
        </p:nvSpPr>
        <p:spPr>
          <a:xfrm>
            <a:off x="8690637" y="1796304"/>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8" name="Text Placeholder 26">
            <a:extLst>
              <a:ext uri="{FF2B5EF4-FFF2-40B4-BE49-F238E27FC236}">
                <a16:creationId xmlns:a16="http://schemas.microsoft.com/office/drawing/2014/main" id="{57801562-FAA9-5B9D-E1DF-549C95475F5C}"/>
              </a:ext>
            </a:extLst>
          </p:cNvPr>
          <p:cNvSpPr>
            <a:spLocks noGrp="1"/>
          </p:cNvSpPr>
          <p:nvPr>
            <p:ph type="body" sz="quarter" idx="26" hasCustomPrompt="1"/>
          </p:nvPr>
        </p:nvSpPr>
        <p:spPr>
          <a:xfrm>
            <a:off x="8690637" y="2193916"/>
            <a:ext cx="2583085" cy="30445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9" name="Text Placeholder 26">
            <a:extLst>
              <a:ext uri="{FF2B5EF4-FFF2-40B4-BE49-F238E27FC236}">
                <a16:creationId xmlns:a16="http://schemas.microsoft.com/office/drawing/2014/main" id="{EADFEE11-E871-61AA-368F-01B37F649B0D}"/>
              </a:ext>
            </a:extLst>
          </p:cNvPr>
          <p:cNvSpPr>
            <a:spLocks noGrp="1"/>
          </p:cNvSpPr>
          <p:nvPr>
            <p:ph type="body" sz="quarter" idx="27" hasCustomPrompt="1"/>
          </p:nvPr>
        </p:nvSpPr>
        <p:spPr>
          <a:xfrm>
            <a:off x="8690637" y="2448941"/>
            <a:ext cx="2583085" cy="304451"/>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 name="Picture Placeholder 39">
            <a:extLst>
              <a:ext uri="{FF2B5EF4-FFF2-40B4-BE49-F238E27FC236}">
                <a16:creationId xmlns:a16="http://schemas.microsoft.com/office/drawing/2014/main" id="{D9CC603E-F2D3-FA95-4EC2-05FC6919D8A2}"/>
              </a:ext>
            </a:extLst>
          </p:cNvPr>
          <p:cNvSpPr>
            <a:spLocks noGrp="1"/>
          </p:cNvSpPr>
          <p:nvPr>
            <p:ph type="pic" sz="quarter" idx="29"/>
          </p:nvPr>
        </p:nvSpPr>
        <p:spPr>
          <a:xfrm>
            <a:off x="6914943" y="1471486"/>
            <a:ext cx="1476703" cy="1476703"/>
          </a:xfrm>
          <a:prstGeom prst="ellipse">
            <a:avLst/>
          </a:prstGeom>
        </p:spPr>
        <p:txBody>
          <a:bodyPr/>
          <a:lstStyle>
            <a:lvl1pPr>
              <a:defRPr sz="1000"/>
            </a:lvl1pPr>
          </a:lstStyle>
          <a:p>
            <a:r>
              <a:rPr lang="en-US"/>
              <a:t>Click icon to add picture</a:t>
            </a:r>
          </a:p>
        </p:txBody>
      </p:sp>
      <p:sp>
        <p:nvSpPr>
          <p:cNvPr id="6" name="Text Placeholder 24">
            <a:extLst>
              <a:ext uri="{FF2B5EF4-FFF2-40B4-BE49-F238E27FC236}">
                <a16:creationId xmlns:a16="http://schemas.microsoft.com/office/drawing/2014/main" id="{8BC7ACAA-6339-3B5B-B031-3BD4F0C5B25A}"/>
              </a:ext>
            </a:extLst>
          </p:cNvPr>
          <p:cNvSpPr>
            <a:spLocks noGrp="1"/>
          </p:cNvSpPr>
          <p:nvPr>
            <p:ph type="body" sz="quarter" idx="36" hasCustomPrompt="1"/>
          </p:nvPr>
        </p:nvSpPr>
        <p:spPr>
          <a:xfrm>
            <a:off x="8690637" y="3437832"/>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7" name="Text Placeholder 26">
            <a:extLst>
              <a:ext uri="{FF2B5EF4-FFF2-40B4-BE49-F238E27FC236}">
                <a16:creationId xmlns:a16="http://schemas.microsoft.com/office/drawing/2014/main" id="{00CFE5A4-C7C7-196E-E976-7F800CD23C4A}"/>
              </a:ext>
            </a:extLst>
          </p:cNvPr>
          <p:cNvSpPr>
            <a:spLocks noGrp="1"/>
          </p:cNvSpPr>
          <p:nvPr>
            <p:ph type="body" sz="quarter" idx="37" hasCustomPrompt="1"/>
          </p:nvPr>
        </p:nvSpPr>
        <p:spPr>
          <a:xfrm>
            <a:off x="8690637" y="3835444"/>
            <a:ext cx="2583085" cy="30445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0" name="Text Placeholder 26">
            <a:extLst>
              <a:ext uri="{FF2B5EF4-FFF2-40B4-BE49-F238E27FC236}">
                <a16:creationId xmlns:a16="http://schemas.microsoft.com/office/drawing/2014/main" id="{962091CF-2911-AE69-E701-21319CBB67CC}"/>
              </a:ext>
            </a:extLst>
          </p:cNvPr>
          <p:cNvSpPr>
            <a:spLocks noGrp="1"/>
          </p:cNvSpPr>
          <p:nvPr>
            <p:ph type="body" sz="quarter" idx="38" hasCustomPrompt="1"/>
          </p:nvPr>
        </p:nvSpPr>
        <p:spPr>
          <a:xfrm>
            <a:off x="8690637" y="4090469"/>
            <a:ext cx="2583085" cy="304451"/>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 name="Picture Placeholder 39">
            <a:extLst>
              <a:ext uri="{FF2B5EF4-FFF2-40B4-BE49-F238E27FC236}">
                <a16:creationId xmlns:a16="http://schemas.microsoft.com/office/drawing/2014/main" id="{8DF0BB99-9B11-363F-5E4D-DB8166A1E33A}"/>
              </a:ext>
            </a:extLst>
          </p:cNvPr>
          <p:cNvSpPr>
            <a:spLocks noGrp="1"/>
          </p:cNvSpPr>
          <p:nvPr>
            <p:ph type="pic" sz="quarter" idx="34"/>
          </p:nvPr>
        </p:nvSpPr>
        <p:spPr>
          <a:xfrm>
            <a:off x="6914943" y="3118962"/>
            <a:ext cx="1476703" cy="1476703"/>
          </a:xfrm>
          <a:prstGeom prst="ellipse">
            <a:avLst/>
          </a:prstGeom>
        </p:spPr>
        <p:txBody>
          <a:bodyPr/>
          <a:lstStyle>
            <a:lvl1pPr>
              <a:defRPr sz="1000"/>
            </a:lvl1pPr>
          </a:lstStyle>
          <a:p>
            <a:r>
              <a:rPr lang="en-US"/>
              <a:t>Click icon to add picture</a:t>
            </a:r>
          </a:p>
        </p:txBody>
      </p:sp>
      <p:sp>
        <p:nvSpPr>
          <p:cNvPr id="14" name="Text Placeholder 24">
            <a:extLst>
              <a:ext uri="{FF2B5EF4-FFF2-40B4-BE49-F238E27FC236}">
                <a16:creationId xmlns:a16="http://schemas.microsoft.com/office/drawing/2014/main" id="{7A7CFF8A-33A9-1AD6-9B76-ED845012769D}"/>
              </a:ext>
            </a:extLst>
          </p:cNvPr>
          <p:cNvSpPr>
            <a:spLocks noGrp="1"/>
          </p:cNvSpPr>
          <p:nvPr>
            <p:ph type="body" sz="quarter" idx="31" hasCustomPrompt="1"/>
          </p:nvPr>
        </p:nvSpPr>
        <p:spPr>
          <a:xfrm>
            <a:off x="8690637" y="5079345"/>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15" name="Text Placeholder 26">
            <a:extLst>
              <a:ext uri="{FF2B5EF4-FFF2-40B4-BE49-F238E27FC236}">
                <a16:creationId xmlns:a16="http://schemas.microsoft.com/office/drawing/2014/main" id="{4D0AB258-48A8-2C87-3EFE-3023AB97D63D}"/>
              </a:ext>
            </a:extLst>
          </p:cNvPr>
          <p:cNvSpPr>
            <a:spLocks noGrp="1"/>
          </p:cNvSpPr>
          <p:nvPr>
            <p:ph type="body" sz="quarter" idx="32" hasCustomPrompt="1"/>
          </p:nvPr>
        </p:nvSpPr>
        <p:spPr>
          <a:xfrm>
            <a:off x="8690637" y="5476957"/>
            <a:ext cx="2583085" cy="30445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6" name="Text Placeholder 26">
            <a:extLst>
              <a:ext uri="{FF2B5EF4-FFF2-40B4-BE49-F238E27FC236}">
                <a16:creationId xmlns:a16="http://schemas.microsoft.com/office/drawing/2014/main" id="{C934F483-E84C-4510-49A4-8D8326263E5C}"/>
              </a:ext>
            </a:extLst>
          </p:cNvPr>
          <p:cNvSpPr>
            <a:spLocks noGrp="1"/>
          </p:cNvSpPr>
          <p:nvPr>
            <p:ph type="body" sz="quarter" idx="33" hasCustomPrompt="1"/>
          </p:nvPr>
        </p:nvSpPr>
        <p:spPr>
          <a:xfrm>
            <a:off x="8690637" y="5731982"/>
            <a:ext cx="2583085" cy="304451"/>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5" name="Picture Placeholder 39">
            <a:extLst>
              <a:ext uri="{FF2B5EF4-FFF2-40B4-BE49-F238E27FC236}">
                <a16:creationId xmlns:a16="http://schemas.microsoft.com/office/drawing/2014/main" id="{E717DFAD-971B-6B64-56A8-045DA8F13F13}"/>
              </a:ext>
            </a:extLst>
          </p:cNvPr>
          <p:cNvSpPr>
            <a:spLocks noGrp="1"/>
          </p:cNvSpPr>
          <p:nvPr>
            <p:ph type="pic" sz="quarter" idx="35"/>
          </p:nvPr>
        </p:nvSpPr>
        <p:spPr>
          <a:xfrm>
            <a:off x="6914943" y="4776804"/>
            <a:ext cx="1476703" cy="1476703"/>
          </a:xfrm>
          <a:prstGeom prst="ellipse">
            <a:avLst/>
          </a:prstGeom>
        </p:spPr>
        <p:txBody>
          <a:bodyPr/>
          <a:lstStyle>
            <a:lvl1pPr>
              <a:defRPr sz="1000"/>
            </a:lvl1pPr>
          </a:lstStyle>
          <a:p>
            <a:r>
              <a:rPr lang="en-US"/>
              <a:t>Click icon to add picture</a:t>
            </a:r>
          </a:p>
        </p:txBody>
      </p:sp>
      <p:sp>
        <p:nvSpPr>
          <p:cNvPr id="11" name="Text Placeholder 31">
            <a:extLst>
              <a:ext uri="{FF2B5EF4-FFF2-40B4-BE49-F238E27FC236}">
                <a16:creationId xmlns:a16="http://schemas.microsoft.com/office/drawing/2014/main" id="{4654D307-77EC-2F4F-EFF6-C11F75FEB1DF}"/>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rgbClr val="091F2C"/>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Tree>
    <p:extLst>
      <p:ext uri="{BB962C8B-B14F-4D97-AF65-F5344CB8AC3E}">
        <p14:creationId xmlns:p14="http://schemas.microsoft.com/office/powerpoint/2010/main" val="2969351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our_Speaker">
    <p:bg>
      <p:bgPr>
        <a:solidFill>
          <a:srgbClr val="F6F3F7"/>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712DAC-950C-0C96-12DD-E05174747090}"/>
              </a:ext>
            </a:extLst>
          </p:cNvPr>
          <p:cNvPicPr>
            <a:picLocks noChangeAspect="1"/>
          </p:cNvPicPr>
          <p:nvPr userDrawn="1"/>
        </p:nvPicPr>
        <p:blipFill rotWithShape="1">
          <a:blip r:embed="rId2"/>
          <a:srcRect l="-10528" t="27897" r="37014" b="1372"/>
          <a:stretch/>
        </p:blipFill>
        <p:spPr>
          <a:xfrm>
            <a:off x="4661211" y="0"/>
            <a:ext cx="7562464" cy="4850780"/>
          </a:xfrm>
          <a:prstGeom prst="rect">
            <a:avLst/>
          </a:prstGeom>
        </p:spPr>
      </p:pic>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605519"/>
            <a:ext cx="4429825" cy="804665"/>
          </a:xfrm>
          <a:prstGeom prst="rect">
            <a:avLst/>
          </a:prstGeom>
        </p:spPr>
        <p:txBody>
          <a:bodyPr lIns="0" anchor="t">
            <a:noAutofit/>
          </a:bodyPr>
          <a:lstStyle>
            <a:lvl1pPr>
              <a:defRPr>
                <a:solidFill>
                  <a:srgbClr val="FFA38B"/>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588264"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588264" y="509855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588264" y="533120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3" name="Picture Placeholder 39">
            <a:extLst>
              <a:ext uri="{FF2B5EF4-FFF2-40B4-BE49-F238E27FC236}">
                <a16:creationId xmlns:a16="http://schemas.microsoft.com/office/drawing/2014/main" id="{D9DB2D48-C7AD-29CE-7543-2A299FF399B3}"/>
              </a:ext>
            </a:extLst>
          </p:cNvPr>
          <p:cNvSpPr>
            <a:spLocks noGrp="1"/>
          </p:cNvSpPr>
          <p:nvPr>
            <p:ph type="pic" sz="quarter" idx="29"/>
          </p:nvPr>
        </p:nvSpPr>
        <p:spPr>
          <a:xfrm>
            <a:off x="588263" y="2211535"/>
            <a:ext cx="2288868" cy="2288868"/>
          </a:xfrm>
          <a:prstGeom prst="ellipse">
            <a:avLst/>
          </a:prstGeom>
        </p:spPr>
        <p:txBody>
          <a:bodyPr/>
          <a:lstStyle>
            <a:lvl1pPr>
              <a:defRPr sz="1000"/>
            </a:lvl1pPr>
          </a:lstStyle>
          <a:p>
            <a:r>
              <a:rPr lang="en-US"/>
              <a:t>Click icon to add picture</a:t>
            </a:r>
          </a:p>
        </p:txBody>
      </p:sp>
      <p:sp>
        <p:nvSpPr>
          <p:cNvPr id="24" name="Text Placeholder 24">
            <a:extLst>
              <a:ext uri="{FF2B5EF4-FFF2-40B4-BE49-F238E27FC236}">
                <a16:creationId xmlns:a16="http://schemas.microsoft.com/office/drawing/2014/main" id="{E56492ED-9A2C-1EAB-E66B-5802255AD8C6}"/>
              </a:ext>
            </a:extLst>
          </p:cNvPr>
          <p:cNvSpPr>
            <a:spLocks noGrp="1"/>
          </p:cNvSpPr>
          <p:nvPr>
            <p:ph type="body" sz="quarter" idx="34" hasCustomPrompt="1"/>
          </p:nvPr>
        </p:nvSpPr>
        <p:spPr>
          <a:xfrm>
            <a:off x="3402409"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27" name="Text Placeholder 26">
            <a:extLst>
              <a:ext uri="{FF2B5EF4-FFF2-40B4-BE49-F238E27FC236}">
                <a16:creationId xmlns:a16="http://schemas.microsoft.com/office/drawing/2014/main" id="{F726B39D-84F2-DE13-9411-E7B506AC4CB1}"/>
              </a:ext>
            </a:extLst>
          </p:cNvPr>
          <p:cNvSpPr>
            <a:spLocks noGrp="1"/>
          </p:cNvSpPr>
          <p:nvPr>
            <p:ph type="body" sz="quarter" idx="37" hasCustomPrompt="1"/>
          </p:nvPr>
        </p:nvSpPr>
        <p:spPr>
          <a:xfrm>
            <a:off x="3402409" y="509855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8" name="Text Placeholder 26">
            <a:extLst>
              <a:ext uri="{FF2B5EF4-FFF2-40B4-BE49-F238E27FC236}">
                <a16:creationId xmlns:a16="http://schemas.microsoft.com/office/drawing/2014/main" id="{4DB33D22-719A-2B5B-63AB-031F46DE69A8}"/>
              </a:ext>
            </a:extLst>
          </p:cNvPr>
          <p:cNvSpPr>
            <a:spLocks noGrp="1"/>
          </p:cNvSpPr>
          <p:nvPr>
            <p:ph type="body" sz="quarter" idx="38" hasCustomPrompt="1"/>
          </p:nvPr>
        </p:nvSpPr>
        <p:spPr>
          <a:xfrm>
            <a:off x="3402409" y="533120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7" name="Picture Placeholder 39">
            <a:extLst>
              <a:ext uri="{FF2B5EF4-FFF2-40B4-BE49-F238E27FC236}">
                <a16:creationId xmlns:a16="http://schemas.microsoft.com/office/drawing/2014/main" id="{15ABC3E7-53E9-CAD3-C002-93284A63F360}"/>
              </a:ext>
            </a:extLst>
          </p:cNvPr>
          <p:cNvSpPr>
            <a:spLocks noGrp="1"/>
          </p:cNvSpPr>
          <p:nvPr>
            <p:ph type="pic" sz="quarter" idx="43"/>
          </p:nvPr>
        </p:nvSpPr>
        <p:spPr>
          <a:xfrm>
            <a:off x="3357968" y="2211535"/>
            <a:ext cx="2288868" cy="2288868"/>
          </a:xfrm>
          <a:prstGeom prst="ellipse">
            <a:avLst/>
          </a:prstGeom>
        </p:spPr>
        <p:txBody>
          <a:bodyPr/>
          <a:lstStyle>
            <a:lvl1pPr>
              <a:defRPr sz="1000"/>
            </a:lvl1pPr>
          </a:lstStyle>
          <a:p>
            <a:r>
              <a:rPr lang="en-US"/>
              <a:t>Click icon to add picture</a:t>
            </a:r>
          </a:p>
        </p:txBody>
      </p:sp>
      <p:sp>
        <p:nvSpPr>
          <p:cNvPr id="25" name="Text Placeholder 24">
            <a:extLst>
              <a:ext uri="{FF2B5EF4-FFF2-40B4-BE49-F238E27FC236}">
                <a16:creationId xmlns:a16="http://schemas.microsoft.com/office/drawing/2014/main" id="{630E5C84-1F6E-1791-FA64-6A2FC9530E83}"/>
              </a:ext>
            </a:extLst>
          </p:cNvPr>
          <p:cNvSpPr>
            <a:spLocks noGrp="1"/>
          </p:cNvSpPr>
          <p:nvPr>
            <p:ph type="body" sz="quarter" idx="35" hasCustomPrompt="1"/>
          </p:nvPr>
        </p:nvSpPr>
        <p:spPr>
          <a:xfrm>
            <a:off x="6224437"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29" name="Text Placeholder 26">
            <a:extLst>
              <a:ext uri="{FF2B5EF4-FFF2-40B4-BE49-F238E27FC236}">
                <a16:creationId xmlns:a16="http://schemas.microsoft.com/office/drawing/2014/main" id="{27F7701E-E34A-A1C1-CAF6-23A33C3FB238}"/>
              </a:ext>
            </a:extLst>
          </p:cNvPr>
          <p:cNvSpPr>
            <a:spLocks noGrp="1"/>
          </p:cNvSpPr>
          <p:nvPr>
            <p:ph type="body" sz="quarter" idx="39" hasCustomPrompt="1"/>
          </p:nvPr>
        </p:nvSpPr>
        <p:spPr>
          <a:xfrm>
            <a:off x="6224437" y="509855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0" name="Text Placeholder 26">
            <a:extLst>
              <a:ext uri="{FF2B5EF4-FFF2-40B4-BE49-F238E27FC236}">
                <a16:creationId xmlns:a16="http://schemas.microsoft.com/office/drawing/2014/main" id="{341066DE-9B85-14BF-44A2-2860D17B550C}"/>
              </a:ext>
            </a:extLst>
          </p:cNvPr>
          <p:cNvSpPr>
            <a:spLocks noGrp="1"/>
          </p:cNvSpPr>
          <p:nvPr>
            <p:ph type="body" sz="quarter" idx="40" hasCustomPrompt="1"/>
          </p:nvPr>
        </p:nvSpPr>
        <p:spPr>
          <a:xfrm>
            <a:off x="6224437" y="533120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8" name="Picture Placeholder 39">
            <a:extLst>
              <a:ext uri="{FF2B5EF4-FFF2-40B4-BE49-F238E27FC236}">
                <a16:creationId xmlns:a16="http://schemas.microsoft.com/office/drawing/2014/main" id="{F54F7C5A-3918-8078-5BD9-9F594223A409}"/>
              </a:ext>
            </a:extLst>
          </p:cNvPr>
          <p:cNvSpPr>
            <a:spLocks noGrp="1"/>
          </p:cNvSpPr>
          <p:nvPr>
            <p:ph type="pic" sz="quarter" idx="44"/>
          </p:nvPr>
        </p:nvSpPr>
        <p:spPr>
          <a:xfrm>
            <a:off x="6148064" y="2211535"/>
            <a:ext cx="2288868" cy="2288868"/>
          </a:xfrm>
          <a:prstGeom prst="ellipse">
            <a:avLst/>
          </a:prstGeom>
        </p:spPr>
        <p:txBody>
          <a:bodyPr/>
          <a:lstStyle>
            <a:lvl1pPr>
              <a:defRPr sz="1000"/>
            </a:lvl1pPr>
          </a:lstStyle>
          <a:p>
            <a:r>
              <a:rPr lang="en-US"/>
              <a:t>Click icon to add picture</a:t>
            </a:r>
          </a:p>
        </p:txBody>
      </p:sp>
      <p:sp>
        <p:nvSpPr>
          <p:cNvPr id="26" name="Text Placeholder 24">
            <a:extLst>
              <a:ext uri="{FF2B5EF4-FFF2-40B4-BE49-F238E27FC236}">
                <a16:creationId xmlns:a16="http://schemas.microsoft.com/office/drawing/2014/main" id="{F5A24492-E3EE-95E0-3BF7-D636B93E3F26}"/>
              </a:ext>
            </a:extLst>
          </p:cNvPr>
          <p:cNvSpPr>
            <a:spLocks noGrp="1"/>
          </p:cNvSpPr>
          <p:nvPr>
            <p:ph type="body" sz="quarter" idx="36" hasCustomPrompt="1"/>
          </p:nvPr>
        </p:nvSpPr>
        <p:spPr>
          <a:xfrm>
            <a:off x="9070113"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31" name="Text Placeholder 26">
            <a:extLst>
              <a:ext uri="{FF2B5EF4-FFF2-40B4-BE49-F238E27FC236}">
                <a16:creationId xmlns:a16="http://schemas.microsoft.com/office/drawing/2014/main" id="{CD9C0883-86E0-4B92-37EF-1814F21930FD}"/>
              </a:ext>
            </a:extLst>
          </p:cNvPr>
          <p:cNvSpPr>
            <a:spLocks noGrp="1"/>
          </p:cNvSpPr>
          <p:nvPr>
            <p:ph type="body" sz="quarter" idx="41" hasCustomPrompt="1"/>
          </p:nvPr>
        </p:nvSpPr>
        <p:spPr>
          <a:xfrm>
            <a:off x="9070113" y="509855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2" name="Text Placeholder 26">
            <a:extLst>
              <a:ext uri="{FF2B5EF4-FFF2-40B4-BE49-F238E27FC236}">
                <a16:creationId xmlns:a16="http://schemas.microsoft.com/office/drawing/2014/main" id="{7ED9DA68-CD4D-C50B-AB82-456B2967D070}"/>
              </a:ext>
            </a:extLst>
          </p:cNvPr>
          <p:cNvSpPr>
            <a:spLocks noGrp="1"/>
          </p:cNvSpPr>
          <p:nvPr>
            <p:ph type="body" sz="quarter" idx="42" hasCustomPrompt="1"/>
          </p:nvPr>
        </p:nvSpPr>
        <p:spPr>
          <a:xfrm>
            <a:off x="9070113" y="533120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9" name="Picture Placeholder 39">
            <a:extLst>
              <a:ext uri="{FF2B5EF4-FFF2-40B4-BE49-F238E27FC236}">
                <a16:creationId xmlns:a16="http://schemas.microsoft.com/office/drawing/2014/main" id="{397C98E2-69C3-CA7F-7605-FD20AB02F2D7}"/>
              </a:ext>
            </a:extLst>
          </p:cNvPr>
          <p:cNvSpPr>
            <a:spLocks noGrp="1"/>
          </p:cNvSpPr>
          <p:nvPr>
            <p:ph type="pic" sz="quarter" idx="45"/>
          </p:nvPr>
        </p:nvSpPr>
        <p:spPr>
          <a:xfrm>
            <a:off x="8970092" y="2211535"/>
            <a:ext cx="2288868" cy="2288868"/>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21679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Four_Speaker">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605519"/>
            <a:ext cx="4429825" cy="804665"/>
          </a:xfrm>
          <a:prstGeom prst="rect">
            <a:avLst/>
          </a:prstGeom>
        </p:spPr>
        <p:txBody>
          <a:bodyPr lIns="0" anchor="t">
            <a:noAutofit/>
          </a:bodyPr>
          <a:lstStyle>
            <a:lvl1pPr>
              <a:defRPr>
                <a:solidFill>
                  <a:srgbClr val="FFA38B"/>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588264"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588264" y="509855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588264" y="533120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3" name="Picture Placeholder 39">
            <a:extLst>
              <a:ext uri="{FF2B5EF4-FFF2-40B4-BE49-F238E27FC236}">
                <a16:creationId xmlns:a16="http://schemas.microsoft.com/office/drawing/2014/main" id="{D9DB2D48-C7AD-29CE-7543-2A299FF399B3}"/>
              </a:ext>
            </a:extLst>
          </p:cNvPr>
          <p:cNvSpPr>
            <a:spLocks noGrp="1"/>
          </p:cNvSpPr>
          <p:nvPr>
            <p:ph type="pic" sz="quarter" idx="29"/>
          </p:nvPr>
        </p:nvSpPr>
        <p:spPr>
          <a:xfrm>
            <a:off x="588263" y="2211535"/>
            <a:ext cx="2288868" cy="2288868"/>
          </a:xfrm>
          <a:prstGeom prst="ellipse">
            <a:avLst/>
          </a:prstGeom>
        </p:spPr>
        <p:txBody>
          <a:bodyPr/>
          <a:lstStyle>
            <a:lvl1pPr>
              <a:defRPr sz="1000"/>
            </a:lvl1pPr>
          </a:lstStyle>
          <a:p>
            <a:r>
              <a:rPr lang="en-US"/>
              <a:t>Click icon to add picture</a:t>
            </a:r>
          </a:p>
        </p:txBody>
      </p:sp>
      <p:sp>
        <p:nvSpPr>
          <p:cNvPr id="24" name="Text Placeholder 24">
            <a:extLst>
              <a:ext uri="{FF2B5EF4-FFF2-40B4-BE49-F238E27FC236}">
                <a16:creationId xmlns:a16="http://schemas.microsoft.com/office/drawing/2014/main" id="{E56492ED-9A2C-1EAB-E66B-5802255AD8C6}"/>
              </a:ext>
            </a:extLst>
          </p:cNvPr>
          <p:cNvSpPr>
            <a:spLocks noGrp="1"/>
          </p:cNvSpPr>
          <p:nvPr>
            <p:ph type="body" sz="quarter" idx="34" hasCustomPrompt="1"/>
          </p:nvPr>
        </p:nvSpPr>
        <p:spPr>
          <a:xfrm>
            <a:off x="3402409"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27" name="Text Placeholder 26">
            <a:extLst>
              <a:ext uri="{FF2B5EF4-FFF2-40B4-BE49-F238E27FC236}">
                <a16:creationId xmlns:a16="http://schemas.microsoft.com/office/drawing/2014/main" id="{F726B39D-84F2-DE13-9411-E7B506AC4CB1}"/>
              </a:ext>
            </a:extLst>
          </p:cNvPr>
          <p:cNvSpPr>
            <a:spLocks noGrp="1"/>
          </p:cNvSpPr>
          <p:nvPr>
            <p:ph type="body" sz="quarter" idx="37" hasCustomPrompt="1"/>
          </p:nvPr>
        </p:nvSpPr>
        <p:spPr>
          <a:xfrm>
            <a:off x="3402409" y="509855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28" name="Text Placeholder 26">
            <a:extLst>
              <a:ext uri="{FF2B5EF4-FFF2-40B4-BE49-F238E27FC236}">
                <a16:creationId xmlns:a16="http://schemas.microsoft.com/office/drawing/2014/main" id="{4DB33D22-719A-2B5B-63AB-031F46DE69A8}"/>
              </a:ext>
            </a:extLst>
          </p:cNvPr>
          <p:cNvSpPr>
            <a:spLocks noGrp="1"/>
          </p:cNvSpPr>
          <p:nvPr>
            <p:ph type="body" sz="quarter" idx="38" hasCustomPrompt="1"/>
          </p:nvPr>
        </p:nvSpPr>
        <p:spPr>
          <a:xfrm>
            <a:off x="3402409" y="533120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7" name="Picture Placeholder 39">
            <a:extLst>
              <a:ext uri="{FF2B5EF4-FFF2-40B4-BE49-F238E27FC236}">
                <a16:creationId xmlns:a16="http://schemas.microsoft.com/office/drawing/2014/main" id="{15ABC3E7-53E9-CAD3-C002-93284A63F360}"/>
              </a:ext>
            </a:extLst>
          </p:cNvPr>
          <p:cNvSpPr>
            <a:spLocks noGrp="1"/>
          </p:cNvSpPr>
          <p:nvPr>
            <p:ph type="pic" sz="quarter" idx="43"/>
          </p:nvPr>
        </p:nvSpPr>
        <p:spPr>
          <a:xfrm>
            <a:off x="3357968" y="2211535"/>
            <a:ext cx="2288868" cy="2288868"/>
          </a:xfrm>
          <a:prstGeom prst="ellipse">
            <a:avLst/>
          </a:prstGeom>
        </p:spPr>
        <p:txBody>
          <a:bodyPr/>
          <a:lstStyle>
            <a:lvl1pPr>
              <a:defRPr sz="1000"/>
            </a:lvl1pPr>
          </a:lstStyle>
          <a:p>
            <a:r>
              <a:rPr lang="en-US"/>
              <a:t>Click icon to add picture</a:t>
            </a:r>
          </a:p>
        </p:txBody>
      </p:sp>
      <p:sp>
        <p:nvSpPr>
          <p:cNvPr id="25" name="Text Placeholder 24">
            <a:extLst>
              <a:ext uri="{FF2B5EF4-FFF2-40B4-BE49-F238E27FC236}">
                <a16:creationId xmlns:a16="http://schemas.microsoft.com/office/drawing/2014/main" id="{630E5C84-1F6E-1791-FA64-6A2FC9530E83}"/>
              </a:ext>
            </a:extLst>
          </p:cNvPr>
          <p:cNvSpPr>
            <a:spLocks noGrp="1"/>
          </p:cNvSpPr>
          <p:nvPr>
            <p:ph type="body" sz="quarter" idx="35" hasCustomPrompt="1"/>
          </p:nvPr>
        </p:nvSpPr>
        <p:spPr>
          <a:xfrm>
            <a:off x="6224437"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29" name="Text Placeholder 26">
            <a:extLst>
              <a:ext uri="{FF2B5EF4-FFF2-40B4-BE49-F238E27FC236}">
                <a16:creationId xmlns:a16="http://schemas.microsoft.com/office/drawing/2014/main" id="{27F7701E-E34A-A1C1-CAF6-23A33C3FB238}"/>
              </a:ext>
            </a:extLst>
          </p:cNvPr>
          <p:cNvSpPr>
            <a:spLocks noGrp="1"/>
          </p:cNvSpPr>
          <p:nvPr>
            <p:ph type="body" sz="quarter" idx="39" hasCustomPrompt="1"/>
          </p:nvPr>
        </p:nvSpPr>
        <p:spPr>
          <a:xfrm>
            <a:off x="6224437" y="509855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0" name="Text Placeholder 26">
            <a:extLst>
              <a:ext uri="{FF2B5EF4-FFF2-40B4-BE49-F238E27FC236}">
                <a16:creationId xmlns:a16="http://schemas.microsoft.com/office/drawing/2014/main" id="{341066DE-9B85-14BF-44A2-2860D17B550C}"/>
              </a:ext>
            </a:extLst>
          </p:cNvPr>
          <p:cNvSpPr>
            <a:spLocks noGrp="1"/>
          </p:cNvSpPr>
          <p:nvPr>
            <p:ph type="body" sz="quarter" idx="40" hasCustomPrompt="1"/>
          </p:nvPr>
        </p:nvSpPr>
        <p:spPr>
          <a:xfrm>
            <a:off x="6224437" y="533120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8" name="Picture Placeholder 39">
            <a:extLst>
              <a:ext uri="{FF2B5EF4-FFF2-40B4-BE49-F238E27FC236}">
                <a16:creationId xmlns:a16="http://schemas.microsoft.com/office/drawing/2014/main" id="{F54F7C5A-3918-8078-5BD9-9F594223A409}"/>
              </a:ext>
            </a:extLst>
          </p:cNvPr>
          <p:cNvSpPr>
            <a:spLocks noGrp="1"/>
          </p:cNvSpPr>
          <p:nvPr>
            <p:ph type="pic" sz="quarter" idx="44"/>
          </p:nvPr>
        </p:nvSpPr>
        <p:spPr>
          <a:xfrm>
            <a:off x="6148064" y="2211535"/>
            <a:ext cx="2288868" cy="2288868"/>
          </a:xfrm>
          <a:prstGeom prst="ellipse">
            <a:avLst/>
          </a:prstGeom>
        </p:spPr>
        <p:txBody>
          <a:bodyPr/>
          <a:lstStyle>
            <a:lvl1pPr>
              <a:defRPr sz="1000"/>
            </a:lvl1pPr>
          </a:lstStyle>
          <a:p>
            <a:r>
              <a:rPr lang="en-US"/>
              <a:t>Click icon to add picture</a:t>
            </a:r>
          </a:p>
        </p:txBody>
      </p:sp>
      <p:sp>
        <p:nvSpPr>
          <p:cNvPr id="26" name="Text Placeholder 24">
            <a:extLst>
              <a:ext uri="{FF2B5EF4-FFF2-40B4-BE49-F238E27FC236}">
                <a16:creationId xmlns:a16="http://schemas.microsoft.com/office/drawing/2014/main" id="{F5A24492-E3EE-95E0-3BF7-D636B93E3F26}"/>
              </a:ext>
            </a:extLst>
          </p:cNvPr>
          <p:cNvSpPr>
            <a:spLocks noGrp="1"/>
          </p:cNvSpPr>
          <p:nvPr>
            <p:ph type="body" sz="quarter" idx="36" hasCustomPrompt="1"/>
          </p:nvPr>
        </p:nvSpPr>
        <p:spPr>
          <a:xfrm>
            <a:off x="9070113"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31" name="Text Placeholder 26">
            <a:extLst>
              <a:ext uri="{FF2B5EF4-FFF2-40B4-BE49-F238E27FC236}">
                <a16:creationId xmlns:a16="http://schemas.microsoft.com/office/drawing/2014/main" id="{CD9C0883-86E0-4B92-37EF-1814F21930FD}"/>
              </a:ext>
            </a:extLst>
          </p:cNvPr>
          <p:cNvSpPr>
            <a:spLocks noGrp="1"/>
          </p:cNvSpPr>
          <p:nvPr>
            <p:ph type="body" sz="quarter" idx="41" hasCustomPrompt="1"/>
          </p:nvPr>
        </p:nvSpPr>
        <p:spPr>
          <a:xfrm>
            <a:off x="9070113" y="509855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2" name="Text Placeholder 26">
            <a:extLst>
              <a:ext uri="{FF2B5EF4-FFF2-40B4-BE49-F238E27FC236}">
                <a16:creationId xmlns:a16="http://schemas.microsoft.com/office/drawing/2014/main" id="{7ED9DA68-CD4D-C50B-AB82-456B2967D070}"/>
              </a:ext>
            </a:extLst>
          </p:cNvPr>
          <p:cNvSpPr>
            <a:spLocks noGrp="1"/>
          </p:cNvSpPr>
          <p:nvPr>
            <p:ph type="body" sz="quarter" idx="42" hasCustomPrompt="1"/>
          </p:nvPr>
        </p:nvSpPr>
        <p:spPr>
          <a:xfrm>
            <a:off x="9070113" y="533120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9" name="Picture Placeholder 39">
            <a:extLst>
              <a:ext uri="{FF2B5EF4-FFF2-40B4-BE49-F238E27FC236}">
                <a16:creationId xmlns:a16="http://schemas.microsoft.com/office/drawing/2014/main" id="{397C98E2-69C3-CA7F-7605-FD20AB02F2D7}"/>
              </a:ext>
            </a:extLst>
          </p:cNvPr>
          <p:cNvSpPr>
            <a:spLocks noGrp="1"/>
          </p:cNvSpPr>
          <p:nvPr>
            <p:ph type="pic" sz="quarter" idx="45"/>
          </p:nvPr>
        </p:nvSpPr>
        <p:spPr>
          <a:xfrm>
            <a:off x="8970092" y="2211535"/>
            <a:ext cx="2288868" cy="2288868"/>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194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_Speaker_50%">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4EC114-C459-532D-7155-835DC48D7E56}"/>
              </a:ext>
            </a:extLst>
          </p:cNvPr>
          <p:cNvPicPr>
            <a:picLocks noChangeAspect="1"/>
          </p:cNvPicPr>
          <p:nvPr userDrawn="1"/>
        </p:nvPicPr>
        <p:blipFill rotWithShape="1">
          <a:blip r:embed="rId2"/>
          <a:srcRect l="35916" t="-45844" r="7835" b="56956"/>
          <a:stretch/>
        </p:blipFill>
        <p:spPr>
          <a:xfrm rot="5400000" flipV="1">
            <a:off x="5714999" y="381003"/>
            <a:ext cx="6858001" cy="6096000"/>
          </a:xfrm>
          <a:prstGeom prst="rect">
            <a:avLst/>
          </a:prstGeom>
          <a:solidFill>
            <a:srgbClr val="F4F3F5"/>
          </a:solidFill>
        </p:spPr>
      </p:pic>
      <p:sp>
        <p:nvSpPr>
          <p:cNvPr id="12" name="Title 1">
            <a:extLst>
              <a:ext uri="{FF2B5EF4-FFF2-40B4-BE49-F238E27FC236}">
                <a16:creationId xmlns:a16="http://schemas.microsoft.com/office/drawing/2014/main" id="{AB0AF302-8BFE-4BE0-3951-7304368B56CD}"/>
              </a:ext>
            </a:extLst>
          </p:cNvPr>
          <p:cNvSpPr>
            <a:spLocks noGrp="1"/>
          </p:cNvSpPr>
          <p:nvPr>
            <p:ph type="title" hasCustomPrompt="1"/>
          </p:nvPr>
        </p:nvSpPr>
        <p:spPr>
          <a:xfrm>
            <a:off x="6914943" y="604493"/>
            <a:ext cx="4694445" cy="832195"/>
          </a:xfrm>
          <a:prstGeom prst="rect">
            <a:avLst/>
          </a:prstGeom>
        </p:spPr>
        <p:txBody>
          <a:bodyPr lIns="0" anchor="t">
            <a:noAutofit/>
          </a:bodyPr>
          <a:lstStyle>
            <a:lvl1pPr>
              <a:defRPr>
                <a:solidFill>
                  <a:srgbClr val="FFA38B"/>
                </a:solidFill>
              </a:defRPr>
            </a:lvl1pPr>
          </a:lstStyle>
          <a:p>
            <a:r>
              <a:rPr lang="en-US"/>
              <a:t>Meet the team</a:t>
            </a:r>
          </a:p>
        </p:txBody>
      </p:sp>
      <p:sp>
        <p:nvSpPr>
          <p:cNvPr id="11" name="Text Placeholder 24">
            <a:extLst>
              <a:ext uri="{FF2B5EF4-FFF2-40B4-BE49-F238E27FC236}">
                <a16:creationId xmlns:a16="http://schemas.microsoft.com/office/drawing/2014/main" id="{6766F5B6-EF00-CF65-8EB8-BA0C68EF4701}"/>
              </a:ext>
            </a:extLst>
          </p:cNvPr>
          <p:cNvSpPr>
            <a:spLocks noGrp="1"/>
          </p:cNvSpPr>
          <p:nvPr>
            <p:ph type="body" sz="quarter" idx="22" hasCustomPrompt="1"/>
          </p:nvPr>
        </p:nvSpPr>
        <p:spPr>
          <a:xfrm>
            <a:off x="8090997" y="1827953"/>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13" name="Text Placeholder 26">
            <a:extLst>
              <a:ext uri="{FF2B5EF4-FFF2-40B4-BE49-F238E27FC236}">
                <a16:creationId xmlns:a16="http://schemas.microsoft.com/office/drawing/2014/main" id="{88223D6B-BD09-90B6-76CE-70FB4D3343F6}"/>
              </a:ext>
            </a:extLst>
          </p:cNvPr>
          <p:cNvSpPr>
            <a:spLocks noGrp="1"/>
          </p:cNvSpPr>
          <p:nvPr>
            <p:ph type="body" sz="quarter" idx="23" hasCustomPrompt="1"/>
          </p:nvPr>
        </p:nvSpPr>
        <p:spPr>
          <a:xfrm>
            <a:off x="8090997" y="2123698"/>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7" name="Text Placeholder 26">
            <a:extLst>
              <a:ext uri="{FF2B5EF4-FFF2-40B4-BE49-F238E27FC236}">
                <a16:creationId xmlns:a16="http://schemas.microsoft.com/office/drawing/2014/main" id="{59905442-49F5-4ADB-5C4B-4C7C738260ED}"/>
              </a:ext>
            </a:extLst>
          </p:cNvPr>
          <p:cNvSpPr>
            <a:spLocks noGrp="1"/>
          </p:cNvSpPr>
          <p:nvPr>
            <p:ph type="body" sz="quarter" idx="24" hasCustomPrompt="1"/>
          </p:nvPr>
        </p:nvSpPr>
        <p:spPr>
          <a:xfrm>
            <a:off x="8090997" y="2356349"/>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40" name="Picture Placeholder 39">
            <a:extLst>
              <a:ext uri="{FF2B5EF4-FFF2-40B4-BE49-F238E27FC236}">
                <a16:creationId xmlns:a16="http://schemas.microsoft.com/office/drawing/2014/main" id="{A9D3E603-46F6-D165-3833-84FB7983D881}"/>
              </a:ext>
            </a:extLst>
          </p:cNvPr>
          <p:cNvSpPr>
            <a:spLocks noGrp="1"/>
          </p:cNvSpPr>
          <p:nvPr>
            <p:ph type="pic" sz="quarter" idx="42"/>
          </p:nvPr>
        </p:nvSpPr>
        <p:spPr>
          <a:xfrm>
            <a:off x="6892926" y="1772433"/>
            <a:ext cx="914400" cy="914400"/>
          </a:xfrm>
          <a:prstGeom prst="ellipse">
            <a:avLst/>
          </a:prstGeom>
        </p:spPr>
        <p:txBody>
          <a:bodyPr/>
          <a:lstStyle>
            <a:lvl1pPr>
              <a:defRPr sz="1000"/>
            </a:lvl1pPr>
          </a:lstStyle>
          <a:p>
            <a:r>
              <a:rPr lang="en-US"/>
              <a:t>Click icon to add picture</a:t>
            </a:r>
          </a:p>
        </p:txBody>
      </p:sp>
      <p:sp>
        <p:nvSpPr>
          <p:cNvPr id="28" name="Text Placeholder 24">
            <a:extLst>
              <a:ext uri="{FF2B5EF4-FFF2-40B4-BE49-F238E27FC236}">
                <a16:creationId xmlns:a16="http://schemas.microsoft.com/office/drawing/2014/main" id="{939C709C-1226-ABC9-6CD4-696EFE7CF6A0}"/>
              </a:ext>
            </a:extLst>
          </p:cNvPr>
          <p:cNvSpPr>
            <a:spLocks noGrp="1"/>
          </p:cNvSpPr>
          <p:nvPr>
            <p:ph type="body" sz="quarter" idx="30" hasCustomPrompt="1"/>
          </p:nvPr>
        </p:nvSpPr>
        <p:spPr>
          <a:xfrm>
            <a:off x="8090997" y="302568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29" name="Text Placeholder 26">
            <a:extLst>
              <a:ext uri="{FF2B5EF4-FFF2-40B4-BE49-F238E27FC236}">
                <a16:creationId xmlns:a16="http://schemas.microsoft.com/office/drawing/2014/main" id="{F2A12BE8-335F-7A72-650F-62BA78A871B2}"/>
              </a:ext>
            </a:extLst>
          </p:cNvPr>
          <p:cNvSpPr>
            <a:spLocks noGrp="1"/>
          </p:cNvSpPr>
          <p:nvPr>
            <p:ph type="body" sz="quarter" idx="31" hasCustomPrompt="1"/>
          </p:nvPr>
        </p:nvSpPr>
        <p:spPr>
          <a:xfrm>
            <a:off x="8090997" y="332143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0" name="Text Placeholder 26">
            <a:extLst>
              <a:ext uri="{FF2B5EF4-FFF2-40B4-BE49-F238E27FC236}">
                <a16:creationId xmlns:a16="http://schemas.microsoft.com/office/drawing/2014/main" id="{F3A41BF7-5915-AB83-D81C-3DCC42B225D1}"/>
              </a:ext>
            </a:extLst>
          </p:cNvPr>
          <p:cNvSpPr>
            <a:spLocks noGrp="1"/>
          </p:cNvSpPr>
          <p:nvPr>
            <p:ph type="body" sz="quarter" idx="32" hasCustomPrompt="1"/>
          </p:nvPr>
        </p:nvSpPr>
        <p:spPr>
          <a:xfrm>
            <a:off x="8090997" y="355408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41" name="Picture Placeholder 39">
            <a:extLst>
              <a:ext uri="{FF2B5EF4-FFF2-40B4-BE49-F238E27FC236}">
                <a16:creationId xmlns:a16="http://schemas.microsoft.com/office/drawing/2014/main" id="{DEAA1D30-76EF-F775-CFAF-DB81BB4E8FB5}"/>
              </a:ext>
            </a:extLst>
          </p:cNvPr>
          <p:cNvSpPr>
            <a:spLocks noGrp="1"/>
          </p:cNvSpPr>
          <p:nvPr>
            <p:ph type="pic" sz="quarter" idx="43"/>
          </p:nvPr>
        </p:nvSpPr>
        <p:spPr>
          <a:xfrm>
            <a:off x="6892926" y="2949688"/>
            <a:ext cx="914400" cy="914400"/>
          </a:xfrm>
          <a:prstGeom prst="ellipse">
            <a:avLst/>
          </a:prstGeom>
        </p:spPr>
        <p:txBody>
          <a:bodyPr/>
          <a:lstStyle>
            <a:lvl1pPr>
              <a:defRPr sz="1000"/>
            </a:lvl1pPr>
          </a:lstStyle>
          <a:p>
            <a:r>
              <a:rPr lang="en-US"/>
              <a:t>Click icon to add picture</a:t>
            </a:r>
          </a:p>
        </p:txBody>
      </p:sp>
      <p:sp>
        <p:nvSpPr>
          <p:cNvPr id="32" name="Text Placeholder 24">
            <a:extLst>
              <a:ext uri="{FF2B5EF4-FFF2-40B4-BE49-F238E27FC236}">
                <a16:creationId xmlns:a16="http://schemas.microsoft.com/office/drawing/2014/main" id="{8C962739-D09A-2A37-1739-155F3B6C2CEB}"/>
              </a:ext>
            </a:extLst>
          </p:cNvPr>
          <p:cNvSpPr>
            <a:spLocks noGrp="1"/>
          </p:cNvSpPr>
          <p:nvPr>
            <p:ph type="body" sz="quarter" idx="34" hasCustomPrompt="1"/>
          </p:nvPr>
        </p:nvSpPr>
        <p:spPr>
          <a:xfrm>
            <a:off x="8090997" y="4193641"/>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33" name="Text Placeholder 26">
            <a:extLst>
              <a:ext uri="{FF2B5EF4-FFF2-40B4-BE49-F238E27FC236}">
                <a16:creationId xmlns:a16="http://schemas.microsoft.com/office/drawing/2014/main" id="{2B6D3E8B-B257-9F63-7CBA-155EC817023C}"/>
              </a:ext>
            </a:extLst>
          </p:cNvPr>
          <p:cNvSpPr>
            <a:spLocks noGrp="1"/>
          </p:cNvSpPr>
          <p:nvPr>
            <p:ph type="body" sz="quarter" idx="35" hasCustomPrompt="1"/>
          </p:nvPr>
        </p:nvSpPr>
        <p:spPr>
          <a:xfrm>
            <a:off x="8090997" y="4489386"/>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4" name="Text Placeholder 26">
            <a:extLst>
              <a:ext uri="{FF2B5EF4-FFF2-40B4-BE49-F238E27FC236}">
                <a16:creationId xmlns:a16="http://schemas.microsoft.com/office/drawing/2014/main" id="{6204078E-9D75-613D-9DBB-F29FA86B088F}"/>
              </a:ext>
            </a:extLst>
          </p:cNvPr>
          <p:cNvSpPr>
            <a:spLocks noGrp="1"/>
          </p:cNvSpPr>
          <p:nvPr>
            <p:ph type="body" sz="quarter" idx="36" hasCustomPrompt="1"/>
          </p:nvPr>
        </p:nvSpPr>
        <p:spPr>
          <a:xfrm>
            <a:off x="8090997" y="4722037"/>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42" name="Picture Placeholder 39">
            <a:extLst>
              <a:ext uri="{FF2B5EF4-FFF2-40B4-BE49-F238E27FC236}">
                <a16:creationId xmlns:a16="http://schemas.microsoft.com/office/drawing/2014/main" id="{9568CF9E-6AA7-0B61-B2AE-087EE8912EC0}"/>
              </a:ext>
            </a:extLst>
          </p:cNvPr>
          <p:cNvSpPr>
            <a:spLocks noGrp="1"/>
          </p:cNvSpPr>
          <p:nvPr>
            <p:ph type="pic" sz="quarter" idx="44"/>
          </p:nvPr>
        </p:nvSpPr>
        <p:spPr>
          <a:xfrm>
            <a:off x="6892926" y="4126943"/>
            <a:ext cx="914400" cy="914400"/>
          </a:xfrm>
          <a:prstGeom prst="ellipse">
            <a:avLst/>
          </a:prstGeom>
        </p:spPr>
        <p:txBody>
          <a:bodyPr/>
          <a:lstStyle>
            <a:lvl1pPr>
              <a:defRPr sz="1000"/>
            </a:lvl1pPr>
          </a:lstStyle>
          <a:p>
            <a:r>
              <a:rPr lang="en-US"/>
              <a:t>Click icon to add picture</a:t>
            </a:r>
          </a:p>
        </p:txBody>
      </p:sp>
      <p:sp>
        <p:nvSpPr>
          <p:cNvPr id="36" name="Text Placeholder 24">
            <a:extLst>
              <a:ext uri="{FF2B5EF4-FFF2-40B4-BE49-F238E27FC236}">
                <a16:creationId xmlns:a16="http://schemas.microsoft.com/office/drawing/2014/main" id="{48867F8C-D244-023D-223A-C4340DE08E1B}"/>
              </a:ext>
            </a:extLst>
          </p:cNvPr>
          <p:cNvSpPr>
            <a:spLocks noGrp="1"/>
          </p:cNvSpPr>
          <p:nvPr>
            <p:ph type="body" sz="quarter" idx="38" hasCustomPrompt="1"/>
          </p:nvPr>
        </p:nvSpPr>
        <p:spPr>
          <a:xfrm>
            <a:off x="8090997" y="5381422"/>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37" name="Text Placeholder 26">
            <a:extLst>
              <a:ext uri="{FF2B5EF4-FFF2-40B4-BE49-F238E27FC236}">
                <a16:creationId xmlns:a16="http://schemas.microsoft.com/office/drawing/2014/main" id="{B128DC62-908A-9D89-8C75-5B41EF153E1E}"/>
              </a:ext>
            </a:extLst>
          </p:cNvPr>
          <p:cNvSpPr>
            <a:spLocks noGrp="1"/>
          </p:cNvSpPr>
          <p:nvPr>
            <p:ph type="body" sz="quarter" idx="39" hasCustomPrompt="1"/>
          </p:nvPr>
        </p:nvSpPr>
        <p:spPr>
          <a:xfrm>
            <a:off x="8090997" y="5677167"/>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8" name="Text Placeholder 26">
            <a:extLst>
              <a:ext uri="{FF2B5EF4-FFF2-40B4-BE49-F238E27FC236}">
                <a16:creationId xmlns:a16="http://schemas.microsoft.com/office/drawing/2014/main" id="{94881C4D-0291-E9A0-BB00-52EDA0F62BF2}"/>
              </a:ext>
            </a:extLst>
          </p:cNvPr>
          <p:cNvSpPr>
            <a:spLocks noGrp="1"/>
          </p:cNvSpPr>
          <p:nvPr>
            <p:ph type="body" sz="quarter" idx="40" hasCustomPrompt="1"/>
          </p:nvPr>
        </p:nvSpPr>
        <p:spPr>
          <a:xfrm>
            <a:off x="8090997" y="5909818"/>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r>
              <a:rPr lang="en-US"/>
              <a:t>	</a:t>
            </a:r>
          </a:p>
        </p:txBody>
      </p:sp>
      <p:sp>
        <p:nvSpPr>
          <p:cNvPr id="39" name="Picture Placeholder 39">
            <a:extLst>
              <a:ext uri="{FF2B5EF4-FFF2-40B4-BE49-F238E27FC236}">
                <a16:creationId xmlns:a16="http://schemas.microsoft.com/office/drawing/2014/main" id="{0CD97CDF-FDC5-D324-3253-DA9FB273FB0D}"/>
              </a:ext>
            </a:extLst>
          </p:cNvPr>
          <p:cNvSpPr>
            <a:spLocks noGrp="1"/>
          </p:cNvSpPr>
          <p:nvPr>
            <p:ph type="pic" sz="quarter" idx="41"/>
          </p:nvPr>
        </p:nvSpPr>
        <p:spPr>
          <a:xfrm>
            <a:off x="6892926" y="5304198"/>
            <a:ext cx="914400" cy="914400"/>
          </a:xfrm>
          <a:prstGeom prst="ellipse">
            <a:avLst/>
          </a:prstGeom>
        </p:spPr>
        <p:txBody>
          <a:bodyPr/>
          <a:lstStyle>
            <a:lvl1pPr>
              <a:defRPr sz="1000"/>
            </a:lvl1pPr>
          </a:lstStyle>
          <a:p>
            <a:r>
              <a:rPr lang="en-US"/>
              <a:t>Click icon to add picture</a:t>
            </a:r>
          </a:p>
        </p:txBody>
      </p:sp>
      <p:sp>
        <p:nvSpPr>
          <p:cNvPr id="4" name="Text Placeholder 31">
            <a:extLst>
              <a:ext uri="{FF2B5EF4-FFF2-40B4-BE49-F238E27FC236}">
                <a16:creationId xmlns:a16="http://schemas.microsoft.com/office/drawing/2014/main" id="{9F6FC71B-8D60-A573-3E41-8B6473262C0F}"/>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rgbClr val="091F2C"/>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Tree>
    <p:extLst>
      <p:ext uri="{BB962C8B-B14F-4D97-AF65-F5344CB8AC3E}">
        <p14:creationId xmlns:p14="http://schemas.microsoft.com/office/powerpoint/2010/main" val="51267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Four_Speaker_50%">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BE7BDB-7915-B649-D42F-AD536CBD837E}"/>
              </a:ext>
            </a:extLst>
          </p:cNvPr>
          <p:cNvSpPr/>
          <p:nvPr userDrawn="1"/>
        </p:nvSpPr>
        <p:spPr bwMode="auto">
          <a:xfrm>
            <a:off x="6096000" y="0"/>
            <a:ext cx="6096000" cy="6858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AB0AF302-8BFE-4BE0-3951-7304368B56CD}"/>
              </a:ext>
            </a:extLst>
          </p:cNvPr>
          <p:cNvSpPr>
            <a:spLocks noGrp="1"/>
          </p:cNvSpPr>
          <p:nvPr>
            <p:ph type="title" hasCustomPrompt="1"/>
          </p:nvPr>
        </p:nvSpPr>
        <p:spPr>
          <a:xfrm>
            <a:off x="6914943" y="604493"/>
            <a:ext cx="4694445" cy="832195"/>
          </a:xfrm>
          <a:prstGeom prst="rect">
            <a:avLst/>
          </a:prstGeom>
        </p:spPr>
        <p:txBody>
          <a:bodyPr lIns="0" anchor="t">
            <a:noAutofit/>
          </a:bodyPr>
          <a:lstStyle>
            <a:lvl1pPr>
              <a:defRPr>
                <a:solidFill>
                  <a:srgbClr val="FFA38B"/>
                </a:solidFill>
              </a:defRPr>
            </a:lvl1pPr>
          </a:lstStyle>
          <a:p>
            <a:r>
              <a:rPr lang="en-US"/>
              <a:t>Meet the team</a:t>
            </a:r>
          </a:p>
        </p:txBody>
      </p:sp>
      <p:sp>
        <p:nvSpPr>
          <p:cNvPr id="11" name="Text Placeholder 24">
            <a:extLst>
              <a:ext uri="{FF2B5EF4-FFF2-40B4-BE49-F238E27FC236}">
                <a16:creationId xmlns:a16="http://schemas.microsoft.com/office/drawing/2014/main" id="{6766F5B6-EF00-CF65-8EB8-BA0C68EF4701}"/>
              </a:ext>
            </a:extLst>
          </p:cNvPr>
          <p:cNvSpPr>
            <a:spLocks noGrp="1"/>
          </p:cNvSpPr>
          <p:nvPr>
            <p:ph type="body" sz="quarter" idx="22" hasCustomPrompt="1"/>
          </p:nvPr>
        </p:nvSpPr>
        <p:spPr>
          <a:xfrm>
            <a:off x="8090997" y="1827953"/>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13" name="Text Placeholder 26">
            <a:extLst>
              <a:ext uri="{FF2B5EF4-FFF2-40B4-BE49-F238E27FC236}">
                <a16:creationId xmlns:a16="http://schemas.microsoft.com/office/drawing/2014/main" id="{88223D6B-BD09-90B6-76CE-70FB4D3343F6}"/>
              </a:ext>
            </a:extLst>
          </p:cNvPr>
          <p:cNvSpPr>
            <a:spLocks noGrp="1"/>
          </p:cNvSpPr>
          <p:nvPr>
            <p:ph type="body" sz="quarter" idx="23" hasCustomPrompt="1"/>
          </p:nvPr>
        </p:nvSpPr>
        <p:spPr>
          <a:xfrm>
            <a:off x="8090997" y="2123698"/>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17" name="Text Placeholder 26">
            <a:extLst>
              <a:ext uri="{FF2B5EF4-FFF2-40B4-BE49-F238E27FC236}">
                <a16:creationId xmlns:a16="http://schemas.microsoft.com/office/drawing/2014/main" id="{59905442-49F5-4ADB-5C4B-4C7C738260ED}"/>
              </a:ext>
            </a:extLst>
          </p:cNvPr>
          <p:cNvSpPr>
            <a:spLocks noGrp="1"/>
          </p:cNvSpPr>
          <p:nvPr>
            <p:ph type="body" sz="quarter" idx="24" hasCustomPrompt="1"/>
          </p:nvPr>
        </p:nvSpPr>
        <p:spPr>
          <a:xfrm>
            <a:off x="8090997" y="2356349"/>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40" name="Picture Placeholder 39">
            <a:extLst>
              <a:ext uri="{FF2B5EF4-FFF2-40B4-BE49-F238E27FC236}">
                <a16:creationId xmlns:a16="http://schemas.microsoft.com/office/drawing/2014/main" id="{A9D3E603-46F6-D165-3833-84FB7983D881}"/>
              </a:ext>
            </a:extLst>
          </p:cNvPr>
          <p:cNvSpPr>
            <a:spLocks noGrp="1"/>
          </p:cNvSpPr>
          <p:nvPr>
            <p:ph type="pic" sz="quarter" idx="42"/>
          </p:nvPr>
        </p:nvSpPr>
        <p:spPr>
          <a:xfrm>
            <a:off x="6892926" y="1772433"/>
            <a:ext cx="914400" cy="914400"/>
          </a:xfrm>
          <a:prstGeom prst="ellipse">
            <a:avLst/>
          </a:prstGeom>
        </p:spPr>
        <p:txBody>
          <a:bodyPr/>
          <a:lstStyle>
            <a:lvl1pPr>
              <a:defRPr sz="1000"/>
            </a:lvl1pPr>
          </a:lstStyle>
          <a:p>
            <a:r>
              <a:rPr lang="en-US"/>
              <a:t>Click icon to add picture</a:t>
            </a:r>
          </a:p>
        </p:txBody>
      </p:sp>
      <p:sp>
        <p:nvSpPr>
          <p:cNvPr id="28" name="Text Placeholder 24">
            <a:extLst>
              <a:ext uri="{FF2B5EF4-FFF2-40B4-BE49-F238E27FC236}">
                <a16:creationId xmlns:a16="http://schemas.microsoft.com/office/drawing/2014/main" id="{939C709C-1226-ABC9-6CD4-696EFE7CF6A0}"/>
              </a:ext>
            </a:extLst>
          </p:cNvPr>
          <p:cNvSpPr>
            <a:spLocks noGrp="1"/>
          </p:cNvSpPr>
          <p:nvPr>
            <p:ph type="body" sz="quarter" idx="30" hasCustomPrompt="1"/>
          </p:nvPr>
        </p:nvSpPr>
        <p:spPr>
          <a:xfrm>
            <a:off x="8090997" y="302568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29" name="Text Placeholder 26">
            <a:extLst>
              <a:ext uri="{FF2B5EF4-FFF2-40B4-BE49-F238E27FC236}">
                <a16:creationId xmlns:a16="http://schemas.microsoft.com/office/drawing/2014/main" id="{F2A12BE8-335F-7A72-650F-62BA78A871B2}"/>
              </a:ext>
            </a:extLst>
          </p:cNvPr>
          <p:cNvSpPr>
            <a:spLocks noGrp="1"/>
          </p:cNvSpPr>
          <p:nvPr>
            <p:ph type="body" sz="quarter" idx="31" hasCustomPrompt="1"/>
          </p:nvPr>
        </p:nvSpPr>
        <p:spPr>
          <a:xfrm>
            <a:off x="8090997" y="3321434"/>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0" name="Text Placeholder 26">
            <a:extLst>
              <a:ext uri="{FF2B5EF4-FFF2-40B4-BE49-F238E27FC236}">
                <a16:creationId xmlns:a16="http://schemas.microsoft.com/office/drawing/2014/main" id="{F3A41BF7-5915-AB83-D81C-3DCC42B225D1}"/>
              </a:ext>
            </a:extLst>
          </p:cNvPr>
          <p:cNvSpPr>
            <a:spLocks noGrp="1"/>
          </p:cNvSpPr>
          <p:nvPr>
            <p:ph type="body" sz="quarter" idx="32" hasCustomPrompt="1"/>
          </p:nvPr>
        </p:nvSpPr>
        <p:spPr>
          <a:xfrm>
            <a:off x="8090997" y="3554085"/>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41" name="Picture Placeholder 39">
            <a:extLst>
              <a:ext uri="{FF2B5EF4-FFF2-40B4-BE49-F238E27FC236}">
                <a16:creationId xmlns:a16="http://schemas.microsoft.com/office/drawing/2014/main" id="{DEAA1D30-76EF-F775-CFAF-DB81BB4E8FB5}"/>
              </a:ext>
            </a:extLst>
          </p:cNvPr>
          <p:cNvSpPr>
            <a:spLocks noGrp="1"/>
          </p:cNvSpPr>
          <p:nvPr>
            <p:ph type="pic" sz="quarter" idx="43"/>
          </p:nvPr>
        </p:nvSpPr>
        <p:spPr>
          <a:xfrm>
            <a:off x="6892926" y="2949688"/>
            <a:ext cx="914400" cy="914400"/>
          </a:xfrm>
          <a:prstGeom prst="ellipse">
            <a:avLst/>
          </a:prstGeom>
        </p:spPr>
        <p:txBody>
          <a:bodyPr/>
          <a:lstStyle>
            <a:lvl1pPr>
              <a:defRPr sz="1000"/>
            </a:lvl1pPr>
          </a:lstStyle>
          <a:p>
            <a:r>
              <a:rPr lang="en-US"/>
              <a:t>Click icon to add picture</a:t>
            </a:r>
          </a:p>
        </p:txBody>
      </p:sp>
      <p:sp>
        <p:nvSpPr>
          <p:cNvPr id="32" name="Text Placeholder 24">
            <a:extLst>
              <a:ext uri="{FF2B5EF4-FFF2-40B4-BE49-F238E27FC236}">
                <a16:creationId xmlns:a16="http://schemas.microsoft.com/office/drawing/2014/main" id="{8C962739-D09A-2A37-1739-155F3B6C2CEB}"/>
              </a:ext>
            </a:extLst>
          </p:cNvPr>
          <p:cNvSpPr>
            <a:spLocks noGrp="1"/>
          </p:cNvSpPr>
          <p:nvPr>
            <p:ph type="body" sz="quarter" idx="34" hasCustomPrompt="1"/>
          </p:nvPr>
        </p:nvSpPr>
        <p:spPr>
          <a:xfrm>
            <a:off x="8090997" y="4193641"/>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33" name="Text Placeholder 26">
            <a:extLst>
              <a:ext uri="{FF2B5EF4-FFF2-40B4-BE49-F238E27FC236}">
                <a16:creationId xmlns:a16="http://schemas.microsoft.com/office/drawing/2014/main" id="{2B6D3E8B-B257-9F63-7CBA-155EC817023C}"/>
              </a:ext>
            </a:extLst>
          </p:cNvPr>
          <p:cNvSpPr>
            <a:spLocks noGrp="1"/>
          </p:cNvSpPr>
          <p:nvPr>
            <p:ph type="body" sz="quarter" idx="35" hasCustomPrompt="1"/>
          </p:nvPr>
        </p:nvSpPr>
        <p:spPr>
          <a:xfrm>
            <a:off x="8090997" y="4489386"/>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4" name="Text Placeholder 26">
            <a:extLst>
              <a:ext uri="{FF2B5EF4-FFF2-40B4-BE49-F238E27FC236}">
                <a16:creationId xmlns:a16="http://schemas.microsoft.com/office/drawing/2014/main" id="{6204078E-9D75-613D-9DBB-F29FA86B088F}"/>
              </a:ext>
            </a:extLst>
          </p:cNvPr>
          <p:cNvSpPr>
            <a:spLocks noGrp="1"/>
          </p:cNvSpPr>
          <p:nvPr>
            <p:ph type="body" sz="quarter" idx="36" hasCustomPrompt="1"/>
          </p:nvPr>
        </p:nvSpPr>
        <p:spPr>
          <a:xfrm>
            <a:off x="8090997" y="4722037"/>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42" name="Picture Placeholder 39">
            <a:extLst>
              <a:ext uri="{FF2B5EF4-FFF2-40B4-BE49-F238E27FC236}">
                <a16:creationId xmlns:a16="http://schemas.microsoft.com/office/drawing/2014/main" id="{9568CF9E-6AA7-0B61-B2AE-087EE8912EC0}"/>
              </a:ext>
            </a:extLst>
          </p:cNvPr>
          <p:cNvSpPr>
            <a:spLocks noGrp="1"/>
          </p:cNvSpPr>
          <p:nvPr>
            <p:ph type="pic" sz="quarter" idx="44"/>
          </p:nvPr>
        </p:nvSpPr>
        <p:spPr>
          <a:xfrm>
            <a:off x="6892926" y="4126943"/>
            <a:ext cx="914400" cy="914400"/>
          </a:xfrm>
          <a:prstGeom prst="ellipse">
            <a:avLst/>
          </a:prstGeom>
        </p:spPr>
        <p:txBody>
          <a:bodyPr/>
          <a:lstStyle>
            <a:lvl1pPr>
              <a:defRPr sz="1000"/>
            </a:lvl1pPr>
          </a:lstStyle>
          <a:p>
            <a:r>
              <a:rPr lang="en-US"/>
              <a:t>Click icon to add picture</a:t>
            </a:r>
          </a:p>
        </p:txBody>
      </p:sp>
      <p:sp>
        <p:nvSpPr>
          <p:cNvPr id="36" name="Text Placeholder 24">
            <a:extLst>
              <a:ext uri="{FF2B5EF4-FFF2-40B4-BE49-F238E27FC236}">
                <a16:creationId xmlns:a16="http://schemas.microsoft.com/office/drawing/2014/main" id="{48867F8C-D244-023D-223A-C4340DE08E1B}"/>
              </a:ext>
            </a:extLst>
          </p:cNvPr>
          <p:cNvSpPr>
            <a:spLocks noGrp="1"/>
          </p:cNvSpPr>
          <p:nvPr>
            <p:ph type="body" sz="quarter" idx="38" hasCustomPrompt="1"/>
          </p:nvPr>
        </p:nvSpPr>
        <p:spPr>
          <a:xfrm>
            <a:off x="8090997" y="5381422"/>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r>
              <a:rPr lang="en-US"/>
              <a:t>Dolor sit </a:t>
            </a:r>
            <a:r>
              <a:rPr lang="en-US" err="1"/>
              <a:t>amet</a:t>
            </a:r>
            <a:endParaRPr lang="en-US"/>
          </a:p>
        </p:txBody>
      </p:sp>
      <p:sp>
        <p:nvSpPr>
          <p:cNvPr id="37" name="Text Placeholder 26">
            <a:extLst>
              <a:ext uri="{FF2B5EF4-FFF2-40B4-BE49-F238E27FC236}">
                <a16:creationId xmlns:a16="http://schemas.microsoft.com/office/drawing/2014/main" id="{B128DC62-908A-9D89-8C75-5B41EF153E1E}"/>
              </a:ext>
            </a:extLst>
          </p:cNvPr>
          <p:cNvSpPr>
            <a:spLocks noGrp="1"/>
          </p:cNvSpPr>
          <p:nvPr>
            <p:ph type="body" sz="quarter" idx="39" hasCustomPrompt="1"/>
          </p:nvPr>
        </p:nvSpPr>
        <p:spPr>
          <a:xfrm>
            <a:off x="8090997" y="5677167"/>
            <a:ext cx="2745655" cy="284070"/>
          </a:xfrm>
          <a:prstGeom prst="rect">
            <a:avLst/>
          </a:prstGeom>
        </p:spPr>
        <p:txBody>
          <a:bodyPr lIns="0"/>
          <a:lstStyle>
            <a:lvl1pPr marL="0" indent="0">
              <a:buNone/>
              <a:defRPr sz="1200">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endParaRPr lang="en-US"/>
          </a:p>
        </p:txBody>
      </p:sp>
      <p:sp>
        <p:nvSpPr>
          <p:cNvPr id="38" name="Text Placeholder 26">
            <a:extLst>
              <a:ext uri="{FF2B5EF4-FFF2-40B4-BE49-F238E27FC236}">
                <a16:creationId xmlns:a16="http://schemas.microsoft.com/office/drawing/2014/main" id="{94881C4D-0291-E9A0-BB00-52EDA0F62BF2}"/>
              </a:ext>
            </a:extLst>
          </p:cNvPr>
          <p:cNvSpPr>
            <a:spLocks noGrp="1"/>
          </p:cNvSpPr>
          <p:nvPr>
            <p:ph type="body" sz="quarter" idx="40" hasCustomPrompt="1"/>
          </p:nvPr>
        </p:nvSpPr>
        <p:spPr>
          <a:xfrm>
            <a:off x="8090997" y="5909818"/>
            <a:ext cx="2745655" cy="284069"/>
          </a:xfrm>
          <a:prstGeom prst="rect">
            <a:avLst/>
          </a:prstGeom>
        </p:spPr>
        <p:txBody>
          <a:bodyPr lIns="0"/>
          <a:lstStyle>
            <a:lvl1pPr marL="0" indent="0">
              <a:buNone/>
              <a:defRPr sz="1200" i="1">
                <a:solidFill>
                  <a:srgbClr val="091F2C"/>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r>
              <a:rPr lang="en-US"/>
              <a:t>Dolor sit </a:t>
            </a:r>
            <a:r>
              <a:rPr lang="en-US" err="1"/>
              <a:t>amet</a:t>
            </a:r>
            <a:r>
              <a:rPr lang="en-US"/>
              <a:t>	</a:t>
            </a:r>
          </a:p>
        </p:txBody>
      </p:sp>
      <p:sp>
        <p:nvSpPr>
          <p:cNvPr id="39" name="Picture Placeholder 39">
            <a:extLst>
              <a:ext uri="{FF2B5EF4-FFF2-40B4-BE49-F238E27FC236}">
                <a16:creationId xmlns:a16="http://schemas.microsoft.com/office/drawing/2014/main" id="{0CD97CDF-FDC5-D324-3253-DA9FB273FB0D}"/>
              </a:ext>
            </a:extLst>
          </p:cNvPr>
          <p:cNvSpPr>
            <a:spLocks noGrp="1"/>
          </p:cNvSpPr>
          <p:nvPr>
            <p:ph type="pic" sz="quarter" idx="41"/>
          </p:nvPr>
        </p:nvSpPr>
        <p:spPr>
          <a:xfrm>
            <a:off x="6892926" y="5304198"/>
            <a:ext cx="914400" cy="914400"/>
          </a:xfrm>
          <a:prstGeom prst="ellipse">
            <a:avLst/>
          </a:prstGeom>
        </p:spPr>
        <p:txBody>
          <a:bodyPr/>
          <a:lstStyle>
            <a:lvl1pPr>
              <a:defRPr sz="1000"/>
            </a:lvl1pPr>
          </a:lstStyle>
          <a:p>
            <a:r>
              <a:rPr lang="en-US"/>
              <a:t>Click icon to add picture</a:t>
            </a:r>
          </a:p>
        </p:txBody>
      </p:sp>
      <p:sp>
        <p:nvSpPr>
          <p:cNvPr id="4" name="Text Placeholder 31">
            <a:extLst>
              <a:ext uri="{FF2B5EF4-FFF2-40B4-BE49-F238E27FC236}">
                <a16:creationId xmlns:a16="http://schemas.microsoft.com/office/drawing/2014/main" id="{9F6FC71B-8D60-A573-3E41-8B6473262C0F}"/>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rgbClr val="091F2C"/>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Tree>
    <p:extLst>
      <p:ext uri="{BB962C8B-B14F-4D97-AF65-F5344CB8AC3E}">
        <p14:creationId xmlns:p14="http://schemas.microsoft.com/office/powerpoint/2010/main" val="315973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_Speaker_50%">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8CD4A-F901-8AC9-9763-4F4CF86479B6}"/>
              </a:ext>
              <a:ext uri="{C183D7F6-B498-43B3-948B-1728B52AA6E4}">
                <adec:decorative xmlns:adec="http://schemas.microsoft.com/office/drawing/2017/decorative" val="1"/>
              </a:ext>
            </a:extLst>
          </p:cNvPr>
          <p:cNvPicPr>
            <a:picLocks noChangeAspect="1"/>
          </p:cNvPicPr>
          <p:nvPr userDrawn="1"/>
        </p:nvPicPr>
        <p:blipFill rotWithShape="1">
          <a:blip r:embed="rId2"/>
          <a:srcRect l="14790" t="9046" r="-111" b="5634"/>
          <a:stretch/>
        </p:blipFill>
        <p:spPr>
          <a:xfrm>
            <a:off x="6118915" y="0"/>
            <a:ext cx="6286500" cy="6858000"/>
          </a:xfrm>
          <a:prstGeom prst="rect">
            <a:avLst/>
          </a:prstGeom>
        </p:spPr>
      </p:pic>
      <p:sp>
        <p:nvSpPr>
          <p:cNvPr id="12" name="Title 1">
            <a:extLst>
              <a:ext uri="{FF2B5EF4-FFF2-40B4-BE49-F238E27FC236}">
                <a16:creationId xmlns:a16="http://schemas.microsoft.com/office/drawing/2014/main" id="{AB0AF302-8BFE-4BE0-3951-7304368B56CD}"/>
              </a:ext>
            </a:extLst>
          </p:cNvPr>
          <p:cNvSpPr>
            <a:spLocks noGrp="1"/>
          </p:cNvSpPr>
          <p:nvPr>
            <p:ph type="title" hasCustomPrompt="1"/>
          </p:nvPr>
        </p:nvSpPr>
        <p:spPr>
          <a:xfrm>
            <a:off x="6914943" y="604493"/>
            <a:ext cx="4694445" cy="832195"/>
          </a:xfrm>
          <a:prstGeom prst="rect">
            <a:avLst/>
          </a:prstGeom>
        </p:spPr>
        <p:txBody>
          <a:bodyPr lIns="0" anchor="t">
            <a:noAutofit/>
          </a:bodyPr>
          <a:lstStyle>
            <a:lvl1pPr>
              <a:defRPr>
                <a:solidFill>
                  <a:srgbClr val="FFA38B"/>
                </a:solidFill>
              </a:defRPr>
            </a:lvl1pPr>
          </a:lstStyle>
          <a:p>
            <a:r>
              <a:rPr lang="en-US" dirty="0"/>
              <a:t>Meet the team</a:t>
            </a:r>
          </a:p>
        </p:txBody>
      </p:sp>
      <p:sp>
        <p:nvSpPr>
          <p:cNvPr id="4" name="Text Placeholder 24">
            <a:extLst>
              <a:ext uri="{FF2B5EF4-FFF2-40B4-BE49-F238E27FC236}">
                <a16:creationId xmlns:a16="http://schemas.microsoft.com/office/drawing/2014/main" id="{FDD444CB-BD89-F45D-A41A-D1ADD29F1E02}"/>
              </a:ext>
            </a:extLst>
          </p:cNvPr>
          <p:cNvSpPr>
            <a:spLocks noGrp="1"/>
          </p:cNvSpPr>
          <p:nvPr>
            <p:ph type="body" sz="quarter" idx="25" hasCustomPrompt="1"/>
          </p:nvPr>
        </p:nvSpPr>
        <p:spPr>
          <a:xfrm>
            <a:off x="8690637" y="1796304"/>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8" name="Text Placeholder 26">
            <a:extLst>
              <a:ext uri="{FF2B5EF4-FFF2-40B4-BE49-F238E27FC236}">
                <a16:creationId xmlns:a16="http://schemas.microsoft.com/office/drawing/2014/main" id="{57801562-FAA9-5B9D-E1DF-549C95475F5C}"/>
              </a:ext>
            </a:extLst>
          </p:cNvPr>
          <p:cNvSpPr>
            <a:spLocks noGrp="1"/>
          </p:cNvSpPr>
          <p:nvPr>
            <p:ph type="body" sz="quarter" idx="26" hasCustomPrompt="1"/>
          </p:nvPr>
        </p:nvSpPr>
        <p:spPr>
          <a:xfrm>
            <a:off x="8690637" y="2193916"/>
            <a:ext cx="2583085" cy="30445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9" name="Text Placeholder 26">
            <a:extLst>
              <a:ext uri="{FF2B5EF4-FFF2-40B4-BE49-F238E27FC236}">
                <a16:creationId xmlns:a16="http://schemas.microsoft.com/office/drawing/2014/main" id="{EADFEE11-E871-61AA-368F-01B37F649B0D}"/>
              </a:ext>
            </a:extLst>
          </p:cNvPr>
          <p:cNvSpPr>
            <a:spLocks noGrp="1"/>
          </p:cNvSpPr>
          <p:nvPr>
            <p:ph type="body" sz="quarter" idx="27" hasCustomPrompt="1"/>
          </p:nvPr>
        </p:nvSpPr>
        <p:spPr>
          <a:xfrm>
            <a:off x="8690637" y="2448941"/>
            <a:ext cx="2583085" cy="304451"/>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2" name="Picture Placeholder 39">
            <a:extLst>
              <a:ext uri="{FF2B5EF4-FFF2-40B4-BE49-F238E27FC236}">
                <a16:creationId xmlns:a16="http://schemas.microsoft.com/office/drawing/2014/main" id="{D9CC603E-F2D3-FA95-4EC2-05FC6919D8A2}"/>
              </a:ext>
            </a:extLst>
          </p:cNvPr>
          <p:cNvSpPr>
            <a:spLocks noGrp="1"/>
          </p:cNvSpPr>
          <p:nvPr>
            <p:ph type="pic" sz="quarter" idx="29"/>
          </p:nvPr>
        </p:nvSpPr>
        <p:spPr>
          <a:xfrm>
            <a:off x="6914943" y="1471486"/>
            <a:ext cx="1476703" cy="1476703"/>
          </a:xfrm>
          <a:prstGeom prst="ellipse">
            <a:avLst/>
          </a:prstGeom>
        </p:spPr>
        <p:txBody>
          <a:bodyPr/>
          <a:lstStyle>
            <a:lvl1pPr>
              <a:defRPr sz="1000"/>
            </a:lvl1pPr>
          </a:lstStyle>
          <a:p>
            <a:r>
              <a:rPr lang="en-US" dirty="0"/>
              <a:t>Click icon to add picture</a:t>
            </a:r>
          </a:p>
        </p:txBody>
      </p:sp>
      <p:sp>
        <p:nvSpPr>
          <p:cNvPr id="6" name="Text Placeholder 24">
            <a:extLst>
              <a:ext uri="{FF2B5EF4-FFF2-40B4-BE49-F238E27FC236}">
                <a16:creationId xmlns:a16="http://schemas.microsoft.com/office/drawing/2014/main" id="{8BC7ACAA-6339-3B5B-B031-3BD4F0C5B25A}"/>
              </a:ext>
            </a:extLst>
          </p:cNvPr>
          <p:cNvSpPr>
            <a:spLocks noGrp="1"/>
          </p:cNvSpPr>
          <p:nvPr>
            <p:ph type="body" sz="quarter" idx="36" hasCustomPrompt="1"/>
          </p:nvPr>
        </p:nvSpPr>
        <p:spPr>
          <a:xfrm>
            <a:off x="8690637" y="3437832"/>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7" name="Text Placeholder 26">
            <a:extLst>
              <a:ext uri="{FF2B5EF4-FFF2-40B4-BE49-F238E27FC236}">
                <a16:creationId xmlns:a16="http://schemas.microsoft.com/office/drawing/2014/main" id="{00CFE5A4-C7C7-196E-E976-7F800CD23C4A}"/>
              </a:ext>
            </a:extLst>
          </p:cNvPr>
          <p:cNvSpPr>
            <a:spLocks noGrp="1"/>
          </p:cNvSpPr>
          <p:nvPr>
            <p:ph type="body" sz="quarter" idx="37" hasCustomPrompt="1"/>
          </p:nvPr>
        </p:nvSpPr>
        <p:spPr>
          <a:xfrm>
            <a:off x="8690637" y="3835444"/>
            <a:ext cx="2583085" cy="30445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10" name="Text Placeholder 26">
            <a:extLst>
              <a:ext uri="{FF2B5EF4-FFF2-40B4-BE49-F238E27FC236}">
                <a16:creationId xmlns:a16="http://schemas.microsoft.com/office/drawing/2014/main" id="{962091CF-2911-AE69-E701-21319CBB67CC}"/>
              </a:ext>
            </a:extLst>
          </p:cNvPr>
          <p:cNvSpPr>
            <a:spLocks noGrp="1"/>
          </p:cNvSpPr>
          <p:nvPr>
            <p:ph type="body" sz="quarter" idx="38" hasCustomPrompt="1"/>
          </p:nvPr>
        </p:nvSpPr>
        <p:spPr>
          <a:xfrm>
            <a:off x="8690637" y="4090469"/>
            <a:ext cx="2583085" cy="304451"/>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3" name="Picture Placeholder 39">
            <a:extLst>
              <a:ext uri="{FF2B5EF4-FFF2-40B4-BE49-F238E27FC236}">
                <a16:creationId xmlns:a16="http://schemas.microsoft.com/office/drawing/2014/main" id="{8DF0BB99-9B11-363F-5E4D-DB8166A1E33A}"/>
              </a:ext>
            </a:extLst>
          </p:cNvPr>
          <p:cNvSpPr>
            <a:spLocks noGrp="1"/>
          </p:cNvSpPr>
          <p:nvPr>
            <p:ph type="pic" sz="quarter" idx="34"/>
          </p:nvPr>
        </p:nvSpPr>
        <p:spPr>
          <a:xfrm>
            <a:off x="6914943" y="3118962"/>
            <a:ext cx="1476703" cy="1476703"/>
          </a:xfrm>
          <a:prstGeom prst="ellipse">
            <a:avLst/>
          </a:prstGeom>
        </p:spPr>
        <p:txBody>
          <a:bodyPr/>
          <a:lstStyle>
            <a:lvl1pPr>
              <a:defRPr sz="1000"/>
            </a:lvl1pPr>
          </a:lstStyle>
          <a:p>
            <a:r>
              <a:rPr lang="en-US" dirty="0"/>
              <a:t>Click icon to add picture</a:t>
            </a:r>
          </a:p>
        </p:txBody>
      </p:sp>
      <p:sp>
        <p:nvSpPr>
          <p:cNvPr id="14" name="Text Placeholder 24">
            <a:extLst>
              <a:ext uri="{FF2B5EF4-FFF2-40B4-BE49-F238E27FC236}">
                <a16:creationId xmlns:a16="http://schemas.microsoft.com/office/drawing/2014/main" id="{7A7CFF8A-33A9-1AD6-9B76-ED845012769D}"/>
              </a:ext>
            </a:extLst>
          </p:cNvPr>
          <p:cNvSpPr>
            <a:spLocks noGrp="1"/>
          </p:cNvSpPr>
          <p:nvPr>
            <p:ph type="body" sz="quarter" idx="31" hasCustomPrompt="1"/>
          </p:nvPr>
        </p:nvSpPr>
        <p:spPr>
          <a:xfrm>
            <a:off x="8690637" y="5079345"/>
            <a:ext cx="258308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15" name="Text Placeholder 26">
            <a:extLst>
              <a:ext uri="{FF2B5EF4-FFF2-40B4-BE49-F238E27FC236}">
                <a16:creationId xmlns:a16="http://schemas.microsoft.com/office/drawing/2014/main" id="{4D0AB258-48A8-2C87-3EFE-3023AB97D63D}"/>
              </a:ext>
            </a:extLst>
          </p:cNvPr>
          <p:cNvSpPr>
            <a:spLocks noGrp="1"/>
          </p:cNvSpPr>
          <p:nvPr>
            <p:ph type="body" sz="quarter" idx="32" hasCustomPrompt="1"/>
          </p:nvPr>
        </p:nvSpPr>
        <p:spPr>
          <a:xfrm>
            <a:off x="8690637" y="5476957"/>
            <a:ext cx="2583085" cy="30445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16" name="Text Placeholder 26">
            <a:extLst>
              <a:ext uri="{FF2B5EF4-FFF2-40B4-BE49-F238E27FC236}">
                <a16:creationId xmlns:a16="http://schemas.microsoft.com/office/drawing/2014/main" id="{C934F483-E84C-4510-49A4-8D8326263E5C}"/>
              </a:ext>
            </a:extLst>
          </p:cNvPr>
          <p:cNvSpPr>
            <a:spLocks noGrp="1"/>
          </p:cNvSpPr>
          <p:nvPr>
            <p:ph type="body" sz="quarter" idx="33" hasCustomPrompt="1"/>
          </p:nvPr>
        </p:nvSpPr>
        <p:spPr>
          <a:xfrm>
            <a:off x="8690637" y="5731982"/>
            <a:ext cx="2583085" cy="304451"/>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5" name="Picture Placeholder 39">
            <a:extLst>
              <a:ext uri="{FF2B5EF4-FFF2-40B4-BE49-F238E27FC236}">
                <a16:creationId xmlns:a16="http://schemas.microsoft.com/office/drawing/2014/main" id="{E717DFAD-971B-6B64-56A8-045DA8F13F13}"/>
              </a:ext>
            </a:extLst>
          </p:cNvPr>
          <p:cNvSpPr>
            <a:spLocks noGrp="1"/>
          </p:cNvSpPr>
          <p:nvPr>
            <p:ph type="pic" sz="quarter" idx="35"/>
          </p:nvPr>
        </p:nvSpPr>
        <p:spPr>
          <a:xfrm>
            <a:off x="6914943" y="4776804"/>
            <a:ext cx="1476703" cy="1476703"/>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299164560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userDrawn="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Number_Section_1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1508559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Number_Section_1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C81260E-1E51-BED4-0FF4-46672BC1AACB}"/>
              </a:ext>
            </a:extLst>
          </p:cNvPr>
          <p:cNvSpPr>
            <a:spLocks noGrp="1"/>
          </p:cNvSpPr>
          <p:nvPr>
            <p:ph type="title" hasCustomPrompt="1"/>
          </p:nvPr>
        </p:nvSpPr>
        <p:spPr>
          <a:xfrm>
            <a:off x="1595770"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11" name="Text Placeholder 2">
            <a:extLst>
              <a:ext uri="{FF2B5EF4-FFF2-40B4-BE49-F238E27FC236}">
                <a16:creationId xmlns:a16="http://schemas.microsoft.com/office/drawing/2014/main" id="{3229B46D-0E76-C42B-2A7C-214F2068638F}"/>
              </a:ext>
            </a:extLst>
          </p:cNvPr>
          <p:cNvSpPr>
            <a:spLocks noGrp="1"/>
          </p:cNvSpPr>
          <p:nvPr>
            <p:ph type="body" sz="quarter" idx="12" hasCustomPrompt="1"/>
          </p:nvPr>
        </p:nvSpPr>
        <p:spPr>
          <a:xfrm>
            <a:off x="1595769"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
        <p:nvSpPr>
          <p:cNvPr id="2" name="Picture Placeholder 5">
            <a:extLst>
              <a:ext uri="{FF2B5EF4-FFF2-40B4-BE49-F238E27FC236}">
                <a16:creationId xmlns:a16="http://schemas.microsoft.com/office/drawing/2014/main" id="{B61F0159-D5B3-CD80-FCFB-217FA885DBD7}"/>
              </a:ext>
            </a:extLst>
          </p:cNvPr>
          <p:cNvSpPr>
            <a:spLocks noGrp="1"/>
          </p:cNvSpPr>
          <p:nvPr>
            <p:ph type="pic" sz="quarter" idx="20"/>
          </p:nvPr>
        </p:nvSpPr>
        <p:spPr>
          <a:xfrm>
            <a:off x="6096000"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475634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Number_Section_2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2795201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Number_Section_2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A0F25E-399C-3621-CEED-FEB93CAB71EA}"/>
              </a:ext>
            </a:extLst>
          </p:cNvPr>
          <p:cNvSpPr>
            <a:spLocks noGrp="1"/>
          </p:cNvSpPr>
          <p:nvPr>
            <p:ph type="title" hasCustomPrompt="1"/>
          </p:nvPr>
        </p:nvSpPr>
        <p:spPr>
          <a:xfrm>
            <a:off x="1946645"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8" name="Text Placeholder 2">
            <a:extLst>
              <a:ext uri="{FF2B5EF4-FFF2-40B4-BE49-F238E27FC236}">
                <a16:creationId xmlns:a16="http://schemas.microsoft.com/office/drawing/2014/main" id="{D6206A5A-A260-A763-5C67-DDA7426A0AC0}"/>
              </a:ext>
            </a:extLst>
          </p:cNvPr>
          <p:cNvSpPr>
            <a:spLocks noGrp="1"/>
          </p:cNvSpPr>
          <p:nvPr>
            <p:ph type="body" sz="quarter" idx="12" hasCustomPrompt="1"/>
          </p:nvPr>
        </p:nvSpPr>
        <p:spPr>
          <a:xfrm>
            <a:off x="1946644"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
        <p:nvSpPr>
          <p:cNvPr id="3" name="Picture Placeholder 5">
            <a:extLst>
              <a:ext uri="{FF2B5EF4-FFF2-40B4-BE49-F238E27FC236}">
                <a16:creationId xmlns:a16="http://schemas.microsoft.com/office/drawing/2014/main" id="{322F825F-1279-BB27-9CD2-93DE908FF060}"/>
              </a:ext>
            </a:extLst>
          </p:cNvPr>
          <p:cNvSpPr>
            <a:spLocks noGrp="1"/>
          </p:cNvSpPr>
          <p:nvPr>
            <p:ph type="pic" sz="quarter" idx="20"/>
          </p:nvPr>
        </p:nvSpPr>
        <p:spPr>
          <a:xfrm>
            <a:off x="6096000"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92154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Number_Section_3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1234751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Number_Section_3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5">
            <a:extLst>
              <a:ext uri="{FF2B5EF4-FFF2-40B4-BE49-F238E27FC236}">
                <a16:creationId xmlns:a16="http://schemas.microsoft.com/office/drawing/2014/main" id="{43978CDD-AE98-7A0F-2A35-8DA9538DDD8A}"/>
              </a:ext>
            </a:extLst>
          </p:cNvPr>
          <p:cNvSpPr>
            <a:spLocks noGrp="1"/>
          </p:cNvSpPr>
          <p:nvPr>
            <p:ph type="pic" sz="quarter" idx="20"/>
          </p:nvPr>
        </p:nvSpPr>
        <p:spPr>
          <a:xfrm>
            <a:off x="6096000" y="0"/>
            <a:ext cx="6092953" cy="6858000"/>
          </a:xfrm>
          <a:prstGeom prst="rect">
            <a:avLst/>
          </a:prstGeom>
        </p:spPr>
        <p:txBody>
          <a:bodyPr anchor="ctr"/>
          <a:lstStyle>
            <a:lvl1pPr marL="0" indent="0" algn="ctr">
              <a:buNone/>
              <a:defRPr/>
            </a:lvl1pPr>
          </a:lstStyle>
          <a:p>
            <a:r>
              <a:rPr lang="en-US"/>
              <a:t>Click icon to add picture</a:t>
            </a:r>
          </a:p>
        </p:txBody>
      </p:sp>
      <p:sp>
        <p:nvSpPr>
          <p:cNvPr id="5" name="Title 1">
            <a:extLst>
              <a:ext uri="{FF2B5EF4-FFF2-40B4-BE49-F238E27FC236}">
                <a16:creationId xmlns:a16="http://schemas.microsoft.com/office/drawing/2014/main" id="{00994AE4-5DE2-4B33-1283-420CD2CD9551}"/>
              </a:ext>
            </a:extLst>
          </p:cNvPr>
          <p:cNvSpPr>
            <a:spLocks noGrp="1"/>
          </p:cNvSpPr>
          <p:nvPr>
            <p:ph type="title" hasCustomPrompt="1"/>
          </p:nvPr>
        </p:nvSpPr>
        <p:spPr>
          <a:xfrm>
            <a:off x="1946645"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6" name="Text Placeholder 2">
            <a:extLst>
              <a:ext uri="{FF2B5EF4-FFF2-40B4-BE49-F238E27FC236}">
                <a16:creationId xmlns:a16="http://schemas.microsoft.com/office/drawing/2014/main" id="{7DD34551-9534-0CE6-EA40-4767D49C5B2F}"/>
              </a:ext>
            </a:extLst>
          </p:cNvPr>
          <p:cNvSpPr>
            <a:spLocks noGrp="1"/>
          </p:cNvSpPr>
          <p:nvPr>
            <p:ph type="body" sz="quarter" idx="12" hasCustomPrompt="1"/>
          </p:nvPr>
        </p:nvSpPr>
        <p:spPr>
          <a:xfrm>
            <a:off x="1946644"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127530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Number_Section_4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2835436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Number_Section_4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00CB29-33C1-4EDA-BB20-2A3D7235C6A5}"/>
              </a:ext>
            </a:extLst>
          </p:cNvPr>
          <p:cNvSpPr>
            <a:spLocks noGrp="1"/>
          </p:cNvSpPr>
          <p:nvPr>
            <p:ph type="title" hasCustomPrompt="1"/>
          </p:nvPr>
        </p:nvSpPr>
        <p:spPr>
          <a:xfrm>
            <a:off x="2201826"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6" name="Text Placeholder 2">
            <a:extLst>
              <a:ext uri="{FF2B5EF4-FFF2-40B4-BE49-F238E27FC236}">
                <a16:creationId xmlns:a16="http://schemas.microsoft.com/office/drawing/2014/main" id="{9AC9E9C0-A7BC-1FA8-1889-7A817714777E}"/>
              </a:ext>
            </a:extLst>
          </p:cNvPr>
          <p:cNvSpPr>
            <a:spLocks noGrp="1"/>
          </p:cNvSpPr>
          <p:nvPr>
            <p:ph type="body" sz="quarter" idx="12" hasCustomPrompt="1"/>
          </p:nvPr>
        </p:nvSpPr>
        <p:spPr>
          <a:xfrm>
            <a:off x="2201825"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
        <p:nvSpPr>
          <p:cNvPr id="2" name="Picture Placeholder 5">
            <a:extLst>
              <a:ext uri="{FF2B5EF4-FFF2-40B4-BE49-F238E27FC236}">
                <a16:creationId xmlns:a16="http://schemas.microsoft.com/office/drawing/2014/main" id="{61F34624-5F76-AD08-1686-08DE9127D06D}"/>
              </a:ext>
            </a:extLst>
          </p:cNvPr>
          <p:cNvSpPr>
            <a:spLocks noGrp="1"/>
          </p:cNvSpPr>
          <p:nvPr>
            <p:ph type="pic" sz="quarter" idx="20"/>
          </p:nvPr>
        </p:nvSpPr>
        <p:spPr>
          <a:xfrm>
            <a:off x="6096000"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4063638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Number_Section_5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4072440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Number_Section_5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A573DC-BAB8-0156-2A2F-23C2567D2D71}"/>
              </a:ext>
            </a:extLst>
          </p:cNvPr>
          <p:cNvSpPr>
            <a:spLocks noGrp="1"/>
          </p:cNvSpPr>
          <p:nvPr>
            <p:ph type="title" hasCustomPrompt="1"/>
          </p:nvPr>
        </p:nvSpPr>
        <p:spPr>
          <a:xfrm>
            <a:off x="1872213"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6" name="Text Placeholder 2">
            <a:extLst>
              <a:ext uri="{FF2B5EF4-FFF2-40B4-BE49-F238E27FC236}">
                <a16:creationId xmlns:a16="http://schemas.microsoft.com/office/drawing/2014/main" id="{523F861B-965A-3FC5-CF00-4CC54F21EC43}"/>
              </a:ext>
            </a:extLst>
          </p:cNvPr>
          <p:cNvSpPr>
            <a:spLocks noGrp="1"/>
          </p:cNvSpPr>
          <p:nvPr>
            <p:ph type="body" sz="quarter" idx="12" hasCustomPrompt="1"/>
          </p:nvPr>
        </p:nvSpPr>
        <p:spPr>
          <a:xfrm>
            <a:off x="1872212"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
        <p:nvSpPr>
          <p:cNvPr id="2" name="Picture Placeholder 5">
            <a:extLst>
              <a:ext uri="{FF2B5EF4-FFF2-40B4-BE49-F238E27FC236}">
                <a16:creationId xmlns:a16="http://schemas.microsoft.com/office/drawing/2014/main" id="{1F012624-32BE-FBC3-0A42-B541809FD8A3}"/>
              </a:ext>
            </a:extLst>
          </p:cNvPr>
          <p:cNvSpPr>
            <a:spLocks noGrp="1"/>
          </p:cNvSpPr>
          <p:nvPr>
            <p:ph type="pic" sz="quarter" idx="20"/>
          </p:nvPr>
        </p:nvSpPr>
        <p:spPr>
          <a:xfrm>
            <a:off x="6096000"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910292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_Spea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605519"/>
            <a:ext cx="4429825" cy="804665"/>
          </a:xfrm>
          <a:prstGeom prst="rect">
            <a:avLst/>
          </a:prstGeom>
        </p:spPr>
        <p:txBody>
          <a:bodyPr lIns="0" anchor="t">
            <a:noAutofit/>
          </a:bodyPr>
          <a:lstStyle>
            <a:lvl1pPr>
              <a:defRPr>
                <a:solidFill>
                  <a:srgbClr val="FFA38B"/>
                </a:solidFill>
              </a:defRPr>
            </a:lvl1pPr>
          </a:lstStyle>
          <a:p>
            <a:r>
              <a:rPr lang="en-US" dirty="0"/>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588264"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588264"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588264"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33" name="Picture Placeholder 39">
            <a:extLst>
              <a:ext uri="{FF2B5EF4-FFF2-40B4-BE49-F238E27FC236}">
                <a16:creationId xmlns:a16="http://schemas.microsoft.com/office/drawing/2014/main" id="{D9DB2D48-C7AD-29CE-7543-2A299FF399B3}"/>
              </a:ext>
            </a:extLst>
          </p:cNvPr>
          <p:cNvSpPr>
            <a:spLocks noGrp="1"/>
          </p:cNvSpPr>
          <p:nvPr>
            <p:ph type="pic" sz="quarter" idx="29"/>
          </p:nvPr>
        </p:nvSpPr>
        <p:spPr>
          <a:xfrm>
            <a:off x="588263" y="2211535"/>
            <a:ext cx="2288868" cy="2288868"/>
          </a:xfrm>
          <a:prstGeom prst="ellipse">
            <a:avLst/>
          </a:prstGeom>
        </p:spPr>
        <p:txBody>
          <a:bodyPr/>
          <a:lstStyle>
            <a:lvl1pPr>
              <a:defRPr sz="1000"/>
            </a:lvl1pPr>
          </a:lstStyle>
          <a:p>
            <a:r>
              <a:rPr lang="en-US" dirty="0"/>
              <a:t>Click icon to add picture</a:t>
            </a:r>
          </a:p>
        </p:txBody>
      </p:sp>
      <p:sp>
        <p:nvSpPr>
          <p:cNvPr id="24" name="Text Placeholder 24">
            <a:extLst>
              <a:ext uri="{FF2B5EF4-FFF2-40B4-BE49-F238E27FC236}">
                <a16:creationId xmlns:a16="http://schemas.microsoft.com/office/drawing/2014/main" id="{E56492ED-9A2C-1EAB-E66B-5802255AD8C6}"/>
              </a:ext>
            </a:extLst>
          </p:cNvPr>
          <p:cNvSpPr>
            <a:spLocks noGrp="1"/>
          </p:cNvSpPr>
          <p:nvPr>
            <p:ph type="body" sz="quarter" idx="34" hasCustomPrompt="1"/>
          </p:nvPr>
        </p:nvSpPr>
        <p:spPr>
          <a:xfrm>
            <a:off x="3402409"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27" name="Text Placeholder 26">
            <a:extLst>
              <a:ext uri="{FF2B5EF4-FFF2-40B4-BE49-F238E27FC236}">
                <a16:creationId xmlns:a16="http://schemas.microsoft.com/office/drawing/2014/main" id="{F726B39D-84F2-DE13-9411-E7B506AC4CB1}"/>
              </a:ext>
            </a:extLst>
          </p:cNvPr>
          <p:cNvSpPr>
            <a:spLocks noGrp="1"/>
          </p:cNvSpPr>
          <p:nvPr>
            <p:ph type="body" sz="quarter" idx="37" hasCustomPrompt="1"/>
          </p:nvPr>
        </p:nvSpPr>
        <p:spPr>
          <a:xfrm>
            <a:off x="3402409"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28" name="Text Placeholder 26">
            <a:extLst>
              <a:ext uri="{FF2B5EF4-FFF2-40B4-BE49-F238E27FC236}">
                <a16:creationId xmlns:a16="http://schemas.microsoft.com/office/drawing/2014/main" id="{4DB33D22-719A-2B5B-63AB-031F46DE69A8}"/>
              </a:ext>
            </a:extLst>
          </p:cNvPr>
          <p:cNvSpPr>
            <a:spLocks noGrp="1"/>
          </p:cNvSpPr>
          <p:nvPr>
            <p:ph type="body" sz="quarter" idx="38" hasCustomPrompt="1"/>
          </p:nvPr>
        </p:nvSpPr>
        <p:spPr>
          <a:xfrm>
            <a:off x="3402409"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37" name="Picture Placeholder 39">
            <a:extLst>
              <a:ext uri="{FF2B5EF4-FFF2-40B4-BE49-F238E27FC236}">
                <a16:creationId xmlns:a16="http://schemas.microsoft.com/office/drawing/2014/main" id="{15ABC3E7-53E9-CAD3-C002-93284A63F360}"/>
              </a:ext>
            </a:extLst>
          </p:cNvPr>
          <p:cNvSpPr>
            <a:spLocks noGrp="1"/>
          </p:cNvSpPr>
          <p:nvPr>
            <p:ph type="pic" sz="quarter" idx="43"/>
          </p:nvPr>
        </p:nvSpPr>
        <p:spPr>
          <a:xfrm>
            <a:off x="3357968" y="2211535"/>
            <a:ext cx="2288868" cy="2288868"/>
          </a:xfrm>
          <a:prstGeom prst="ellipse">
            <a:avLst/>
          </a:prstGeom>
        </p:spPr>
        <p:txBody>
          <a:bodyPr/>
          <a:lstStyle>
            <a:lvl1pPr>
              <a:defRPr sz="1000"/>
            </a:lvl1pPr>
          </a:lstStyle>
          <a:p>
            <a:r>
              <a:rPr lang="en-US" dirty="0"/>
              <a:t>Click icon to add picture</a:t>
            </a:r>
          </a:p>
        </p:txBody>
      </p:sp>
      <p:sp>
        <p:nvSpPr>
          <p:cNvPr id="25" name="Text Placeholder 24">
            <a:extLst>
              <a:ext uri="{FF2B5EF4-FFF2-40B4-BE49-F238E27FC236}">
                <a16:creationId xmlns:a16="http://schemas.microsoft.com/office/drawing/2014/main" id="{630E5C84-1F6E-1791-FA64-6A2FC9530E83}"/>
              </a:ext>
            </a:extLst>
          </p:cNvPr>
          <p:cNvSpPr>
            <a:spLocks noGrp="1"/>
          </p:cNvSpPr>
          <p:nvPr>
            <p:ph type="body" sz="quarter" idx="35" hasCustomPrompt="1"/>
          </p:nvPr>
        </p:nvSpPr>
        <p:spPr>
          <a:xfrm>
            <a:off x="6224437"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29" name="Text Placeholder 26">
            <a:extLst>
              <a:ext uri="{FF2B5EF4-FFF2-40B4-BE49-F238E27FC236}">
                <a16:creationId xmlns:a16="http://schemas.microsoft.com/office/drawing/2014/main" id="{27F7701E-E34A-A1C1-CAF6-23A33C3FB238}"/>
              </a:ext>
            </a:extLst>
          </p:cNvPr>
          <p:cNvSpPr>
            <a:spLocks noGrp="1"/>
          </p:cNvSpPr>
          <p:nvPr>
            <p:ph type="body" sz="quarter" idx="39" hasCustomPrompt="1"/>
          </p:nvPr>
        </p:nvSpPr>
        <p:spPr>
          <a:xfrm>
            <a:off x="6224437"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30" name="Text Placeholder 26">
            <a:extLst>
              <a:ext uri="{FF2B5EF4-FFF2-40B4-BE49-F238E27FC236}">
                <a16:creationId xmlns:a16="http://schemas.microsoft.com/office/drawing/2014/main" id="{341066DE-9B85-14BF-44A2-2860D17B550C}"/>
              </a:ext>
            </a:extLst>
          </p:cNvPr>
          <p:cNvSpPr>
            <a:spLocks noGrp="1"/>
          </p:cNvSpPr>
          <p:nvPr>
            <p:ph type="body" sz="quarter" idx="40" hasCustomPrompt="1"/>
          </p:nvPr>
        </p:nvSpPr>
        <p:spPr>
          <a:xfrm>
            <a:off x="6224437"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38" name="Picture Placeholder 39">
            <a:extLst>
              <a:ext uri="{FF2B5EF4-FFF2-40B4-BE49-F238E27FC236}">
                <a16:creationId xmlns:a16="http://schemas.microsoft.com/office/drawing/2014/main" id="{F54F7C5A-3918-8078-5BD9-9F594223A409}"/>
              </a:ext>
            </a:extLst>
          </p:cNvPr>
          <p:cNvSpPr>
            <a:spLocks noGrp="1"/>
          </p:cNvSpPr>
          <p:nvPr>
            <p:ph type="pic" sz="quarter" idx="44"/>
          </p:nvPr>
        </p:nvSpPr>
        <p:spPr>
          <a:xfrm>
            <a:off x="6148064" y="2211535"/>
            <a:ext cx="2288868" cy="2288868"/>
          </a:xfrm>
          <a:prstGeom prst="ellipse">
            <a:avLst/>
          </a:prstGeom>
        </p:spPr>
        <p:txBody>
          <a:bodyPr/>
          <a:lstStyle>
            <a:lvl1pPr>
              <a:defRPr sz="1000"/>
            </a:lvl1pPr>
          </a:lstStyle>
          <a:p>
            <a:r>
              <a:rPr lang="en-US" dirty="0"/>
              <a:t>Click icon to add picture</a:t>
            </a:r>
          </a:p>
        </p:txBody>
      </p:sp>
      <p:sp>
        <p:nvSpPr>
          <p:cNvPr id="26" name="Text Placeholder 24">
            <a:extLst>
              <a:ext uri="{FF2B5EF4-FFF2-40B4-BE49-F238E27FC236}">
                <a16:creationId xmlns:a16="http://schemas.microsoft.com/office/drawing/2014/main" id="{F5A24492-E3EE-95E0-3BF7-D636B93E3F26}"/>
              </a:ext>
            </a:extLst>
          </p:cNvPr>
          <p:cNvSpPr>
            <a:spLocks noGrp="1"/>
          </p:cNvSpPr>
          <p:nvPr>
            <p:ph type="body" sz="quarter" idx="36" hasCustomPrompt="1"/>
          </p:nvPr>
        </p:nvSpPr>
        <p:spPr>
          <a:xfrm>
            <a:off x="9070113" y="480280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31" name="Text Placeholder 26">
            <a:extLst>
              <a:ext uri="{FF2B5EF4-FFF2-40B4-BE49-F238E27FC236}">
                <a16:creationId xmlns:a16="http://schemas.microsoft.com/office/drawing/2014/main" id="{CD9C0883-86E0-4B92-37EF-1814F21930FD}"/>
              </a:ext>
            </a:extLst>
          </p:cNvPr>
          <p:cNvSpPr>
            <a:spLocks noGrp="1"/>
          </p:cNvSpPr>
          <p:nvPr>
            <p:ph type="body" sz="quarter" idx="41" hasCustomPrompt="1"/>
          </p:nvPr>
        </p:nvSpPr>
        <p:spPr>
          <a:xfrm>
            <a:off x="9070113"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32" name="Text Placeholder 26">
            <a:extLst>
              <a:ext uri="{FF2B5EF4-FFF2-40B4-BE49-F238E27FC236}">
                <a16:creationId xmlns:a16="http://schemas.microsoft.com/office/drawing/2014/main" id="{7ED9DA68-CD4D-C50B-AB82-456B2967D070}"/>
              </a:ext>
            </a:extLst>
          </p:cNvPr>
          <p:cNvSpPr>
            <a:spLocks noGrp="1"/>
          </p:cNvSpPr>
          <p:nvPr>
            <p:ph type="body" sz="quarter" idx="42" hasCustomPrompt="1"/>
          </p:nvPr>
        </p:nvSpPr>
        <p:spPr>
          <a:xfrm>
            <a:off x="9070113"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39" name="Picture Placeholder 39">
            <a:extLst>
              <a:ext uri="{FF2B5EF4-FFF2-40B4-BE49-F238E27FC236}">
                <a16:creationId xmlns:a16="http://schemas.microsoft.com/office/drawing/2014/main" id="{397C98E2-69C3-CA7F-7605-FD20AB02F2D7}"/>
              </a:ext>
            </a:extLst>
          </p:cNvPr>
          <p:cNvSpPr>
            <a:spLocks noGrp="1"/>
          </p:cNvSpPr>
          <p:nvPr>
            <p:ph type="pic" sz="quarter" idx="45"/>
          </p:nvPr>
        </p:nvSpPr>
        <p:spPr>
          <a:xfrm>
            <a:off x="8970092" y="2211535"/>
            <a:ext cx="2288868" cy="2288868"/>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343715027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Number_Section_6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37866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Number_Section_6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144403-9A4A-AF66-9EE7-454C9990D0E0}"/>
              </a:ext>
            </a:extLst>
          </p:cNvPr>
          <p:cNvSpPr>
            <a:spLocks noGrp="1"/>
          </p:cNvSpPr>
          <p:nvPr>
            <p:ph type="title" hasCustomPrompt="1"/>
          </p:nvPr>
        </p:nvSpPr>
        <p:spPr>
          <a:xfrm>
            <a:off x="2116766"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6" name="Text Placeholder 2">
            <a:extLst>
              <a:ext uri="{FF2B5EF4-FFF2-40B4-BE49-F238E27FC236}">
                <a16:creationId xmlns:a16="http://schemas.microsoft.com/office/drawing/2014/main" id="{A1E2E20C-2E9C-1D7D-BDFC-E8BF87B573BC}"/>
              </a:ext>
            </a:extLst>
          </p:cNvPr>
          <p:cNvSpPr>
            <a:spLocks noGrp="1"/>
          </p:cNvSpPr>
          <p:nvPr>
            <p:ph type="body" sz="quarter" idx="12" hasCustomPrompt="1"/>
          </p:nvPr>
        </p:nvSpPr>
        <p:spPr>
          <a:xfrm>
            <a:off x="2116765"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
        <p:nvSpPr>
          <p:cNvPr id="2" name="Picture Placeholder 5">
            <a:extLst>
              <a:ext uri="{FF2B5EF4-FFF2-40B4-BE49-F238E27FC236}">
                <a16:creationId xmlns:a16="http://schemas.microsoft.com/office/drawing/2014/main" id="{062C9491-0576-5B1F-C2AA-A4600E8F0719}"/>
              </a:ext>
            </a:extLst>
          </p:cNvPr>
          <p:cNvSpPr>
            <a:spLocks noGrp="1"/>
          </p:cNvSpPr>
          <p:nvPr>
            <p:ph type="pic" sz="quarter" idx="20"/>
          </p:nvPr>
        </p:nvSpPr>
        <p:spPr>
          <a:xfrm>
            <a:off x="6096000"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41499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Number_Section_7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8022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Number_Section_7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1A1C3E-CDE6-633A-332C-0AB17545BB0D}"/>
              </a:ext>
            </a:extLst>
          </p:cNvPr>
          <p:cNvSpPr>
            <a:spLocks noGrp="1"/>
          </p:cNvSpPr>
          <p:nvPr>
            <p:ph type="title" hasCustomPrompt="1"/>
          </p:nvPr>
        </p:nvSpPr>
        <p:spPr>
          <a:xfrm>
            <a:off x="2106133"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6" name="Text Placeholder 2">
            <a:extLst>
              <a:ext uri="{FF2B5EF4-FFF2-40B4-BE49-F238E27FC236}">
                <a16:creationId xmlns:a16="http://schemas.microsoft.com/office/drawing/2014/main" id="{C9A6DA47-3FB1-0EC8-3C29-FDEC923CD638}"/>
              </a:ext>
            </a:extLst>
          </p:cNvPr>
          <p:cNvSpPr>
            <a:spLocks noGrp="1"/>
          </p:cNvSpPr>
          <p:nvPr>
            <p:ph type="body" sz="quarter" idx="12" hasCustomPrompt="1"/>
          </p:nvPr>
        </p:nvSpPr>
        <p:spPr>
          <a:xfrm>
            <a:off x="2116765"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
        <p:nvSpPr>
          <p:cNvPr id="2" name="Picture Placeholder 5">
            <a:extLst>
              <a:ext uri="{FF2B5EF4-FFF2-40B4-BE49-F238E27FC236}">
                <a16:creationId xmlns:a16="http://schemas.microsoft.com/office/drawing/2014/main" id="{8995EAB4-97C4-6FE2-E91F-780E8380C649}"/>
              </a:ext>
            </a:extLst>
          </p:cNvPr>
          <p:cNvSpPr>
            <a:spLocks noGrp="1"/>
          </p:cNvSpPr>
          <p:nvPr>
            <p:ph type="pic" sz="quarter" idx="20"/>
          </p:nvPr>
        </p:nvSpPr>
        <p:spPr>
          <a:xfrm>
            <a:off x="6096000"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2734619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Number_Section_8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1535271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Number_Section_8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3184D9-E404-4680-8E66-0B97A6E91D03}"/>
              </a:ext>
            </a:extLst>
          </p:cNvPr>
          <p:cNvSpPr>
            <a:spLocks noGrp="1"/>
          </p:cNvSpPr>
          <p:nvPr>
            <p:ph type="title" hasCustomPrompt="1"/>
          </p:nvPr>
        </p:nvSpPr>
        <p:spPr>
          <a:xfrm>
            <a:off x="2095500"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6" name="Text Placeholder 2">
            <a:extLst>
              <a:ext uri="{FF2B5EF4-FFF2-40B4-BE49-F238E27FC236}">
                <a16:creationId xmlns:a16="http://schemas.microsoft.com/office/drawing/2014/main" id="{C890A17F-52DB-0C36-5A3D-94C09E016A21}"/>
              </a:ext>
            </a:extLst>
          </p:cNvPr>
          <p:cNvSpPr>
            <a:spLocks noGrp="1"/>
          </p:cNvSpPr>
          <p:nvPr>
            <p:ph type="body" sz="quarter" idx="12" hasCustomPrompt="1"/>
          </p:nvPr>
        </p:nvSpPr>
        <p:spPr>
          <a:xfrm>
            <a:off x="2095499"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
        <p:nvSpPr>
          <p:cNvPr id="2" name="Picture Placeholder 5">
            <a:extLst>
              <a:ext uri="{FF2B5EF4-FFF2-40B4-BE49-F238E27FC236}">
                <a16:creationId xmlns:a16="http://schemas.microsoft.com/office/drawing/2014/main" id="{2A715B9D-7A37-B2DF-DEDD-7736F1D8135B}"/>
              </a:ext>
            </a:extLst>
          </p:cNvPr>
          <p:cNvSpPr>
            <a:spLocks noGrp="1"/>
          </p:cNvSpPr>
          <p:nvPr>
            <p:ph type="pic" sz="quarter" idx="20"/>
          </p:nvPr>
        </p:nvSpPr>
        <p:spPr>
          <a:xfrm>
            <a:off x="6096000"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220131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Number_Section_9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Tree>
    <p:extLst>
      <p:ext uri="{BB962C8B-B14F-4D97-AF65-F5344CB8AC3E}">
        <p14:creationId xmlns:p14="http://schemas.microsoft.com/office/powerpoint/2010/main" val="983653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Number_Section_9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EE32-C29A-DA0B-4A34-68C6DFD6D1B2}"/>
              </a:ext>
            </a:extLst>
          </p:cNvPr>
          <p:cNvSpPr>
            <a:spLocks noGrp="1"/>
          </p:cNvSpPr>
          <p:nvPr>
            <p:ph type="title" hasCustomPrompt="1"/>
          </p:nvPr>
        </p:nvSpPr>
        <p:spPr>
          <a:xfrm>
            <a:off x="2095500"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3" name="Text Placeholder 2">
            <a:extLst>
              <a:ext uri="{FF2B5EF4-FFF2-40B4-BE49-F238E27FC236}">
                <a16:creationId xmlns:a16="http://schemas.microsoft.com/office/drawing/2014/main" id="{24CD9B66-BFFD-874D-1267-6FA8D5D7D76F}"/>
              </a:ext>
            </a:extLst>
          </p:cNvPr>
          <p:cNvSpPr>
            <a:spLocks noGrp="1"/>
          </p:cNvSpPr>
          <p:nvPr>
            <p:ph type="body" sz="quarter" idx="12" hasCustomPrompt="1"/>
          </p:nvPr>
        </p:nvSpPr>
        <p:spPr>
          <a:xfrm>
            <a:off x="2095499"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defRPr>
            </a:lvl1pPr>
          </a:lstStyle>
          <a:p>
            <a:pPr lvl="0"/>
            <a:r>
              <a:rPr lang="en-US"/>
              <a:t>Section Details</a:t>
            </a:r>
          </a:p>
        </p:txBody>
      </p:sp>
      <p:sp>
        <p:nvSpPr>
          <p:cNvPr id="4" name="Picture Placeholder 5">
            <a:extLst>
              <a:ext uri="{FF2B5EF4-FFF2-40B4-BE49-F238E27FC236}">
                <a16:creationId xmlns:a16="http://schemas.microsoft.com/office/drawing/2014/main" id="{5D087F1B-6F7D-D1CE-0488-0D670074239B}"/>
              </a:ext>
            </a:extLst>
          </p:cNvPr>
          <p:cNvSpPr>
            <a:spLocks noGrp="1"/>
          </p:cNvSpPr>
          <p:nvPr>
            <p:ph type="pic" sz="quarter" idx="20"/>
          </p:nvPr>
        </p:nvSpPr>
        <p:spPr>
          <a:xfrm>
            <a:off x="6096000" y="0"/>
            <a:ext cx="6092953"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921671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Annoncement_DarkGraphic">
    <p:bg>
      <p:bgPr>
        <a:solidFill>
          <a:srgbClr val="F4F3F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F5C7F8F-88DD-FEF1-C009-B94AFE2D4059}"/>
              </a:ext>
            </a:extLst>
          </p:cNvPr>
          <p:cNvSpPr>
            <a:spLocks noGrp="1"/>
          </p:cNvSpPr>
          <p:nvPr>
            <p:ph type="title" hasCustomPrompt="1"/>
          </p:nvPr>
        </p:nvSpPr>
        <p:spPr>
          <a:xfrm>
            <a:off x="584200" y="1003424"/>
            <a:ext cx="5511800" cy="400110"/>
          </a:xfrm>
          <a:prstGeom prst="rect">
            <a:avLst/>
          </a:prstGeom>
        </p:spPr>
        <p:txBody>
          <a:bodyPr wrap="square" lIns="0" anchor="t" anchorCtr="0">
            <a:spAutoFit/>
          </a:bodyPr>
          <a:lstStyle>
            <a:lvl1pPr>
              <a:defRPr sz="2000">
                <a:solidFill>
                  <a:srgbClr val="091F2C"/>
                </a:solidFill>
              </a:defRPr>
            </a:lvl1pPr>
          </a:lstStyle>
          <a:p>
            <a:r>
              <a:rPr lang="en-US"/>
              <a:t>Announcing</a:t>
            </a:r>
          </a:p>
        </p:txBody>
      </p:sp>
      <p:sp>
        <p:nvSpPr>
          <p:cNvPr id="8" name="Text Placeholder 2">
            <a:extLst>
              <a:ext uri="{FF2B5EF4-FFF2-40B4-BE49-F238E27FC236}">
                <a16:creationId xmlns:a16="http://schemas.microsoft.com/office/drawing/2014/main" id="{85E71A4C-EF3B-5C86-E766-11892576A9C6}"/>
              </a:ext>
            </a:extLst>
          </p:cNvPr>
          <p:cNvSpPr>
            <a:spLocks noGrp="1"/>
          </p:cNvSpPr>
          <p:nvPr>
            <p:ph type="body" sz="quarter" idx="12" hasCustomPrompt="1"/>
          </p:nvPr>
        </p:nvSpPr>
        <p:spPr>
          <a:xfrm>
            <a:off x="584200" y="2176845"/>
            <a:ext cx="5511800" cy="1107380"/>
          </a:xfrm>
          <a:prstGeom prst="rect">
            <a:avLst/>
          </a:prstGeom>
        </p:spPr>
        <p:txBody>
          <a:bodyPr lIns="0" anchor="b">
            <a:noAutofit/>
          </a:bodyPr>
          <a:lstStyle>
            <a:lvl1pPr marL="0" indent="0">
              <a:spcAft>
                <a:spcPts val="600"/>
              </a:spcAft>
              <a:buFont typeface="Wingdings" panose="05000000000000000000" pitchFamily="2" charset="2"/>
              <a:buNone/>
              <a:defRPr sz="3600">
                <a:solidFill>
                  <a:srgbClr val="FFA38B"/>
                </a:solidFill>
                <a:latin typeface="+mj-lt"/>
              </a:defRPr>
            </a:lvl1pPr>
          </a:lstStyle>
          <a:p>
            <a:pPr lvl="0"/>
            <a:r>
              <a:rPr lang="en-US"/>
              <a:t>Product name placeholder</a:t>
            </a:r>
          </a:p>
        </p:txBody>
      </p:sp>
      <p:sp>
        <p:nvSpPr>
          <p:cNvPr id="9" name="Text Placeholder 2">
            <a:extLst>
              <a:ext uri="{FF2B5EF4-FFF2-40B4-BE49-F238E27FC236}">
                <a16:creationId xmlns:a16="http://schemas.microsoft.com/office/drawing/2014/main" id="{94C3BB92-0C33-CCFC-80F2-FC363600488D}"/>
              </a:ext>
            </a:extLst>
          </p:cNvPr>
          <p:cNvSpPr>
            <a:spLocks noGrp="1"/>
          </p:cNvSpPr>
          <p:nvPr>
            <p:ph type="body" sz="quarter" idx="13" hasCustomPrompt="1"/>
          </p:nvPr>
        </p:nvSpPr>
        <p:spPr>
          <a:xfrm>
            <a:off x="584200" y="3429327"/>
            <a:ext cx="5511800" cy="238923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latin typeface="+mn-lt"/>
              </a:defRPr>
            </a:lvl1pPr>
          </a:lstStyle>
          <a:p>
            <a:pPr lvl="0"/>
            <a:r>
              <a:rPr lang="en-US"/>
              <a:t>Subtitle text</a:t>
            </a:r>
          </a:p>
        </p:txBody>
      </p:sp>
      <p:pic>
        <p:nvPicPr>
          <p:cNvPr id="2" name="Picture 1">
            <a:extLst>
              <a:ext uri="{FF2B5EF4-FFF2-40B4-BE49-F238E27FC236}">
                <a16:creationId xmlns:a16="http://schemas.microsoft.com/office/drawing/2014/main" id="{E4F3FFD4-376A-1E35-BD50-FA39945EB508}"/>
              </a:ext>
              <a:ext uri="{C183D7F6-B498-43B3-948B-1728B52AA6E4}">
                <adec:decorative xmlns:adec="http://schemas.microsoft.com/office/drawing/2017/decorative" val="1"/>
              </a:ext>
            </a:extLst>
          </p:cNvPr>
          <p:cNvPicPr>
            <a:picLocks noChangeAspect="1"/>
          </p:cNvPicPr>
          <p:nvPr userDrawn="1"/>
        </p:nvPicPr>
        <p:blipFill rotWithShape="1">
          <a:blip r:embed="rId2"/>
          <a:srcRect l="13943" t="40146" r="21167" b="1516"/>
          <a:stretch/>
        </p:blipFill>
        <p:spPr>
          <a:xfrm>
            <a:off x="7121854" y="0"/>
            <a:ext cx="5070146" cy="3769748"/>
          </a:xfrm>
          <a:prstGeom prst="rect">
            <a:avLst/>
          </a:prstGeom>
        </p:spPr>
      </p:pic>
    </p:spTree>
    <p:extLst>
      <p:ext uri="{BB962C8B-B14F-4D97-AF65-F5344CB8AC3E}">
        <p14:creationId xmlns:p14="http://schemas.microsoft.com/office/powerpoint/2010/main" val="349729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12">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3_Annoncement_DarkGraphic">
    <p:bg>
      <p:bgPr>
        <a:solidFill>
          <a:srgbClr val="F4F3F5"/>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F5C7F8F-88DD-FEF1-C009-B94AFE2D4059}"/>
              </a:ext>
            </a:extLst>
          </p:cNvPr>
          <p:cNvSpPr>
            <a:spLocks noGrp="1"/>
          </p:cNvSpPr>
          <p:nvPr>
            <p:ph type="title" hasCustomPrompt="1"/>
          </p:nvPr>
        </p:nvSpPr>
        <p:spPr>
          <a:xfrm>
            <a:off x="584200" y="1003424"/>
            <a:ext cx="5511800" cy="400110"/>
          </a:xfrm>
          <a:prstGeom prst="rect">
            <a:avLst/>
          </a:prstGeom>
        </p:spPr>
        <p:txBody>
          <a:bodyPr wrap="square" lIns="0" anchor="t" anchorCtr="0">
            <a:spAutoFit/>
          </a:bodyPr>
          <a:lstStyle>
            <a:lvl1pPr>
              <a:defRPr sz="2000">
                <a:solidFill>
                  <a:srgbClr val="091F2C"/>
                </a:solidFill>
              </a:defRPr>
            </a:lvl1pPr>
          </a:lstStyle>
          <a:p>
            <a:r>
              <a:rPr lang="en-US"/>
              <a:t>Announcing</a:t>
            </a:r>
          </a:p>
        </p:txBody>
      </p:sp>
      <p:sp>
        <p:nvSpPr>
          <p:cNvPr id="8" name="Text Placeholder 2">
            <a:extLst>
              <a:ext uri="{FF2B5EF4-FFF2-40B4-BE49-F238E27FC236}">
                <a16:creationId xmlns:a16="http://schemas.microsoft.com/office/drawing/2014/main" id="{85E71A4C-EF3B-5C86-E766-11892576A9C6}"/>
              </a:ext>
            </a:extLst>
          </p:cNvPr>
          <p:cNvSpPr>
            <a:spLocks noGrp="1"/>
          </p:cNvSpPr>
          <p:nvPr>
            <p:ph type="body" sz="quarter" idx="12" hasCustomPrompt="1"/>
          </p:nvPr>
        </p:nvSpPr>
        <p:spPr>
          <a:xfrm>
            <a:off x="584200" y="2176845"/>
            <a:ext cx="5511800" cy="1107380"/>
          </a:xfrm>
          <a:prstGeom prst="rect">
            <a:avLst/>
          </a:prstGeom>
        </p:spPr>
        <p:txBody>
          <a:bodyPr lIns="0" anchor="b">
            <a:noAutofit/>
          </a:bodyPr>
          <a:lstStyle>
            <a:lvl1pPr marL="0" indent="0">
              <a:spcAft>
                <a:spcPts val="600"/>
              </a:spcAft>
              <a:buFont typeface="Wingdings" panose="05000000000000000000" pitchFamily="2" charset="2"/>
              <a:buNone/>
              <a:defRPr sz="3600">
                <a:solidFill>
                  <a:srgbClr val="FFA38B"/>
                </a:solidFill>
                <a:latin typeface="+mj-lt"/>
              </a:defRPr>
            </a:lvl1pPr>
          </a:lstStyle>
          <a:p>
            <a:pPr lvl="0"/>
            <a:r>
              <a:rPr lang="en-US"/>
              <a:t>Product name placeholder</a:t>
            </a:r>
          </a:p>
        </p:txBody>
      </p:sp>
      <p:sp>
        <p:nvSpPr>
          <p:cNvPr id="9" name="Text Placeholder 2">
            <a:extLst>
              <a:ext uri="{FF2B5EF4-FFF2-40B4-BE49-F238E27FC236}">
                <a16:creationId xmlns:a16="http://schemas.microsoft.com/office/drawing/2014/main" id="{94C3BB92-0C33-CCFC-80F2-FC363600488D}"/>
              </a:ext>
            </a:extLst>
          </p:cNvPr>
          <p:cNvSpPr>
            <a:spLocks noGrp="1"/>
          </p:cNvSpPr>
          <p:nvPr>
            <p:ph type="body" sz="quarter" idx="13" hasCustomPrompt="1"/>
          </p:nvPr>
        </p:nvSpPr>
        <p:spPr>
          <a:xfrm>
            <a:off x="584200" y="3429327"/>
            <a:ext cx="5511800" cy="2389233"/>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latin typeface="+mn-lt"/>
              </a:defRPr>
            </a:lvl1pPr>
          </a:lstStyle>
          <a:p>
            <a:pPr lvl="0"/>
            <a:r>
              <a:rPr lang="en-US"/>
              <a:t>Subtitle text</a:t>
            </a:r>
          </a:p>
        </p:txBody>
      </p:sp>
    </p:spTree>
    <p:extLst>
      <p:ext uri="{BB962C8B-B14F-4D97-AF65-F5344CB8AC3E}">
        <p14:creationId xmlns:p14="http://schemas.microsoft.com/office/powerpoint/2010/main" val="91942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12">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_Speaker_50%">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3E8CD4A-F901-8AC9-9763-4F4CF86479B6}"/>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6096000" y="0"/>
            <a:ext cx="6286500" cy="6858000"/>
          </a:xfrm>
          <a:prstGeom prst="rect">
            <a:avLst/>
          </a:prstGeom>
        </p:spPr>
      </p:pic>
      <p:sp>
        <p:nvSpPr>
          <p:cNvPr id="12" name="Title 1">
            <a:extLst>
              <a:ext uri="{FF2B5EF4-FFF2-40B4-BE49-F238E27FC236}">
                <a16:creationId xmlns:a16="http://schemas.microsoft.com/office/drawing/2014/main" id="{AB0AF302-8BFE-4BE0-3951-7304368B56CD}"/>
              </a:ext>
            </a:extLst>
          </p:cNvPr>
          <p:cNvSpPr>
            <a:spLocks noGrp="1"/>
          </p:cNvSpPr>
          <p:nvPr>
            <p:ph type="title" hasCustomPrompt="1"/>
          </p:nvPr>
        </p:nvSpPr>
        <p:spPr>
          <a:xfrm>
            <a:off x="6914943" y="604493"/>
            <a:ext cx="4694445" cy="832195"/>
          </a:xfrm>
          <a:prstGeom prst="rect">
            <a:avLst/>
          </a:prstGeom>
        </p:spPr>
        <p:txBody>
          <a:bodyPr lIns="0" anchor="t">
            <a:noAutofit/>
          </a:bodyPr>
          <a:lstStyle>
            <a:lvl1pPr>
              <a:defRPr>
                <a:solidFill>
                  <a:srgbClr val="FFA38B"/>
                </a:solidFill>
              </a:defRPr>
            </a:lvl1pPr>
          </a:lstStyle>
          <a:p>
            <a:r>
              <a:rPr lang="en-US" dirty="0"/>
              <a:t>Meet the team</a:t>
            </a:r>
          </a:p>
        </p:txBody>
      </p:sp>
      <p:sp>
        <p:nvSpPr>
          <p:cNvPr id="11" name="Text Placeholder 24">
            <a:extLst>
              <a:ext uri="{FF2B5EF4-FFF2-40B4-BE49-F238E27FC236}">
                <a16:creationId xmlns:a16="http://schemas.microsoft.com/office/drawing/2014/main" id="{6766F5B6-EF00-CF65-8EB8-BA0C68EF4701}"/>
              </a:ext>
            </a:extLst>
          </p:cNvPr>
          <p:cNvSpPr>
            <a:spLocks noGrp="1"/>
          </p:cNvSpPr>
          <p:nvPr>
            <p:ph type="body" sz="quarter" idx="22" hasCustomPrompt="1"/>
          </p:nvPr>
        </p:nvSpPr>
        <p:spPr>
          <a:xfrm>
            <a:off x="8090997" y="1827953"/>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13" name="Text Placeholder 26">
            <a:extLst>
              <a:ext uri="{FF2B5EF4-FFF2-40B4-BE49-F238E27FC236}">
                <a16:creationId xmlns:a16="http://schemas.microsoft.com/office/drawing/2014/main" id="{88223D6B-BD09-90B6-76CE-70FB4D3343F6}"/>
              </a:ext>
            </a:extLst>
          </p:cNvPr>
          <p:cNvSpPr>
            <a:spLocks noGrp="1"/>
          </p:cNvSpPr>
          <p:nvPr>
            <p:ph type="body" sz="quarter" idx="23" hasCustomPrompt="1"/>
          </p:nvPr>
        </p:nvSpPr>
        <p:spPr>
          <a:xfrm>
            <a:off x="8090997" y="2123698"/>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17" name="Text Placeholder 26">
            <a:extLst>
              <a:ext uri="{FF2B5EF4-FFF2-40B4-BE49-F238E27FC236}">
                <a16:creationId xmlns:a16="http://schemas.microsoft.com/office/drawing/2014/main" id="{59905442-49F5-4ADB-5C4B-4C7C738260ED}"/>
              </a:ext>
            </a:extLst>
          </p:cNvPr>
          <p:cNvSpPr>
            <a:spLocks noGrp="1"/>
          </p:cNvSpPr>
          <p:nvPr>
            <p:ph type="body" sz="quarter" idx="24" hasCustomPrompt="1"/>
          </p:nvPr>
        </p:nvSpPr>
        <p:spPr>
          <a:xfrm>
            <a:off x="8090997" y="2356349"/>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40" name="Picture Placeholder 39">
            <a:extLst>
              <a:ext uri="{FF2B5EF4-FFF2-40B4-BE49-F238E27FC236}">
                <a16:creationId xmlns:a16="http://schemas.microsoft.com/office/drawing/2014/main" id="{A9D3E603-46F6-D165-3833-84FB7983D881}"/>
              </a:ext>
            </a:extLst>
          </p:cNvPr>
          <p:cNvSpPr>
            <a:spLocks noGrp="1"/>
          </p:cNvSpPr>
          <p:nvPr>
            <p:ph type="pic" sz="quarter" idx="42"/>
          </p:nvPr>
        </p:nvSpPr>
        <p:spPr>
          <a:xfrm>
            <a:off x="6892926" y="1772433"/>
            <a:ext cx="914400" cy="914400"/>
          </a:xfrm>
          <a:prstGeom prst="ellipse">
            <a:avLst/>
          </a:prstGeom>
        </p:spPr>
        <p:txBody>
          <a:bodyPr/>
          <a:lstStyle>
            <a:lvl1pPr>
              <a:defRPr sz="1000"/>
            </a:lvl1pPr>
          </a:lstStyle>
          <a:p>
            <a:r>
              <a:rPr lang="en-US" dirty="0"/>
              <a:t>Click icon to add picture</a:t>
            </a:r>
          </a:p>
        </p:txBody>
      </p:sp>
      <p:sp>
        <p:nvSpPr>
          <p:cNvPr id="28" name="Text Placeholder 24">
            <a:extLst>
              <a:ext uri="{FF2B5EF4-FFF2-40B4-BE49-F238E27FC236}">
                <a16:creationId xmlns:a16="http://schemas.microsoft.com/office/drawing/2014/main" id="{939C709C-1226-ABC9-6CD4-696EFE7CF6A0}"/>
              </a:ext>
            </a:extLst>
          </p:cNvPr>
          <p:cNvSpPr>
            <a:spLocks noGrp="1"/>
          </p:cNvSpPr>
          <p:nvPr>
            <p:ph type="body" sz="quarter" idx="30" hasCustomPrompt="1"/>
          </p:nvPr>
        </p:nvSpPr>
        <p:spPr>
          <a:xfrm>
            <a:off x="8090997" y="3025689"/>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29" name="Text Placeholder 26">
            <a:extLst>
              <a:ext uri="{FF2B5EF4-FFF2-40B4-BE49-F238E27FC236}">
                <a16:creationId xmlns:a16="http://schemas.microsoft.com/office/drawing/2014/main" id="{F2A12BE8-335F-7A72-650F-62BA78A871B2}"/>
              </a:ext>
            </a:extLst>
          </p:cNvPr>
          <p:cNvSpPr>
            <a:spLocks noGrp="1"/>
          </p:cNvSpPr>
          <p:nvPr>
            <p:ph type="body" sz="quarter" idx="31" hasCustomPrompt="1"/>
          </p:nvPr>
        </p:nvSpPr>
        <p:spPr>
          <a:xfrm>
            <a:off x="8090997" y="332143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30" name="Text Placeholder 26">
            <a:extLst>
              <a:ext uri="{FF2B5EF4-FFF2-40B4-BE49-F238E27FC236}">
                <a16:creationId xmlns:a16="http://schemas.microsoft.com/office/drawing/2014/main" id="{F3A41BF7-5915-AB83-D81C-3DCC42B225D1}"/>
              </a:ext>
            </a:extLst>
          </p:cNvPr>
          <p:cNvSpPr>
            <a:spLocks noGrp="1"/>
          </p:cNvSpPr>
          <p:nvPr>
            <p:ph type="body" sz="quarter" idx="32" hasCustomPrompt="1"/>
          </p:nvPr>
        </p:nvSpPr>
        <p:spPr>
          <a:xfrm>
            <a:off x="8090997" y="355408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41" name="Picture Placeholder 39">
            <a:extLst>
              <a:ext uri="{FF2B5EF4-FFF2-40B4-BE49-F238E27FC236}">
                <a16:creationId xmlns:a16="http://schemas.microsoft.com/office/drawing/2014/main" id="{DEAA1D30-76EF-F775-CFAF-DB81BB4E8FB5}"/>
              </a:ext>
            </a:extLst>
          </p:cNvPr>
          <p:cNvSpPr>
            <a:spLocks noGrp="1"/>
          </p:cNvSpPr>
          <p:nvPr>
            <p:ph type="pic" sz="quarter" idx="43"/>
          </p:nvPr>
        </p:nvSpPr>
        <p:spPr>
          <a:xfrm>
            <a:off x="6892926" y="2949688"/>
            <a:ext cx="914400" cy="914400"/>
          </a:xfrm>
          <a:prstGeom prst="ellipse">
            <a:avLst/>
          </a:prstGeom>
        </p:spPr>
        <p:txBody>
          <a:bodyPr/>
          <a:lstStyle>
            <a:lvl1pPr>
              <a:defRPr sz="1000"/>
            </a:lvl1pPr>
          </a:lstStyle>
          <a:p>
            <a:r>
              <a:rPr lang="en-US" dirty="0"/>
              <a:t>Click icon to add picture</a:t>
            </a:r>
          </a:p>
        </p:txBody>
      </p:sp>
      <p:sp>
        <p:nvSpPr>
          <p:cNvPr id="32" name="Text Placeholder 24">
            <a:extLst>
              <a:ext uri="{FF2B5EF4-FFF2-40B4-BE49-F238E27FC236}">
                <a16:creationId xmlns:a16="http://schemas.microsoft.com/office/drawing/2014/main" id="{8C962739-D09A-2A37-1739-155F3B6C2CEB}"/>
              </a:ext>
            </a:extLst>
          </p:cNvPr>
          <p:cNvSpPr>
            <a:spLocks noGrp="1"/>
          </p:cNvSpPr>
          <p:nvPr>
            <p:ph type="body" sz="quarter" idx="34" hasCustomPrompt="1"/>
          </p:nvPr>
        </p:nvSpPr>
        <p:spPr>
          <a:xfrm>
            <a:off x="8090997" y="4193641"/>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33" name="Text Placeholder 26">
            <a:extLst>
              <a:ext uri="{FF2B5EF4-FFF2-40B4-BE49-F238E27FC236}">
                <a16:creationId xmlns:a16="http://schemas.microsoft.com/office/drawing/2014/main" id="{2B6D3E8B-B257-9F63-7CBA-155EC817023C}"/>
              </a:ext>
            </a:extLst>
          </p:cNvPr>
          <p:cNvSpPr>
            <a:spLocks noGrp="1"/>
          </p:cNvSpPr>
          <p:nvPr>
            <p:ph type="body" sz="quarter" idx="35" hasCustomPrompt="1"/>
          </p:nvPr>
        </p:nvSpPr>
        <p:spPr>
          <a:xfrm>
            <a:off x="8090997" y="4489386"/>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34" name="Text Placeholder 26">
            <a:extLst>
              <a:ext uri="{FF2B5EF4-FFF2-40B4-BE49-F238E27FC236}">
                <a16:creationId xmlns:a16="http://schemas.microsoft.com/office/drawing/2014/main" id="{6204078E-9D75-613D-9DBB-F29FA86B088F}"/>
              </a:ext>
            </a:extLst>
          </p:cNvPr>
          <p:cNvSpPr>
            <a:spLocks noGrp="1"/>
          </p:cNvSpPr>
          <p:nvPr>
            <p:ph type="body" sz="quarter" idx="36" hasCustomPrompt="1"/>
          </p:nvPr>
        </p:nvSpPr>
        <p:spPr>
          <a:xfrm>
            <a:off x="8090997" y="4722037"/>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42" name="Picture Placeholder 39">
            <a:extLst>
              <a:ext uri="{FF2B5EF4-FFF2-40B4-BE49-F238E27FC236}">
                <a16:creationId xmlns:a16="http://schemas.microsoft.com/office/drawing/2014/main" id="{9568CF9E-6AA7-0B61-B2AE-087EE8912EC0}"/>
              </a:ext>
            </a:extLst>
          </p:cNvPr>
          <p:cNvSpPr>
            <a:spLocks noGrp="1"/>
          </p:cNvSpPr>
          <p:nvPr>
            <p:ph type="pic" sz="quarter" idx="44"/>
          </p:nvPr>
        </p:nvSpPr>
        <p:spPr>
          <a:xfrm>
            <a:off x="6892926" y="4126943"/>
            <a:ext cx="914400" cy="914400"/>
          </a:xfrm>
          <a:prstGeom prst="ellipse">
            <a:avLst/>
          </a:prstGeom>
        </p:spPr>
        <p:txBody>
          <a:bodyPr/>
          <a:lstStyle>
            <a:lvl1pPr>
              <a:defRPr sz="1000"/>
            </a:lvl1pPr>
          </a:lstStyle>
          <a:p>
            <a:r>
              <a:rPr lang="en-US" dirty="0"/>
              <a:t>Click icon to add picture</a:t>
            </a:r>
          </a:p>
        </p:txBody>
      </p:sp>
      <p:sp>
        <p:nvSpPr>
          <p:cNvPr id="36" name="Text Placeholder 24">
            <a:extLst>
              <a:ext uri="{FF2B5EF4-FFF2-40B4-BE49-F238E27FC236}">
                <a16:creationId xmlns:a16="http://schemas.microsoft.com/office/drawing/2014/main" id="{48867F8C-D244-023D-223A-C4340DE08E1B}"/>
              </a:ext>
            </a:extLst>
          </p:cNvPr>
          <p:cNvSpPr>
            <a:spLocks noGrp="1"/>
          </p:cNvSpPr>
          <p:nvPr>
            <p:ph type="body" sz="quarter" idx="38" hasCustomPrompt="1"/>
          </p:nvPr>
        </p:nvSpPr>
        <p:spPr>
          <a:xfrm>
            <a:off x="8090997" y="5381422"/>
            <a:ext cx="2745655" cy="284070"/>
          </a:xfrm>
          <a:prstGeom prst="rect">
            <a:avLst/>
          </a:prstGeom>
        </p:spPr>
        <p:txBody>
          <a:bodyPr lIns="0" anchor="ctr"/>
          <a:lstStyle>
            <a:lvl1pPr marL="0" indent="0">
              <a:buNone/>
              <a:defRPr sz="1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37" name="Text Placeholder 26">
            <a:extLst>
              <a:ext uri="{FF2B5EF4-FFF2-40B4-BE49-F238E27FC236}">
                <a16:creationId xmlns:a16="http://schemas.microsoft.com/office/drawing/2014/main" id="{B128DC62-908A-9D89-8C75-5B41EF153E1E}"/>
              </a:ext>
            </a:extLst>
          </p:cNvPr>
          <p:cNvSpPr>
            <a:spLocks noGrp="1"/>
          </p:cNvSpPr>
          <p:nvPr>
            <p:ph type="body" sz="quarter" idx="39" hasCustomPrompt="1"/>
          </p:nvPr>
        </p:nvSpPr>
        <p:spPr>
          <a:xfrm>
            <a:off x="8090997" y="5677167"/>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38" name="Text Placeholder 26">
            <a:extLst>
              <a:ext uri="{FF2B5EF4-FFF2-40B4-BE49-F238E27FC236}">
                <a16:creationId xmlns:a16="http://schemas.microsoft.com/office/drawing/2014/main" id="{94881C4D-0291-E9A0-BB00-52EDA0F62BF2}"/>
              </a:ext>
            </a:extLst>
          </p:cNvPr>
          <p:cNvSpPr>
            <a:spLocks noGrp="1"/>
          </p:cNvSpPr>
          <p:nvPr>
            <p:ph type="body" sz="quarter" idx="40" hasCustomPrompt="1"/>
          </p:nvPr>
        </p:nvSpPr>
        <p:spPr>
          <a:xfrm>
            <a:off x="8090997" y="5909818"/>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39" name="Picture Placeholder 39">
            <a:extLst>
              <a:ext uri="{FF2B5EF4-FFF2-40B4-BE49-F238E27FC236}">
                <a16:creationId xmlns:a16="http://schemas.microsoft.com/office/drawing/2014/main" id="{0CD97CDF-FDC5-D324-3253-DA9FB273FB0D}"/>
              </a:ext>
            </a:extLst>
          </p:cNvPr>
          <p:cNvSpPr>
            <a:spLocks noGrp="1"/>
          </p:cNvSpPr>
          <p:nvPr>
            <p:ph type="pic" sz="quarter" idx="41"/>
          </p:nvPr>
        </p:nvSpPr>
        <p:spPr>
          <a:xfrm>
            <a:off x="6892926" y="5304198"/>
            <a:ext cx="914400" cy="914400"/>
          </a:xfrm>
          <a:prstGeom prst="ellipse">
            <a:avLst/>
          </a:prstGeom>
        </p:spPr>
        <p:txBody>
          <a:bodyPr/>
          <a:lstStyle>
            <a:lvl1pPr>
              <a:defRPr sz="1000"/>
            </a:lvl1pPr>
          </a:lstStyle>
          <a:p>
            <a:r>
              <a:rPr lang="en-US" dirty="0"/>
              <a:t>Click icon to add picture</a:t>
            </a:r>
          </a:p>
        </p:txBody>
      </p:sp>
    </p:spTree>
    <p:extLst>
      <p:ext uri="{BB962C8B-B14F-4D97-AF65-F5344CB8AC3E}">
        <p14:creationId xmlns:p14="http://schemas.microsoft.com/office/powerpoint/2010/main" val="65382817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_1_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540668" y="2025650"/>
            <a:ext cx="6194426" cy="1661993"/>
          </a:xfrm>
          <a:prstGeom prst="rect">
            <a:avLst/>
          </a:prstGeom>
        </p:spPr>
        <p:txBody>
          <a:bodyPr lIns="0" anchor="b"/>
          <a:lstStyle>
            <a:lvl1pPr marL="182880" indent="-457200">
              <a:defRPr>
                <a:solidFill>
                  <a:srgbClr val="091F2C"/>
                </a:solidFill>
              </a:defRPr>
            </a:lvl1pPr>
          </a:lstStyle>
          <a:p>
            <a:r>
              <a:rPr lang="en-US"/>
              <a:t>“Insert quote text here. This layout accommodates longer quotes very well.”</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326342"/>
          </a:xfrm>
          <a:prstGeom prst="rect">
            <a:avLst/>
          </a:prstGeom>
        </p:spPr>
        <p:txBody>
          <a:bodyPr lIns="0"/>
          <a:lstStyle>
            <a:lvl1pPr marL="0" indent="0" algn="l">
              <a:spcBef>
                <a:spcPts val="0"/>
              </a:spcBef>
              <a:buNone/>
              <a:defRPr sz="2000">
                <a:solidFill>
                  <a:srgbClr val="FFA38B"/>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112486"/>
            <a:ext cx="5795963" cy="276998"/>
          </a:xfrm>
          <a:prstGeom prst="rect">
            <a:avLst/>
          </a:prstGeom>
        </p:spPr>
        <p:txBody>
          <a:bodyPr lIns="0"/>
          <a:lstStyle>
            <a:lvl1pPr marL="0" indent="0" algn="l">
              <a:spcBef>
                <a:spcPts val="0"/>
              </a:spcBef>
              <a:buNone/>
              <a:defRPr sz="1600">
                <a:solidFill>
                  <a:srgbClr val="091F2C"/>
                </a:solidFill>
                <a:latin typeface="+mn-lt"/>
              </a:defRPr>
            </a:lvl1pPr>
          </a:lstStyle>
          <a:p>
            <a:pPr lvl="0"/>
            <a:r>
              <a:rPr lang="en-US"/>
              <a:t>Job title or another attribute</a:t>
            </a:r>
          </a:p>
        </p:txBody>
      </p:sp>
      <p:sp>
        <p:nvSpPr>
          <p:cNvPr id="2" name="TextBox 1">
            <a:extLst>
              <a:ext uri="{FF2B5EF4-FFF2-40B4-BE49-F238E27FC236}">
                <a16:creationId xmlns:a16="http://schemas.microsoft.com/office/drawing/2014/main" id="{C353E2C5-53EB-304D-62B6-03CE59B31608}"/>
              </a:ext>
            </a:extLst>
          </p:cNvPr>
          <p:cNvSpPr txBox="1"/>
          <p:nvPr userDrawn="1"/>
        </p:nvSpPr>
        <p:spPr>
          <a:xfrm>
            <a:off x="4076700" y="1143000"/>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3370058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Quote_1_Light">
    <p:bg>
      <p:bgPr>
        <a:solidFill>
          <a:srgbClr val="C5B4E3"/>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980216" y="2025650"/>
            <a:ext cx="8809442" cy="1661993"/>
          </a:xfrm>
          <a:prstGeom prst="rect">
            <a:avLst/>
          </a:prstGeom>
        </p:spPr>
        <p:txBody>
          <a:bodyPr lIns="0" anchor="b"/>
          <a:lstStyle>
            <a:lvl1pPr marL="182880" indent="-457200">
              <a:defRPr>
                <a:solidFill>
                  <a:srgbClr val="091F2C"/>
                </a:solidFill>
              </a:defRPr>
            </a:lvl1pPr>
          </a:lstStyle>
          <a:p>
            <a:r>
              <a:rPr lang="en-US"/>
              <a:t>“Insert quote text here. This layout accommodates longer quotes very well.”</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200254" y="3779493"/>
            <a:ext cx="7285110" cy="326342"/>
          </a:xfrm>
          <a:prstGeom prst="rect">
            <a:avLst/>
          </a:prstGeom>
        </p:spPr>
        <p:txBody>
          <a:bodyPr lIns="0"/>
          <a:lstStyle>
            <a:lvl1pPr marL="0" indent="0" algn="l">
              <a:spcBef>
                <a:spcPts val="0"/>
              </a:spcBef>
              <a:buNone/>
              <a:defRPr sz="2000">
                <a:solidFill>
                  <a:srgbClr val="091F2C"/>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200254" y="4112486"/>
            <a:ext cx="7285110" cy="276998"/>
          </a:xfrm>
          <a:prstGeom prst="rect">
            <a:avLst/>
          </a:prstGeom>
        </p:spPr>
        <p:txBody>
          <a:bodyPr lIns="0"/>
          <a:lstStyle>
            <a:lvl1pPr marL="0" indent="0" algn="l">
              <a:spcBef>
                <a:spcPts val="0"/>
              </a:spcBef>
              <a:buNone/>
              <a:defRPr sz="1600">
                <a:solidFill>
                  <a:srgbClr val="091F2C"/>
                </a:solidFill>
                <a:latin typeface="+mn-lt"/>
              </a:defRPr>
            </a:lvl1pPr>
          </a:lstStyle>
          <a:p>
            <a:pPr lvl="0"/>
            <a:r>
              <a:rPr lang="en-US"/>
              <a:t>Job title or another attribute</a:t>
            </a:r>
          </a:p>
        </p:txBody>
      </p:sp>
      <p:sp>
        <p:nvSpPr>
          <p:cNvPr id="2" name="TextBox 1">
            <a:extLst>
              <a:ext uri="{FF2B5EF4-FFF2-40B4-BE49-F238E27FC236}">
                <a16:creationId xmlns:a16="http://schemas.microsoft.com/office/drawing/2014/main" id="{C353E2C5-53EB-304D-62B6-03CE59B31608}"/>
              </a:ext>
            </a:extLst>
          </p:cNvPr>
          <p:cNvSpPr txBox="1"/>
          <p:nvPr userDrawn="1"/>
        </p:nvSpPr>
        <p:spPr>
          <a:xfrm>
            <a:off x="4076700" y="1143000"/>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1337610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_Quote_1_Light">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980216" y="2025650"/>
            <a:ext cx="8809442" cy="1661993"/>
          </a:xfrm>
          <a:prstGeom prst="rect">
            <a:avLst/>
          </a:prstGeom>
        </p:spPr>
        <p:txBody>
          <a:bodyPr lIns="0" anchor="b"/>
          <a:lstStyle>
            <a:lvl1pPr marL="182880" indent="-457200">
              <a:defRPr>
                <a:solidFill>
                  <a:srgbClr val="091F2C"/>
                </a:solidFill>
              </a:defRPr>
            </a:lvl1pPr>
          </a:lstStyle>
          <a:p>
            <a:r>
              <a:rPr lang="en-US"/>
              <a:t>“Insert quote text here. This layout accommodates longer quotes very well.”</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200254" y="3779493"/>
            <a:ext cx="7285110" cy="326342"/>
          </a:xfrm>
          <a:prstGeom prst="rect">
            <a:avLst/>
          </a:prstGeom>
        </p:spPr>
        <p:txBody>
          <a:bodyPr lIns="0"/>
          <a:lstStyle>
            <a:lvl1pPr marL="0" indent="0" algn="l">
              <a:spcBef>
                <a:spcPts val="0"/>
              </a:spcBef>
              <a:buNone/>
              <a:defRPr sz="2000">
                <a:solidFill>
                  <a:srgbClr val="FFA38B"/>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200254" y="4112486"/>
            <a:ext cx="7285110" cy="276998"/>
          </a:xfrm>
          <a:prstGeom prst="rect">
            <a:avLst/>
          </a:prstGeom>
        </p:spPr>
        <p:txBody>
          <a:bodyPr lIns="0"/>
          <a:lstStyle>
            <a:lvl1pPr marL="0" indent="0" algn="l">
              <a:spcBef>
                <a:spcPts val="0"/>
              </a:spcBef>
              <a:buNone/>
              <a:defRPr sz="1600">
                <a:solidFill>
                  <a:srgbClr val="091F2C"/>
                </a:solidFill>
                <a:latin typeface="+mn-lt"/>
              </a:defRPr>
            </a:lvl1pPr>
          </a:lstStyle>
          <a:p>
            <a:pPr lvl="0"/>
            <a:r>
              <a:rPr lang="en-US"/>
              <a:t>Job title or another attribute</a:t>
            </a:r>
          </a:p>
        </p:txBody>
      </p:sp>
      <p:sp>
        <p:nvSpPr>
          <p:cNvPr id="2" name="TextBox 1">
            <a:extLst>
              <a:ext uri="{FF2B5EF4-FFF2-40B4-BE49-F238E27FC236}">
                <a16:creationId xmlns:a16="http://schemas.microsoft.com/office/drawing/2014/main" id="{C353E2C5-53EB-304D-62B6-03CE59B31608}"/>
              </a:ext>
            </a:extLst>
          </p:cNvPr>
          <p:cNvSpPr txBox="1"/>
          <p:nvPr userDrawn="1"/>
        </p:nvSpPr>
        <p:spPr>
          <a:xfrm>
            <a:off x="4076700" y="1143000"/>
            <a:ext cx="65" cy="307777"/>
          </a:xfrm>
          <a:prstGeom prst="rect">
            <a:avLst/>
          </a:prstGeom>
          <a:noFill/>
        </p:spPr>
        <p:txBody>
          <a:bodyPr wrap="none" lIns="0" tIns="0" rIns="0" bIns="0" rtlCol="0">
            <a:spAutoFit/>
          </a:bodyPr>
          <a:lstStyle/>
          <a:p>
            <a:pPr algn="l"/>
            <a:endParaRPr lang="en-US" sz="2000" err="1"/>
          </a:p>
        </p:txBody>
      </p:sp>
    </p:spTree>
    <p:extLst>
      <p:ext uri="{BB962C8B-B14F-4D97-AF65-F5344CB8AC3E}">
        <p14:creationId xmlns:p14="http://schemas.microsoft.com/office/powerpoint/2010/main" val="1517245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_2_Dark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09569E-481D-F094-95DE-092FC431C4AD}"/>
              </a:ext>
            </a:extLst>
          </p:cNvPr>
          <p:cNvSpPr>
            <a:spLocks noGrp="1"/>
          </p:cNvSpPr>
          <p:nvPr>
            <p:ph type="body" sz="quarter" idx="23" hasCustomPrompt="1"/>
          </p:nvPr>
        </p:nvSpPr>
        <p:spPr>
          <a:xfrm>
            <a:off x="6466020" y="2931724"/>
            <a:ext cx="5143368" cy="2530335"/>
          </a:xfrm>
          <a:prstGeom prst="rect">
            <a:avLst/>
          </a:prstGeom>
        </p:spPr>
        <p:txBody>
          <a:bodyPr lIns="0" anchor="b"/>
          <a:lstStyle>
            <a:lvl1pPr marL="182880" indent="-457200">
              <a:spcBef>
                <a:spcPts val="0"/>
              </a:spcBef>
              <a:buFontTx/>
              <a:buNone/>
              <a:defRPr sz="3600">
                <a:latin typeface="+mj-lt"/>
              </a:defRPr>
            </a:lvl1pPr>
          </a:lstStyle>
          <a:p>
            <a:pPr lvl="0"/>
            <a:r>
              <a:rPr lang="en-US"/>
              <a:t>“Add quote text here. Add quote text here.”</a:t>
            </a:r>
          </a:p>
        </p:txBody>
      </p:sp>
      <p:sp>
        <p:nvSpPr>
          <p:cNvPr id="4" name="Text Placeholder 3">
            <a:extLst>
              <a:ext uri="{FF2B5EF4-FFF2-40B4-BE49-F238E27FC236}">
                <a16:creationId xmlns:a16="http://schemas.microsoft.com/office/drawing/2014/main" id="{D7F5BC78-6314-BD3C-15BE-0A171C133E24}"/>
              </a:ext>
            </a:extLst>
          </p:cNvPr>
          <p:cNvSpPr>
            <a:spLocks noGrp="1"/>
          </p:cNvSpPr>
          <p:nvPr>
            <p:ph type="body" sz="quarter" idx="18" hasCustomPrompt="1"/>
          </p:nvPr>
        </p:nvSpPr>
        <p:spPr>
          <a:xfrm>
            <a:off x="6651216" y="5644492"/>
            <a:ext cx="4958172" cy="319350"/>
          </a:xfrm>
          <a:prstGeom prst="rect">
            <a:avLst/>
          </a:prstGeom>
        </p:spPr>
        <p:txBody>
          <a:bodyPr lIns="0"/>
          <a:lstStyle>
            <a:lvl1pPr marL="0" indent="0" algn="l">
              <a:spcBef>
                <a:spcPts val="0"/>
              </a:spcBef>
              <a:buNone/>
              <a:defRPr sz="2000">
                <a:solidFill>
                  <a:srgbClr val="FFA38B"/>
                </a:solidFill>
                <a:latin typeface="+mj-lt"/>
              </a:defRPr>
            </a:lvl1pPr>
          </a:lstStyle>
          <a:p>
            <a:pPr lvl="0"/>
            <a:r>
              <a:rPr lang="en-US"/>
              <a:t>Name attribute</a:t>
            </a:r>
          </a:p>
        </p:txBody>
      </p:sp>
      <p:sp>
        <p:nvSpPr>
          <p:cNvPr id="5" name="Text Placeholder 3">
            <a:extLst>
              <a:ext uri="{FF2B5EF4-FFF2-40B4-BE49-F238E27FC236}">
                <a16:creationId xmlns:a16="http://schemas.microsoft.com/office/drawing/2014/main" id="{34B5541E-4A2F-6FC7-452A-379E9663BA7B}"/>
              </a:ext>
            </a:extLst>
          </p:cNvPr>
          <p:cNvSpPr>
            <a:spLocks noGrp="1"/>
          </p:cNvSpPr>
          <p:nvPr>
            <p:ph type="body" sz="quarter" idx="20" hasCustomPrompt="1"/>
          </p:nvPr>
        </p:nvSpPr>
        <p:spPr>
          <a:xfrm>
            <a:off x="6651216" y="5981619"/>
            <a:ext cx="4958172" cy="287419"/>
          </a:xfrm>
          <a:prstGeom prst="rect">
            <a:avLst/>
          </a:prstGeom>
        </p:spPr>
        <p:txBody>
          <a:bodyPr lIns="0"/>
          <a:lstStyle>
            <a:lvl1pPr marL="0" indent="0" algn="l">
              <a:spcBef>
                <a:spcPts val="0"/>
              </a:spcBef>
              <a:buNone/>
              <a:defRPr sz="1600">
                <a:solidFill>
                  <a:schemeClr val="tx1"/>
                </a:solidFill>
                <a:latin typeface="+mn-lt"/>
              </a:defRPr>
            </a:lvl1pPr>
          </a:lstStyle>
          <a:p>
            <a:pPr lvl="0"/>
            <a:r>
              <a:rPr lang="en-US"/>
              <a:t>Job title or another attribute</a:t>
            </a:r>
          </a:p>
        </p:txBody>
      </p:sp>
    </p:spTree>
    <p:extLst>
      <p:ext uri="{BB962C8B-B14F-4D97-AF65-F5344CB8AC3E}">
        <p14:creationId xmlns:p14="http://schemas.microsoft.com/office/powerpoint/2010/main" val="51467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Only_DarkGraphic_1">
    <p:bg>
      <p:bgPr>
        <a:solidFill>
          <a:schemeClr val="bg1"/>
        </a:solidFill>
        <a:effectLst/>
      </p:bgPr>
    </p:bg>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F625CE74-472E-B273-EB46-A93127A97101}"/>
              </a:ext>
            </a:extLst>
          </p:cNvPr>
          <p:cNvSpPr>
            <a:spLocks noGrp="1"/>
          </p:cNvSpPr>
          <p:nvPr>
            <p:ph type="body" sz="quarter" idx="12" hasCustomPrompt="1"/>
          </p:nvPr>
        </p:nvSpPr>
        <p:spPr>
          <a:xfrm>
            <a:off x="592616" y="2660904"/>
            <a:ext cx="5654414" cy="444135"/>
          </a:xfrm>
          <a:prstGeom prst="rect">
            <a:avLst/>
          </a:prstGeom>
        </p:spPr>
        <p:txBody>
          <a:bodyPr lIns="0"/>
          <a:lstStyle>
            <a:lvl1pPr marL="0" indent="0">
              <a:buFontTx/>
              <a:buNone/>
              <a:defRPr sz="2000" baseline="0">
                <a:solidFill>
                  <a:srgbClr val="FFA38B"/>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23" name="Text Placeholder 22">
            <a:extLst>
              <a:ext uri="{FF2B5EF4-FFF2-40B4-BE49-F238E27FC236}">
                <a16:creationId xmlns:a16="http://schemas.microsoft.com/office/drawing/2014/main" id="{7E4CAA33-E59E-2261-2FFB-8476457A060C}"/>
              </a:ext>
            </a:extLst>
          </p:cNvPr>
          <p:cNvSpPr>
            <a:spLocks noGrp="1"/>
          </p:cNvSpPr>
          <p:nvPr>
            <p:ph type="body" sz="quarter" idx="13" hasCustomPrompt="1"/>
          </p:nvPr>
        </p:nvSpPr>
        <p:spPr>
          <a:xfrm>
            <a:off x="591021" y="3228891"/>
            <a:ext cx="5656009" cy="2224087"/>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32" name="Text Placeholder 31">
            <a:extLst>
              <a:ext uri="{FF2B5EF4-FFF2-40B4-BE49-F238E27FC236}">
                <a16:creationId xmlns:a16="http://schemas.microsoft.com/office/drawing/2014/main" id="{04CBFDD5-03C1-6772-9624-692CA3087BD6}"/>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3" name="Title 1">
            <a:extLst>
              <a:ext uri="{FF2B5EF4-FFF2-40B4-BE49-F238E27FC236}">
                <a16:creationId xmlns:a16="http://schemas.microsoft.com/office/drawing/2014/main" id="{049E604C-579A-CDF3-AC14-B93A5B8C54AD}"/>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368199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6_TitleOnly_Light_50%">
    <p:bg>
      <p:bgPr>
        <a:solidFill>
          <a:srgbClr val="FFFFFF"/>
        </a:solidFill>
        <a:effectLst/>
      </p:bgPr>
    </p:bg>
    <p:spTree>
      <p:nvGrpSpPr>
        <p:cNvPr id="1" name=""/>
        <p:cNvGrpSpPr/>
        <p:nvPr/>
      </p:nvGrpSpPr>
      <p:grpSpPr>
        <a:xfrm>
          <a:off x="0" y="0"/>
          <a:ext cx="0" cy="0"/>
          <a:chOff x="0" y="0"/>
          <a:chExt cx="0" cy="0"/>
        </a:xfrm>
      </p:grpSpPr>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594211" y="2660904"/>
            <a:ext cx="5222389" cy="444135"/>
          </a:xfrm>
          <a:prstGeom prst="rect">
            <a:avLst/>
          </a:prstGeom>
        </p:spPr>
        <p:txBody>
          <a:bodyPr lIns="0"/>
          <a:lstStyle>
            <a:lvl1pPr marL="0" indent="0">
              <a:buFontTx/>
              <a:buNone/>
              <a:defRPr sz="2000" baseline="0">
                <a:solidFill>
                  <a:srgbClr val="FFA38B"/>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592617" y="3228890"/>
            <a:ext cx="5223983" cy="2225116"/>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6089904" y="2660904"/>
            <a:ext cx="5233418" cy="444135"/>
          </a:xfrm>
          <a:prstGeom prst="rect">
            <a:avLst/>
          </a:prstGeom>
        </p:spPr>
        <p:txBody>
          <a:bodyPr lIns="0"/>
          <a:lstStyle>
            <a:lvl1pPr marL="0" indent="0">
              <a:buFontTx/>
              <a:buNone/>
              <a:defRPr sz="2000" baseline="0">
                <a:solidFill>
                  <a:srgbClr val="FFA38B"/>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6102098" y="3228891"/>
            <a:ext cx="5221224" cy="2224087"/>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5" name="Title 1">
            <a:extLst>
              <a:ext uri="{FF2B5EF4-FFF2-40B4-BE49-F238E27FC236}">
                <a16:creationId xmlns:a16="http://schemas.microsoft.com/office/drawing/2014/main" id="{83A30E13-21D9-18D1-68ED-8019ECE211FA}"/>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467649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7_TitleOnly_Light_50%">
    <p:bg>
      <p:bgPr>
        <a:solidFill>
          <a:srgbClr val="FFFFFF"/>
        </a:solidFill>
        <a:effectLst/>
      </p:bgPr>
    </p:bg>
    <p:spTree>
      <p:nvGrpSpPr>
        <p:cNvPr id="1" name=""/>
        <p:cNvGrpSpPr/>
        <p:nvPr/>
      </p:nvGrpSpPr>
      <p:grpSpPr>
        <a:xfrm>
          <a:off x="0" y="0"/>
          <a:ext cx="0" cy="0"/>
          <a:chOff x="0" y="0"/>
          <a:chExt cx="0" cy="0"/>
        </a:xfrm>
      </p:grpSpPr>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592616" y="2660904"/>
            <a:ext cx="3438144" cy="444135"/>
          </a:xfrm>
          <a:prstGeom prst="rect">
            <a:avLst/>
          </a:prstGeom>
        </p:spPr>
        <p:txBody>
          <a:bodyPr lIns="0"/>
          <a:lstStyle>
            <a:lvl1pPr marL="0" indent="0">
              <a:buFontTx/>
              <a:buNone/>
              <a:defRPr sz="2000" baseline="0">
                <a:solidFill>
                  <a:srgbClr val="FFA38B"/>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592616" y="3218687"/>
            <a:ext cx="3438144" cy="2700481"/>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4352544" y="2660904"/>
            <a:ext cx="3447288" cy="444135"/>
          </a:xfrm>
          <a:prstGeom prst="rect">
            <a:avLst/>
          </a:prstGeom>
        </p:spPr>
        <p:txBody>
          <a:bodyPr lIns="0"/>
          <a:lstStyle>
            <a:lvl1pPr marL="0" indent="0">
              <a:buFontTx/>
              <a:buNone/>
              <a:defRPr sz="2000" baseline="0">
                <a:solidFill>
                  <a:srgbClr val="FFA38B"/>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4352544" y="3218688"/>
            <a:ext cx="3438144" cy="269028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8110728" y="2660904"/>
            <a:ext cx="3447288" cy="444135"/>
          </a:xfrm>
          <a:prstGeom prst="rect">
            <a:avLst/>
          </a:prstGeom>
        </p:spPr>
        <p:txBody>
          <a:bodyPr lIns="0"/>
          <a:lstStyle>
            <a:lvl1pPr marL="0" indent="0">
              <a:buFontTx/>
              <a:buNone/>
              <a:defRPr sz="2000" baseline="0">
                <a:solidFill>
                  <a:srgbClr val="FFA38B"/>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8110728" y="3218688"/>
            <a:ext cx="3438144" cy="269028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7" name="Title 1">
            <a:extLst>
              <a:ext uri="{FF2B5EF4-FFF2-40B4-BE49-F238E27FC236}">
                <a16:creationId xmlns:a16="http://schemas.microsoft.com/office/drawing/2014/main" id="{A89E1163-AE35-351F-D7DA-794ED9DA4C04}"/>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341727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LimitedContent_LightGraphic">
    <p:bg>
      <p:bgPr>
        <a:solidFill>
          <a:schemeClr val="bg1"/>
        </a:solidFill>
        <a:effectLst/>
      </p:bgPr>
    </p:bg>
    <p:spTree>
      <p:nvGrpSpPr>
        <p:cNvPr id="1" name=""/>
        <p:cNvGrpSpPr/>
        <p:nvPr/>
      </p:nvGrpSpPr>
      <p:grpSpPr>
        <a:xfrm>
          <a:off x="0" y="0"/>
          <a:ext cx="0" cy="0"/>
          <a:chOff x="0" y="0"/>
          <a:chExt cx="0" cy="0"/>
        </a:xfrm>
      </p:grpSpPr>
      <p:sp>
        <p:nvSpPr>
          <p:cNvPr id="3" name="Text Placeholder 18">
            <a:extLst>
              <a:ext uri="{FF2B5EF4-FFF2-40B4-BE49-F238E27FC236}">
                <a16:creationId xmlns:a16="http://schemas.microsoft.com/office/drawing/2014/main" id="{6436491F-837A-00CD-3F26-06D53DA57858}"/>
              </a:ext>
            </a:extLst>
          </p:cNvPr>
          <p:cNvSpPr>
            <a:spLocks noGrp="1"/>
          </p:cNvSpPr>
          <p:nvPr>
            <p:ph type="body" sz="quarter" idx="12" hasCustomPrompt="1"/>
          </p:nvPr>
        </p:nvSpPr>
        <p:spPr>
          <a:xfrm>
            <a:off x="591021" y="2660904"/>
            <a:ext cx="5654414" cy="444135"/>
          </a:xfrm>
          <a:prstGeom prst="rect">
            <a:avLst/>
          </a:prstGeom>
        </p:spPr>
        <p:txBody>
          <a:bodyPr lIns="0"/>
          <a:lstStyle>
            <a:lvl1pPr marL="0" indent="0">
              <a:buFontTx/>
              <a:buNone/>
              <a:defRPr sz="2000" baseline="0">
                <a:solidFill>
                  <a:srgbClr val="FFA38B"/>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4" name="Text Placeholder 22">
            <a:extLst>
              <a:ext uri="{FF2B5EF4-FFF2-40B4-BE49-F238E27FC236}">
                <a16:creationId xmlns:a16="http://schemas.microsoft.com/office/drawing/2014/main" id="{A1433F22-5C7F-0FDF-6E53-5DD0C99F64F2}"/>
              </a:ext>
            </a:extLst>
          </p:cNvPr>
          <p:cNvSpPr>
            <a:spLocks noGrp="1"/>
          </p:cNvSpPr>
          <p:nvPr>
            <p:ph type="body" sz="quarter" idx="13" hasCustomPrompt="1"/>
          </p:nvPr>
        </p:nvSpPr>
        <p:spPr>
          <a:xfrm>
            <a:off x="591021" y="3218688"/>
            <a:ext cx="5656009" cy="947518"/>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p:txBody>
      </p:sp>
      <p:sp>
        <p:nvSpPr>
          <p:cNvPr id="8" name="Text Placeholder 31">
            <a:extLst>
              <a:ext uri="{FF2B5EF4-FFF2-40B4-BE49-F238E27FC236}">
                <a16:creationId xmlns:a16="http://schemas.microsoft.com/office/drawing/2014/main" id="{BF62B977-AA38-9CC6-1B66-C5EA1BACFFFF}"/>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6" name="Text Placeholder 18">
            <a:extLst>
              <a:ext uri="{FF2B5EF4-FFF2-40B4-BE49-F238E27FC236}">
                <a16:creationId xmlns:a16="http://schemas.microsoft.com/office/drawing/2014/main" id="{00431AB9-B7F7-0471-A50E-4E4B26DE4B49}"/>
              </a:ext>
            </a:extLst>
          </p:cNvPr>
          <p:cNvSpPr>
            <a:spLocks noGrp="1"/>
          </p:cNvSpPr>
          <p:nvPr>
            <p:ph type="body" sz="quarter" idx="15" hasCustomPrompt="1"/>
          </p:nvPr>
        </p:nvSpPr>
        <p:spPr>
          <a:xfrm>
            <a:off x="591021" y="4292600"/>
            <a:ext cx="5654414" cy="444135"/>
          </a:xfrm>
          <a:prstGeom prst="rect">
            <a:avLst/>
          </a:prstGeom>
        </p:spPr>
        <p:txBody>
          <a:bodyPr lIns="0"/>
          <a:lstStyle>
            <a:lvl1pPr marL="0" indent="0">
              <a:buFontTx/>
              <a:buNone/>
              <a:defRPr sz="2000" baseline="0">
                <a:solidFill>
                  <a:srgbClr val="FFA38B"/>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7" name="Text Placeholder 22">
            <a:extLst>
              <a:ext uri="{FF2B5EF4-FFF2-40B4-BE49-F238E27FC236}">
                <a16:creationId xmlns:a16="http://schemas.microsoft.com/office/drawing/2014/main" id="{DF55A95B-3062-59C3-284E-8B2B5041282E}"/>
              </a:ext>
            </a:extLst>
          </p:cNvPr>
          <p:cNvSpPr>
            <a:spLocks noGrp="1"/>
          </p:cNvSpPr>
          <p:nvPr>
            <p:ph type="body" sz="quarter" idx="16" hasCustomPrompt="1"/>
          </p:nvPr>
        </p:nvSpPr>
        <p:spPr>
          <a:xfrm>
            <a:off x="591021" y="4850384"/>
            <a:ext cx="5656009" cy="947518"/>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p:txBody>
      </p:sp>
      <p:sp>
        <p:nvSpPr>
          <p:cNvPr id="5" name="Title 1">
            <a:extLst>
              <a:ext uri="{FF2B5EF4-FFF2-40B4-BE49-F238E27FC236}">
                <a16:creationId xmlns:a16="http://schemas.microsoft.com/office/drawing/2014/main" id="{36A8234E-E5F1-F240-F0EE-4CB7C8EDE77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3848146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Only_DarkGraphic_2">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pic>
        <p:nvPicPr>
          <p:cNvPr id="3" name="Picture 2">
            <a:extLst>
              <a:ext uri="{FF2B5EF4-FFF2-40B4-BE49-F238E27FC236}">
                <a16:creationId xmlns:a16="http://schemas.microsoft.com/office/drawing/2014/main" id="{F5CA1BAF-D4EE-96C2-D773-74663FD019CF}"/>
              </a:ext>
            </a:extLst>
          </p:cNvPr>
          <p:cNvPicPr>
            <a:picLocks noChangeAspect="1"/>
          </p:cNvPicPr>
          <p:nvPr userDrawn="1"/>
        </p:nvPicPr>
        <p:blipFill rotWithShape="1">
          <a:blip r:embed="rId2"/>
          <a:srcRect l="56863" t="31499" r="20675" b="30952"/>
          <a:stretch/>
        </p:blipFill>
        <p:spPr>
          <a:xfrm rot="10800000">
            <a:off x="0" y="1216718"/>
            <a:ext cx="4470400" cy="5641282"/>
          </a:xfrm>
          <a:prstGeom prst="rect">
            <a:avLst/>
          </a:prstGeom>
        </p:spPr>
      </p:pic>
    </p:spTree>
    <p:extLst>
      <p:ext uri="{BB962C8B-B14F-4D97-AF65-F5344CB8AC3E}">
        <p14:creationId xmlns:p14="http://schemas.microsoft.com/office/powerpoint/2010/main" val="117944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TitleOnly_DarkGraphic_2">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445999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30" orient="horz" pos="264">
          <p15:clr>
            <a:srgbClr val="5ACBF0"/>
          </p15:clr>
        </p15:guide>
        <p15:guide id="31" orient="horz" pos="27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_Section_1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dirty="0"/>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Solo Case study 2">
    <p:bg>
      <p:bgPr>
        <a:solidFill>
          <a:srgbClr val="FFFFFF"/>
        </a:solidFill>
        <a:effectLst/>
      </p:bgPr>
    </p:bg>
    <p:spTree>
      <p:nvGrpSpPr>
        <p:cNvPr id="1" name=""/>
        <p:cNvGrpSpPr/>
        <p:nvPr/>
      </p:nvGrpSpPr>
      <p:grpSpPr>
        <a:xfrm>
          <a:off x="0" y="0"/>
          <a:ext cx="0" cy="0"/>
          <a:chOff x="0" y="0"/>
          <a:chExt cx="0" cy="0"/>
        </a:xfrm>
      </p:grpSpPr>
      <p:sp>
        <p:nvSpPr>
          <p:cNvPr id="8" name="Rounded Rectangle 62">
            <a:extLst>
              <a:ext uri="{FF2B5EF4-FFF2-40B4-BE49-F238E27FC236}">
                <a16:creationId xmlns:a16="http://schemas.microsoft.com/office/drawing/2014/main" id="{8E0D764A-BDBD-D9BD-53BC-0ADB825564A0}"/>
              </a:ext>
              <a:ext uri="{C183D7F6-B498-43B3-948B-1728B52AA6E4}">
                <adec:decorative xmlns:adec="http://schemas.microsoft.com/office/drawing/2017/decorative" val="1"/>
              </a:ext>
            </a:extLst>
          </p:cNvPr>
          <p:cNvSpPr/>
          <p:nvPr userDrawn="1"/>
        </p:nvSpPr>
        <p:spPr bwMode="auto">
          <a:xfrm>
            <a:off x="584200" y="60322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Picture Placeholder 45">
            <a:extLst>
              <a:ext uri="{FF2B5EF4-FFF2-40B4-BE49-F238E27FC236}">
                <a16:creationId xmlns:a16="http://schemas.microsoft.com/office/drawing/2014/main" id="{B3CA49A4-C19A-4A6C-6E77-9C677EAB584A}"/>
              </a:ext>
            </a:extLst>
          </p:cNvPr>
          <p:cNvSpPr>
            <a:spLocks noGrp="1"/>
          </p:cNvSpPr>
          <p:nvPr>
            <p:ph type="pic" sz="quarter" idx="21"/>
          </p:nvPr>
        </p:nvSpPr>
        <p:spPr>
          <a:xfrm>
            <a:off x="742871" y="758479"/>
            <a:ext cx="1247822" cy="522954"/>
          </a:xfrm>
          <a:prstGeom prst="rect">
            <a:avLst/>
          </a:prstGeom>
        </p:spPr>
        <p:txBody>
          <a:bodyPr/>
          <a:lstStyle>
            <a:lvl1pPr marL="0" indent="0">
              <a:buFontTx/>
              <a:buNone/>
              <a:defRPr sz="1200"/>
            </a:lvl1pPr>
          </a:lstStyle>
          <a:p>
            <a:r>
              <a:rPr lang="en-US"/>
              <a:t>Click icon to add picture</a:t>
            </a:r>
          </a:p>
        </p:txBody>
      </p:sp>
      <p:sp>
        <p:nvSpPr>
          <p:cNvPr id="3" name="Text Placeholder 3">
            <a:extLst>
              <a:ext uri="{FF2B5EF4-FFF2-40B4-BE49-F238E27FC236}">
                <a16:creationId xmlns:a16="http://schemas.microsoft.com/office/drawing/2014/main" id="{84EDED1D-3F1B-3022-F1FA-42BFA67A641D}"/>
              </a:ext>
            </a:extLst>
          </p:cNvPr>
          <p:cNvSpPr>
            <a:spLocks noGrp="1"/>
          </p:cNvSpPr>
          <p:nvPr>
            <p:ph type="body" sz="quarter" idx="18" hasCustomPrompt="1"/>
          </p:nvPr>
        </p:nvSpPr>
        <p:spPr>
          <a:xfrm>
            <a:off x="584201" y="2626358"/>
            <a:ext cx="3771900" cy="3655380"/>
          </a:xfrm>
          <a:prstGeom prst="rect">
            <a:avLst/>
          </a:prstGeom>
        </p:spPr>
        <p:txBody>
          <a:bodyPr lIns="0"/>
          <a:lstStyle>
            <a:lvl1pPr marL="0" indent="0" algn="l">
              <a:spcBef>
                <a:spcPts val="0"/>
              </a:spcBef>
              <a:buNone/>
              <a:defRPr sz="1600">
                <a:solidFill>
                  <a:schemeClr val="tx1">
                    <a:lumMod val="95000"/>
                    <a:lumOff val="5000"/>
                  </a:schemeClr>
                </a:solidFill>
                <a:latin typeface="+mn-lt"/>
              </a:defRPr>
            </a:lvl1pPr>
          </a:lstStyle>
          <a:p>
            <a:pPr lvl="0"/>
            <a:r>
              <a:rPr lang="en-US"/>
              <a:t>Case study details</a:t>
            </a:r>
          </a:p>
        </p:txBody>
      </p:sp>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6892925" y="1455012"/>
            <a:ext cx="4716463" cy="4814026"/>
          </a:xfrm>
          <a:prstGeom prst="rect">
            <a:avLst/>
          </a:prstGeom>
        </p:spPr>
        <p:txBody>
          <a:bodyPr/>
          <a:lstStyle>
            <a:lvl1pPr marL="0" indent="0">
              <a:buNone/>
              <a:defRPr/>
            </a:lvl1pPr>
          </a:lstStyle>
          <a:p>
            <a:r>
              <a:rPr lang="en-US"/>
              <a:t>Click icon to add picture</a:t>
            </a:r>
          </a:p>
        </p:txBody>
      </p:sp>
      <p:sp>
        <p:nvSpPr>
          <p:cNvPr id="4" name="Title 1">
            <a:extLst>
              <a:ext uri="{FF2B5EF4-FFF2-40B4-BE49-F238E27FC236}">
                <a16:creationId xmlns:a16="http://schemas.microsoft.com/office/drawing/2014/main" id="{483AF113-7067-6EA8-958D-BF516AAC3108}"/>
              </a:ext>
            </a:extLst>
          </p:cNvPr>
          <p:cNvSpPr>
            <a:spLocks noGrp="1"/>
          </p:cNvSpPr>
          <p:nvPr>
            <p:ph type="title" hasCustomPrompt="1"/>
          </p:nvPr>
        </p:nvSpPr>
        <p:spPr>
          <a:xfrm>
            <a:off x="584201" y="1951088"/>
            <a:ext cx="3454400"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314639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Solo Case study 2">
    <p:bg>
      <p:bgPr>
        <a:solidFill>
          <a:srgbClr val="FFFFFF"/>
        </a:solidFill>
        <a:effectLst/>
      </p:bgPr>
    </p:bg>
    <p:spTree>
      <p:nvGrpSpPr>
        <p:cNvPr id="1" name=""/>
        <p:cNvGrpSpPr/>
        <p:nvPr/>
      </p:nvGrpSpPr>
      <p:grpSpPr>
        <a:xfrm>
          <a:off x="0" y="0"/>
          <a:ext cx="0" cy="0"/>
          <a:chOff x="0" y="0"/>
          <a:chExt cx="0" cy="0"/>
        </a:xfrm>
      </p:grpSpPr>
      <p:sp>
        <p:nvSpPr>
          <p:cNvPr id="8" name="Rounded Rectangle 62">
            <a:extLst>
              <a:ext uri="{FF2B5EF4-FFF2-40B4-BE49-F238E27FC236}">
                <a16:creationId xmlns:a16="http://schemas.microsoft.com/office/drawing/2014/main" id="{8E0D764A-BDBD-D9BD-53BC-0ADB825564A0}"/>
              </a:ext>
              <a:ext uri="{C183D7F6-B498-43B3-948B-1728B52AA6E4}">
                <adec:decorative xmlns:adec="http://schemas.microsoft.com/office/drawing/2017/decorative" val="1"/>
              </a:ext>
            </a:extLst>
          </p:cNvPr>
          <p:cNvSpPr/>
          <p:nvPr userDrawn="1"/>
        </p:nvSpPr>
        <p:spPr bwMode="auto">
          <a:xfrm>
            <a:off x="584200" y="60322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Picture Placeholder 45">
            <a:extLst>
              <a:ext uri="{FF2B5EF4-FFF2-40B4-BE49-F238E27FC236}">
                <a16:creationId xmlns:a16="http://schemas.microsoft.com/office/drawing/2014/main" id="{B3CA49A4-C19A-4A6C-6E77-9C677EAB584A}"/>
              </a:ext>
            </a:extLst>
          </p:cNvPr>
          <p:cNvSpPr>
            <a:spLocks noGrp="1"/>
          </p:cNvSpPr>
          <p:nvPr>
            <p:ph type="pic" sz="quarter" idx="21"/>
          </p:nvPr>
        </p:nvSpPr>
        <p:spPr>
          <a:xfrm>
            <a:off x="742871" y="758479"/>
            <a:ext cx="1247822" cy="522954"/>
          </a:xfrm>
          <a:prstGeom prst="rect">
            <a:avLst/>
          </a:prstGeom>
        </p:spPr>
        <p:txBody>
          <a:bodyPr/>
          <a:lstStyle>
            <a:lvl1pPr marL="0" indent="0">
              <a:buFontTx/>
              <a:buNone/>
              <a:defRPr sz="1200"/>
            </a:lvl1pPr>
          </a:lstStyle>
          <a:p>
            <a:r>
              <a:rPr lang="en-US"/>
              <a:t>Click icon to add picture</a:t>
            </a:r>
          </a:p>
        </p:txBody>
      </p:sp>
      <p:sp>
        <p:nvSpPr>
          <p:cNvPr id="3" name="Picture Placeholder 5">
            <a:extLst>
              <a:ext uri="{FF2B5EF4-FFF2-40B4-BE49-F238E27FC236}">
                <a16:creationId xmlns:a16="http://schemas.microsoft.com/office/drawing/2014/main" id="{CC906DE9-AA10-3612-F96F-0F8E5EC34711}"/>
              </a:ext>
            </a:extLst>
          </p:cNvPr>
          <p:cNvSpPr>
            <a:spLocks noGrp="1"/>
          </p:cNvSpPr>
          <p:nvPr>
            <p:ph type="pic" sz="quarter" idx="20"/>
          </p:nvPr>
        </p:nvSpPr>
        <p:spPr>
          <a:xfrm>
            <a:off x="7924800" y="1455012"/>
            <a:ext cx="3684588" cy="4814026"/>
          </a:xfrm>
          <a:prstGeom prst="rect">
            <a:avLst/>
          </a:prstGeom>
        </p:spPr>
        <p:txBody>
          <a:bodyPr/>
          <a:lstStyle>
            <a:lvl1pPr marL="0" indent="0">
              <a:buNone/>
              <a:defRPr/>
            </a:lvl1pPr>
          </a:lstStyle>
          <a:p>
            <a:r>
              <a:rPr lang="en-US"/>
              <a:t>Click icon to add picture</a:t>
            </a:r>
          </a:p>
        </p:txBody>
      </p:sp>
      <p:sp>
        <p:nvSpPr>
          <p:cNvPr id="5" name="Text Placeholder 3">
            <a:extLst>
              <a:ext uri="{FF2B5EF4-FFF2-40B4-BE49-F238E27FC236}">
                <a16:creationId xmlns:a16="http://schemas.microsoft.com/office/drawing/2014/main" id="{19C7EC1D-FD6A-CF9C-9D0F-B9904F17E481}"/>
              </a:ext>
            </a:extLst>
          </p:cNvPr>
          <p:cNvSpPr>
            <a:spLocks noGrp="1"/>
          </p:cNvSpPr>
          <p:nvPr>
            <p:ph type="body" sz="quarter" idx="18" hasCustomPrompt="1"/>
          </p:nvPr>
        </p:nvSpPr>
        <p:spPr>
          <a:xfrm>
            <a:off x="4356100" y="2624328"/>
            <a:ext cx="3255263" cy="3566796"/>
          </a:xfrm>
          <a:prstGeom prst="rect">
            <a:avLst/>
          </a:prstGeom>
        </p:spPr>
        <p:txBody>
          <a:bodyPr lIns="0" rIns="0"/>
          <a:lstStyle>
            <a:lvl1pPr marL="0" indent="0" algn="l">
              <a:spcBef>
                <a:spcPts val="0"/>
              </a:spcBef>
              <a:buNone/>
              <a:defRPr sz="1600">
                <a:solidFill>
                  <a:schemeClr val="tx1">
                    <a:lumMod val="95000"/>
                    <a:lumOff val="5000"/>
                  </a:schemeClr>
                </a:solidFill>
                <a:latin typeface="+mn-lt"/>
              </a:defRPr>
            </a:lvl1pPr>
          </a:lstStyle>
          <a:p>
            <a:pPr lvl="0"/>
            <a:r>
              <a:rPr lang="en-US"/>
              <a:t>Case study details</a:t>
            </a:r>
          </a:p>
        </p:txBody>
      </p:sp>
      <p:sp>
        <p:nvSpPr>
          <p:cNvPr id="6" name="Text Placeholder 3">
            <a:extLst>
              <a:ext uri="{FF2B5EF4-FFF2-40B4-BE49-F238E27FC236}">
                <a16:creationId xmlns:a16="http://schemas.microsoft.com/office/drawing/2014/main" id="{B8041C03-9941-BFC7-8219-346EFE0EFD91}"/>
              </a:ext>
            </a:extLst>
          </p:cNvPr>
          <p:cNvSpPr>
            <a:spLocks noGrp="1"/>
          </p:cNvSpPr>
          <p:nvPr>
            <p:ph type="body" sz="quarter" idx="22" hasCustomPrompt="1"/>
          </p:nvPr>
        </p:nvSpPr>
        <p:spPr>
          <a:xfrm>
            <a:off x="584201" y="2624328"/>
            <a:ext cx="3454399" cy="3566796"/>
          </a:xfrm>
          <a:prstGeom prst="rect">
            <a:avLst/>
          </a:prstGeom>
        </p:spPr>
        <p:txBody>
          <a:bodyPr lIns="0" rIns="0"/>
          <a:lstStyle>
            <a:lvl1pPr marL="0" indent="0" algn="l">
              <a:spcBef>
                <a:spcPts val="0"/>
              </a:spcBef>
              <a:buNone/>
              <a:defRPr sz="1600">
                <a:solidFill>
                  <a:schemeClr val="tx1">
                    <a:lumMod val="95000"/>
                    <a:lumOff val="5000"/>
                  </a:schemeClr>
                </a:solidFill>
                <a:latin typeface="+mn-lt"/>
              </a:defRPr>
            </a:lvl1pPr>
          </a:lstStyle>
          <a:p>
            <a:pPr lvl="0"/>
            <a:r>
              <a:rPr lang="en-US"/>
              <a:t>Case study details</a:t>
            </a:r>
          </a:p>
        </p:txBody>
      </p:sp>
      <p:sp>
        <p:nvSpPr>
          <p:cNvPr id="7" name="Title 1">
            <a:extLst>
              <a:ext uri="{FF2B5EF4-FFF2-40B4-BE49-F238E27FC236}">
                <a16:creationId xmlns:a16="http://schemas.microsoft.com/office/drawing/2014/main" id="{92504EF2-988E-3F2D-A4A4-7B68D7347FE3}"/>
              </a:ext>
            </a:extLst>
          </p:cNvPr>
          <p:cNvSpPr>
            <a:spLocks noGrp="1"/>
          </p:cNvSpPr>
          <p:nvPr>
            <p:ph type="title" hasCustomPrompt="1"/>
          </p:nvPr>
        </p:nvSpPr>
        <p:spPr>
          <a:xfrm>
            <a:off x="584201" y="1951088"/>
            <a:ext cx="3454400"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96248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44">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688">
          <p15:clr>
            <a:srgbClr val="5ACBF0"/>
          </p15:clr>
        </p15:guide>
        <p15:guide id="32" pos="694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5_Solo Case study 2">
    <p:bg>
      <p:bgPr>
        <a:solidFill>
          <a:srgbClr val="FFFFFF"/>
        </a:solidFill>
        <a:effectLst/>
      </p:bgPr>
    </p:bg>
    <p:spTree>
      <p:nvGrpSpPr>
        <p:cNvPr id="1" name=""/>
        <p:cNvGrpSpPr/>
        <p:nvPr/>
      </p:nvGrpSpPr>
      <p:grpSpPr>
        <a:xfrm>
          <a:off x="0" y="0"/>
          <a:ext cx="0" cy="0"/>
          <a:chOff x="0" y="0"/>
          <a:chExt cx="0" cy="0"/>
        </a:xfrm>
      </p:grpSpPr>
      <p:sp>
        <p:nvSpPr>
          <p:cNvPr id="8" name="Rounded Rectangle 62">
            <a:extLst>
              <a:ext uri="{FF2B5EF4-FFF2-40B4-BE49-F238E27FC236}">
                <a16:creationId xmlns:a16="http://schemas.microsoft.com/office/drawing/2014/main" id="{8E0D764A-BDBD-D9BD-53BC-0ADB825564A0}"/>
              </a:ext>
              <a:ext uri="{C183D7F6-B498-43B3-948B-1728B52AA6E4}">
                <adec:decorative xmlns:adec="http://schemas.microsoft.com/office/drawing/2017/decorative" val="1"/>
              </a:ext>
            </a:extLst>
          </p:cNvPr>
          <p:cNvSpPr/>
          <p:nvPr userDrawn="1"/>
        </p:nvSpPr>
        <p:spPr bwMode="auto">
          <a:xfrm>
            <a:off x="584200" y="60322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Picture Placeholder 45">
            <a:extLst>
              <a:ext uri="{FF2B5EF4-FFF2-40B4-BE49-F238E27FC236}">
                <a16:creationId xmlns:a16="http://schemas.microsoft.com/office/drawing/2014/main" id="{B3CA49A4-C19A-4A6C-6E77-9C677EAB584A}"/>
              </a:ext>
            </a:extLst>
          </p:cNvPr>
          <p:cNvSpPr>
            <a:spLocks noGrp="1"/>
          </p:cNvSpPr>
          <p:nvPr>
            <p:ph type="pic" sz="quarter" idx="21"/>
          </p:nvPr>
        </p:nvSpPr>
        <p:spPr>
          <a:xfrm>
            <a:off x="742871" y="758479"/>
            <a:ext cx="1247822" cy="522954"/>
          </a:xfrm>
          <a:prstGeom prst="rect">
            <a:avLst/>
          </a:prstGeom>
        </p:spPr>
        <p:txBody>
          <a:bodyPr/>
          <a:lstStyle>
            <a:lvl1pPr marL="0" indent="0">
              <a:buFontTx/>
              <a:buNone/>
              <a:defRPr sz="1200"/>
            </a:lvl1pPr>
          </a:lstStyle>
          <a:p>
            <a:r>
              <a:rPr lang="en-US"/>
              <a:t>Click icon to add picture</a:t>
            </a:r>
          </a:p>
        </p:txBody>
      </p:sp>
      <p:sp>
        <p:nvSpPr>
          <p:cNvPr id="3" name="Text Placeholder 3">
            <a:extLst>
              <a:ext uri="{FF2B5EF4-FFF2-40B4-BE49-F238E27FC236}">
                <a16:creationId xmlns:a16="http://schemas.microsoft.com/office/drawing/2014/main" id="{84EDED1D-3F1B-3022-F1FA-42BFA67A641D}"/>
              </a:ext>
            </a:extLst>
          </p:cNvPr>
          <p:cNvSpPr>
            <a:spLocks noGrp="1"/>
          </p:cNvSpPr>
          <p:nvPr>
            <p:ph type="body" sz="quarter" idx="18" hasCustomPrompt="1"/>
          </p:nvPr>
        </p:nvSpPr>
        <p:spPr>
          <a:xfrm>
            <a:off x="7924801" y="2624328"/>
            <a:ext cx="3771900" cy="3655380"/>
          </a:xfrm>
          <a:prstGeom prst="rect">
            <a:avLst/>
          </a:prstGeom>
        </p:spPr>
        <p:txBody>
          <a:bodyPr lIns="0"/>
          <a:lstStyle>
            <a:lvl1pPr marL="0" indent="0" algn="l">
              <a:spcBef>
                <a:spcPts val="0"/>
              </a:spcBef>
              <a:buNone/>
              <a:defRPr sz="1600">
                <a:solidFill>
                  <a:schemeClr val="tx1">
                    <a:lumMod val="95000"/>
                    <a:lumOff val="5000"/>
                  </a:schemeClr>
                </a:solidFill>
                <a:latin typeface="+mn-lt"/>
              </a:defRPr>
            </a:lvl1pPr>
          </a:lstStyle>
          <a:p>
            <a:pPr lvl="0"/>
            <a:r>
              <a:rPr lang="en-US"/>
              <a:t>Case study details</a:t>
            </a:r>
          </a:p>
        </p:txBody>
      </p:sp>
      <p:sp>
        <p:nvSpPr>
          <p:cNvPr id="2" name="Title 1">
            <a:extLst>
              <a:ext uri="{FF2B5EF4-FFF2-40B4-BE49-F238E27FC236}">
                <a16:creationId xmlns:a16="http://schemas.microsoft.com/office/drawing/2014/main" id="{672D0E2E-B45A-F747-9931-14EB713E4853}"/>
              </a:ext>
            </a:extLst>
          </p:cNvPr>
          <p:cNvSpPr>
            <a:spLocks noGrp="1"/>
          </p:cNvSpPr>
          <p:nvPr>
            <p:ph type="title" hasCustomPrompt="1"/>
          </p:nvPr>
        </p:nvSpPr>
        <p:spPr>
          <a:xfrm>
            <a:off x="7924801" y="1951088"/>
            <a:ext cx="3454400" cy="673240"/>
          </a:xfrm>
          <a:prstGeom prst="rect">
            <a:avLst/>
          </a:prstGeom>
        </p:spPr>
        <p:txBody>
          <a:bodyPr lIns="0" anchor="t">
            <a:noAutofit/>
          </a:bodyPr>
          <a:lstStyle>
            <a:lvl1pPr>
              <a:defRPr>
                <a:solidFill>
                  <a:srgbClr val="091F2C"/>
                </a:solidFill>
              </a:defRPr>
            </a:lvl1pPr>
          </a:lstStyle>
          <a:p>
            <a:r>
              <a:rPr lang="en-US"/>
              <a:t>Slide title</a:t>
            </a:r>
          </a:p>
        </p:txBody>
      </p:sp>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570751" y="1455012"/>
            <a:ext cx="6322174" cy="4814026"/>
          </a:xfrm>
          <a:prstGeom prst="rect">
            <a:avLst/>
          </a:prstGeom>
        </p:spPr>
        <p:txBody>
          <a:bodyPr/>
          <a:lstStyle>
            <a:lvl1pPr marL="0" indent="0">
              <a:buNone/>
              <a:defRPr/>
            </a:lvl1pPr>
          </a:lstStyle>
          <a:p>
            <a:r>
              <a:rPr lang="en-US"/>
              <a:t>Click icon to add picture</a:t>
            </a:r>
          </a:p>
        </p:txBody>
      </p:sp>
    </p:spTree>
    <p:extLst>
      <p:ext uri="{BB962C8B-B14F-4D97-AF65-F5344CB8AC3E}">
        <p14:creationId xmlns:p14="http://schemas.microsoft.com/office/powerpoint/2010/main" val="133636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LimitedContent_LightGraphic_50%">
    <p:bg>
      <p:bgPr>
        <a:solidFill>
          <a:srgbClr val="091F2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1">
            <a:extLst>
              <a:ext uri="{FF2B5EF4-FFF2-40B4-BE49-F238E27FC236}">
                <a16:creationId xmlns:a16="http://schemas.microsoft.com/office/drawing/2014/main" id="{7D8E0D9F-CED2-DB61-C963-BF098CC2D532}"/>
              </a:ext>
            </a:extLst>
          </p:cNvPr>
          <p:cNvSpPr>
            <a:spLocks noGrp="1"/>
          </p:cNvSpPr>
          <p:nvPr>
            <p:ph type="title" hasCustomPrompt="1"/>
          </p:nvPr>
        </p:nvSpPr>
        <p:spPr>
          <a:xfrm>
            <a:off x="6699502" y="441457"/>
            <a:ext cx="4909885" cy="646331"/>
          </a:xfrm>
          <a:prstGeom prst="rect">
            <a:avLst/>
          </a:prstGeom>
        </p:spPr>
        <p:txBody>
          <a:bodyPr wrap="square" lIns="0" anchor="t" anchorCtr="0">
            <a:spAutoFit/>
          </a:bodyPr>
          <a:lstStyle>
            <a:lvl1pPr>
              <a:defRPr>
                <a:solidFill>
                  <a:srgbClr val="091F2C"/>
                </a:solidFill>
              </a:defRPr>
            </a:lvl1pPr>
          </a:lstStyle>
          <a:p>
            <a:r>
              <a:rPr lang="en-US"/>
              <a:t>Slide title</a:t>
            </a:r>
          </a:p>
        </p:txBody>
      </p:sp>
      <p:sp>
        <p:nvSpPr>
          <p:cNvPr id="7" name="Text Placeholder 2">
            <a:extLst>
              <a:ext uri="{FF2B5EF4-FFF2-40B4-BE49-F238E27FC236}">
                <a16:creationId xmlns:a16="http://schemas.microsoft.com/office/drawing/2014/main" id="{A2B423CB-262B-594B-BA3F-C0D6E5BBBBB7}"/>
              </a:ext>
            </a:extLst>
          </p:cNvPr>
          <p:cNvSpPr>
            <a:spLocks noGrp="1"/>
          </p:cNvSpPr>
          <p:nvPr>
            <p:ph type="body" sz="quarter" idx="12" hasCustomPrompt="1"/>
          </p:nvPr>
        </p:nvSpPr>
        <p:spPr>
          <a:xfrm>
            <a:off x="6699504" y="1459231"/>
            <a:ext cx="4909882" cy="552450"/>
          </a:xfrm>
          <a:prstGeom prst="rect">
            <a:avLst/>
          </a:prstGeom>
        </p:spPr>
        <p:txBody>
          <a:bodyPr lIns="0" anchor="t">
            <a:noAutofit/>
          </a:bodyPr>
          <a:lstStyle>
            <a:lvl1pPr marL="0" indent="0">
              <a:spcAft>
                <a:spcPts val="600"/>
              </a:spcAft>
              <a:buFont typeface="Wingdings" panose="05000000000000000000" pitchFamily="2" charset="2"/>
              <a:buNone/>
              <a:defRPr sz="2800">
                <a:solidFill>
                  <a:srgbClr val="8561C5"/>
                </a:solidFill>
                <a:latin typeface="+mj-lt"/>
              </a:defRPr>
            </a:lvl1pPr>
          </a:lstStyle>
          <a:p>
            <a:pPr lvl="0"/>
            <a:r>
              <a:rPr lang="en-US"/>
              <a:t>1-3 key messages</a:t>
            </a:r>
          </a:p>
        </p:txBody>
      </p:sp>
      <p:sp>
        <p:nvSpPr>
          <p:cNvPr id="8" name="Text Placeholder 2">
            <a:extLst>
              <a:ext uri="{FF2B5EF4-FFF2-40B4-BE49-F238E27FC236}">
                <a16:creationId xmlns:a16="http://schemas.microsoft.com/office/drawing/2014/main" id="{030B09CD-159D-6E0B-A1AF-D91D1D018118}"/>
              </a:ext>
            </a:extLst>
          </p:cNvPr>
          <p:cNvSpPr>
            <a:spLocks noGrp="1"/>
          </p:cNvSpPr>
          <p:nvPr>
            <p:ph type="body" sz="quarter" idx="13" hasCustomPrompt="1"/>
          </p:nvPr>
        </p:nvSpPr>
        <p:spPr>
          <a:xfrm>
            <a:off x="6699504" y="2033997"/>
            <a:ext cx="4909884" cy="2271666"/>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latin typeface="+mn-lt"/>
              </a:defRPr>
            </a:lvl1pPr>
          </a:lstStyle>
          <a:p>
            <a:pPr lvl="0"/>
            <a:r>
              <a:rPr lang="en-US"/>
              <a:t>Body copy for message</a:t>
            </a:r>
          </a:p>
        </p:txBody>
      </p:sp>
      <p:sp>
        <p:nvSpPr>
          <p:cNvPr id="10" name="Picture Placeholder 5">
            <a:extLst>
              <a:ext uri="{FF2B5EF4-FFF2-40B4-BE49-F238E27FC236}">
                <a16:creationId xmlns:a16="http://schemas.microsoft.com/office/drawing/2014/main" id="{5D16FC1C-CBD4-F16D-21FD-5135FD2CBA26}"/>
              </a:ext>
            </a:extLst>
          </p:cNvPr>
          <p:cNvSpPr>
            <a:spLocks noGrp="1"/>
          </p:cNvSpPr>
          <p:nvPr>
            <p:ph type="pic" sz="quarter" idx="20"/>
          </p:nvPr>
        </p:nvSpPr>
        <p:spPr>
          <a:xfrm>
            <a:off x="0" y="0"/>
            <a:ext cx="6096000" cy="6858000"/>
          </a:xfrm>
          <a:prstGeom prst="rect">
            <a:avLst/>
          </a:prstGeom>
        </p:spPr>
        <p:txBody>
          <a:bodyPr anchor="ctr"/>
          <a:lstStyle>
            <a:lvl1pPr marL="0" indent="0" algn="ctr">
              <a:buNone/>
              <a:defRPr>
                <a:solidFill>
                  <a:srgbClr val="F4F3F5"/>
                </a:solidFill>
              </a:defRPr>
            </a:lvl1pPr>
          </a:lstStyle>
          <a:p>
            <a:r>
              <a:rPr lang="en-US"/>
              <a:t>Click icon to add picture</a:t>
            </a:r>
          </a:p>
        </p:txBody>
      </p:sp>
    </p:spTree>
    <p:extLst>
      <p:ext uri="{BB962C8B-B14F-4D97-AF65-F5344CB8AC3E}">
        <p14:creationId xmlns:p14="http://schemas.microsoft.com/office/powerpoint/2010/main" val="51850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ase_Study_1_Dark">
    <p:bg>
      <p:bgPr>
        <a:solidFill>
          <a:srgbClr val="091F2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E8DC3B3-C7F8-6106-E1A1-D208617985B2}"/>
              </a:ext>
              <a:ext uri="{C183D7F6-B498-43B3-948B-1728B52AA6E4}">
                <adec:decorative xmlns:adec="http://schemas.microsoft.com/office/drawing/2017/decorative" val="1"/>
              </a:ext>
            </a:extLst>
          </p:cNvPr>
          <p:cNvGrpSpPr/>
          <p:nvPr userDrawn="1"/>
        </p:nvGrpSpPr>
        <p:grpSpPr>
          <a:xfrm>
            <a:off x="593661" y="1449388"/>
            <a:ext cx="11025951" cy="4846365"/>
            <a:chOff x="593661" y="1449388"/>
            <a:chExt cx="11025951" cy="4846365"/>
          </a:xfrm>
        </p:grpSpPr>
        <p:sp>
          <p:nvSpPr>
            <p:cNvPr id="29" name="Rounded Rectangle 62">
              <a:extLst>
                <a:ext uri="{FF2B5EF4-FFF2-40B4-BE49-F238E27FC236}">
                  <a16:creationId xmlns:a16="http://schemas.microsoft.com/office/drawing/2014/main" id="{C081FC5E-5643-8423-CDC4-2450E009936B}"/>
                </a:ext>
              </a:extLst>
            </p:cNvPr>
            <p:cNvSpPr/>
            <p:nvPr userDrawn="1"/>
          </p:nvSpPr>
          <p:spPr bwMode="auto">
            <a:xfrm>
              <a:off x="9070975" y="14493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ounded Rectangle 62">
              <a:extLst>
                <a:ext uri="{FF2B5EF4-FFF2-40B4-BE49-F238E27FC236}">
                  <a16:creationId xmlns:a16="http://schemas.microsoft.com/office/drawing/2014/main" id="{5FE98EB5-F012-B14F-123A-63D1A2937E91}"/>
                </a:ext>
              </a:extLst>
            </p:cNvPr>
            <p:cNvSpPr/>
            <p:nvPr userDrawn="1"/>
          </p:nvSpPr>
          <p:spPr bwMode="auto">
            <a:xfrm>
              <a:off x="6237117" y="14493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9" name="Rounded Rectangle 62">
              <a:extLst>
                <a:ext uri="{FF2B5EF4-FFF2-40B4-BE49-F238E27FC236}">
                  <a16:creationId xmlns:a16="http://schemas.microsoft.com/office/drawing/2014/main" id="{1B3F1367-4627-B3B8-5434-C9CF97AF0020}"/>
                </a:ext>
              </a:extLst>
            </p:cNvPr>
            <p:cNvSpPr/>
            <p:nvPr userDrawn="1"/>
          </p:nvSpPr>
          <p:spPr bwMode="auto">
            <a:xfrm>
              <a:off x="3413484" y="14493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1" name="Rounded Rectangle 62">
              <a:extLst>
                <a:ext uri="{FF2B5EF4-FFF2-40B4-BE49-F238E27FC236}">
                  <a16:creationId xmlns:a16="http://schemas.microsoft.com/office/drawing/2014/main" id="{03B50E0C-483E-E1A6-9742-13FA4EF7367D}"/>
                </a:ext>
              </a:extLst>
            </p:cNvPr>
            <p:cNvSpPr/>
            <p:nvPr userDrawn="1"/>
          </p:nvSpPr>
          <p:spPr bwMode="auto">
            <a:xfrm>
              <a:off x="593661" y="14493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3" name="Rounded Rectangle 62">
              <a:extLst>
                <a:ext uri="{FF2B5EF4-FFF2-40B4-BE49-F238E27FC236}">
                  <a16:creationId xmlns:a16="http://schemas.microsoft.com/office/drawing/2014/main" id="{4F589480-62CF-0871-8533-2405B8B7700B}"/>
                </a:ext>
              </a:extLst>
            </p:cNvPr>
            <p:cNvSpPr/>
            <p:nvPr userDrawn="1"/>
          </p:nvSpPr>
          <p:spPr bwMode="auto">
            <a:xfrm>
              <a:off x="9070975"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5" name="Rounded Rectangle 62">
              <a:extLst>
                <a:ext uri="{FF2B5EF4-FFF2-40B4-BE49-F238E27FC236}">
                  <a16:creationId xmlns:a16="http://schemas.microsoft.com/office/drawing/2014/main" id="{799256B1-050A-C5B5-0D47-040D12121AD6}"/>
                </a:ext>
              </a:extLst>
            </p:cNvPr>
            <p:cNvSpPr/>
            <p:nvPr userDrawn="1"/>
          </p:nvSpPr>
          <p:spPr bwMode="auto">
            <a:xfrm>
              <a:off x="6242229"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7" name="Rounded Rectangle 62">
              <a:extLst>
                <a:ext uri="{FF2B5EF4-FFF2-40B4-BE49-F238E27FC236}">
                  <a16:creationId xmlns:a16="http://schemas.microsoft.com/office/drawing/2014/main" id="{9C0A3374-AD54-7F0B-9CC6-EC1B847F17AE}"/>
                </a:ext>
              </a:extLst>
            </p:cNvPr>
            <p:cNvSpPr/>
            <p:nvPr userDrawn="1"/>
          </p:nvSpPr>
          <p:spPr bwMode="auto">
            <a:xfrm>
              <a:off x="3413484"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ounded Rectangle 62">
              <a:extLst>
                <a:ext uri="{FF2B5EF4-FFF2-40B4-BE49-F238E27FC236}">
                  <a16:creationId xmlns:a16="http://schemas.microsoft.com/office/drawing/2014/main" id="{C7DEC40E-EA5F-116E-9411-1251E93B7B3F}"/>
                </a:ext>
              </a:extLst>
            </p:cNvPr>
            <p:cNvSpPr/>
            <p:nvPr userDrawn="1"/>
          </p:nvSpPr>
          <p:spPr bwMode="auto">
            <a:xfrm>
              <a:off x="593661"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ounded Rectangle 62">
              <a:extLst>
                <a:ext uri="{FF2B5EF4-FFF2-40B4-BE49-F238E27FC236}">
                  <a16:creationId xmlns:a16="http://schemas.microsoft.com/office/drawing/2014/main" id="{DD4083E0-14DD-DAA5-077D-E0F6CB9D3DA0}"/>
                </a:ext>
              </a:extLst>
            </p:cNvPr>
            <p:cNvSpPr/>
            <p:nvPr userDrawn="1"/>
          </p:nvSpPr>
          <p:spPr bwMode="auto">
            <a:xfrm>
              <a:off x="9070975"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3" name="Rounded Rectangle 62">
              <a:extLst>
                <a:ext uri="{FF2B5EF4-FFF2-40B4-BE49-F238E27FC236}">
                  <a16:creationId xmlns:a16="http://schemas.microsoft.com/office/drawing/2014/main" id="{2EA73007-27FC-B3DD-A82F-C52B92B74145}"/>
                </a:ext>
              </a:extLst>
            </p:cNvPr>
            <p:cNvSpPr/>
            <p:nvPr userDrawn="1"/>
          </p:nvSpPr>
          <p:spPr bwMode="auto">
            <a:xfrm>
              <a:off x="6242229"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ounded Rectangle 62">
              <a:extLst>
                <a:ext uri="{FF2B5EF4-FFF2-40B4-BE49-F238E27FC236}">
                  <a16:creationId xmlns:a16="http://schemas.microsoft.com/office/drawing/2014/main" id="{D5EAC951-AB02-9AC4-7267-C1E081D059DA}"/>
                </a:ext>
              </a:extLst>
            </p:cNvPr>
            <p:cNvSpPr/>
            <p:nvPr userDrawn="1"/>
          </p:nvSpPr>
          <p:spPr bwMode="auto">
            <a:xfrm>
              <a:off x="3421570"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7" name="Rounded Rectangle 62">
              <a:extLst>
                <a:ext uri="{FF2B5EF4-FFF2-40B4-BE49-F238E27FC236}">
                  <a16:creationId xmlns:a16="http://schemas.microsoft.com/office/drawing/2014/main" id="{55354612-4970-E24B-5C6F-548D1CBA87FB}"/>
                </a:ext>
              </a:extLst>
            </p:cNvPr>
            <p:cNvSpPr/>
            <p:nvPr userDrawn="1"/>
          </p:nvSpPr>
          <p:spPr bwMode="auto">
            <a:xfrm>
              <a:off x="593661"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9" name="Rounded Rectangle 62">
              <a:extLst>
                <a:ext uri="{FF2B5EF4-FFF2-40B4-BE49-F238E27FC236}">
                  <a16:creationId xmlns:a16="http://schemas.microsoft.com/office/drawing/2014/main" id="{F81EED78-6ECC-8FF5-8420-838EC07E9B55}"/>
                </a:ext>
              </a:extLst>
            </p:cNvPr>
            <p:cNvSpPr/>
            <p:nvPr userDrawn="1"/>
          </p:nvSpPr>
          <p:spPr bwMode="auto">
            <a:xfrm>
              <a:off x="9070975" y="52314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1" name="Rounded Rectangle 62">
              <a:extLst>
                <a:ext uri="{FF2B5EF4-FFF2-40B4-BE49-F238E27FC236}">
                  <a16:creationId xmlns:a16="http://schemas.microsoft.com/office/drawing/2014/main" id="{23909F08-7AB9-0592-04D2-74C69B85967D}"/>
                </a:ext>
              </a:extLst>
            </p:cNvPr>
            <p:cNvSpPr/>
            <p:nvPr userDrawn="1"/>
          </p:nvSpPr>
          <p:spPr bwMode="auto">
            <a:xfrm>
              <a:off x="6242229" y="52187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3" name="Rounded Rectangle 62">
              <a:extLst>
                <a:ext uri="{FF2B5EF4-FFF2-40B4-BE49-F238E27FC236}">
                  <a16:creationId xmlns:a16="http://schemas.microsoft.com/office/drawing/2014/main" id="{3678FE11-2996-DD0A-B3E2-FE3040ACB19A}"/>
                </a:ext>
              </a:extLst>
            </p:cNvPr>
            <p:cNvSpPr/>
            <p:nvPr userDrawn="1"/>
          </p:nvSpPr>
          <p:spPr bwMode="auto">
            <a:xfrm>
              <a:off x="3421570" y="52187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5" name="Rounded Rectangle 62">
              <a:extLst>
                <a:ext uri="{FF2B5EF4-FFF2-40B4-BE49-F238E27FC236}">
                  <a16:creationId xmlns:a16="http://schemas.microsoft.com/office/drawing/2014/main" id="{4D5567B3-CCC6-D365-3F8E-30F8594900EB}"/>
                </a:ext>
              </a:extLst>
            </p:cNvPr>
            <p:cNvSpPr/>
            <p:nvPr userDrawn="1"/>
          </p:nvSpPr>
          <p:spPr bwMode="auto">
            <a:xfrm>
              <a:off x="593661" y="51933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52" name="Picture Placeholder 45">
            <a:extLst>
              <a:ext uri="{FF2B5EF4-FFF2-40B4-BE49-F238E27FC236}">
                <a16:creationId xmlns:a16="http://schemas.microsoft.com/office/drawing/2014/main" id="{D0A634CE-07C0-F6C2-FB62-6458AD59931D}"/>
              </a:ext>
            </a:extLst>
          </p:cNvPr>
          <p:cNvSpPr>
            <a:spLocks noGrp="1"/>
          </p:cNvSpPr>
          <p:nvPr>
            <p:ph type="pic" sz="quarter" idx="13"/>
          </p:nvPr>
        </p:nvSpPr>
        <p:spPr>
          <a:xfrm>
            <a:off x="1070651" y="1720047"/>
            <a:ext cx="1594656" cy="522954"/>
          </a:xfrm>
          <a:prstGeom prst="rect">
            <a:avLst/>
          </a:prstGeom>
        </p:spPr>
        <p:txBody>
          <a:bodyPr/>
          <a:lstStyle>
            <a:lvl1pPr marL="0" indent="0">
              <a:buNone/>
              <a:defRPr sz="1600"/>
            </a:lvl1pPr>
          </a:lstStyle>
          <a:p>
            <a:r>
              <a:rPr lang="en-US"/>
              <a:t>Click icon to add picture</a:t>
            </a:r>
          </a:p>
        </p:txBody>
      </p:sp>
      <p:sp>
        <p:nvSpPr>
          <p:cNvPr id="50" name="Picture Placeholder 45">
            <a:extLst>
              <a:ext uri="{FF2B5EF4-FFF2-40B4-BE49-F238E27FC236}">
                <a16:creationId xmlns:a16="http://schemas.microsoft.com/office/drawing/2014/main" id="{3C07344B-ECD6-CCA3-7F99-E3ED40943E56}"/>
              </a:ext>
            </a:extLst>
          </p:cNvPr>
          <p:cNvSpPr>
            <a:spLocks noGrp="1"/>
          </p:cNvSpPr>
          <p:nvPr>
            <p:ph type="pic" sz="quarter" idx="12"/>
          </p:nvPr>
        </p:nvSpPr>
        <p:spPr>
          <a:xfrm>
            <a:off x="3898560" y="1720047"/>
            <a:ext cx="1594656" cy="522954"/>
          </a:xfrm>
          <a:prstGeom prst="rect">
            <a:avLst/>
          </a:prstGeom>
        </p:spPr>
        <p:txBody>
          <a:bodyPr/>
          <a:lstStyle>
            <a:lvl1pPr marL="0" indent="0">
              <a:buNone/>
              <a:defRPr sz="1600"/>
            </a:lvl1pPr>
          </a:lstStyle>
          <a:p>
            <a:r>
              <a:rPr lang="en-US"/>
              <a:t>Click icon to add picture</a:t>
            </a:r>
          </a:p>
        </p:txBody>
      </p:sp>
      <p:sp>
        <p:nvSpPr>
          <p:cNvPr id="48" name="Picture Placeholder 45">
            <a:extLst>
              <a:ext uri="{FF2B5EF4-FFF2-40B4-BE49-F238E27FC236}">
                <a16:creationId xmlns:a16="http://schemas.microsoft.com/office/drawing/2014/main" id="{5FE78D8C-BB81-72CF-1B5E-20C3D395541A}"/>
              </a:ext>
            </a:extLst>
          </p:cNvPr>
          <p:cNvSpPr>
            <a:spLocks noGrp="1"/>
          </p:cNvSpPr>
          <p:nvPr>
            <p:ph type="pic" sz="quarter" idx="11"/>
          </p:nvPr>
        </p:nvSpPr>
        <p:spPr>
          <a:xfrm>
            <a:off x="6719219" y="1720047"/>
            <a:ext cx="1594656" cy="522954"/>
          </a:xfrm>
          <a:prstGeom prst="rect">
            <a:avLst/>
          </a:prstGeom>
        </p:spPr>
        <p:txBody>
          <a:bodyPr/>
          <a:lstStyle>
            <a:lvl1pPr marL="0" indent="0">
              <a:buNone/>
              <a:defRPr sz="1600"/>
            </a:lvl1pPr>
          </a:lstStyle>
          <a:p>
            <a:r>
              <a:rPr lang="en-US"/>
              <a:t>Click icon to add picture</a:t>
            </a:r>
          </a:p>
        </p:txBody>
      </p:sp>
      <p:sp>
        <p:nvSpPr>
          <p:cNvPr id="46" name="Picture Placeholder 45">
            <a:extLst>
              <a:ext uri="{FF2B5EF4-FFF2-40B4-BE49-F238E27FC236}">
                <a16:creationId xmlns:a16="http://schemas.microsoft.com/office/drawing/2014/main" id="{33592000-A32E-2FD8-5F2F-D4809615A905}"/>
              </a:ext>
            </a:extLst>
          </p:cNvPr>
          <p:cNvSpPr>
            <a:spLocks noGrp="1"/>
          </p:cNvSpPr>
          <p:nvPr>
            <p:ph type="pic" sz="quarter" idx="10"/>
          </p:nvPr>
        </p:nvSpPr>
        <p:spPr>
          <a:xfrm>
            <a:off x="9547965" y="1720047"/>
            <a:ext cx="1594656" cy="522954"/>
          </a:xfrm>
          <a:prstGeom prst="rect">
            <a:avLst/>
          </a:prstGeom>
        </p:spPr>
        <p:txBody>
          <a:bodyPr/>
          <a:lstStyle>
            <a:lvl1pPr marL="0" indent="0">
              <a:buNone/>
              <a:defRPr sz="1600"/>
            </a:lvl1pPr>
          </a:lstStyle>
          <a:p>
            <a:r>
              <a:rPr lang="en-US"/>
              <a:t>Click icon to add picture</a:t>
            </a:r>
          </a:p>
        </p:txBody>
      </p:sp>
      <p:sp>
        <p:nvSpPr>
          <p:cNvPr id="60" name="Picture Placeholder 45">
            <a:extLst>
              <a:ext uri="{FF2B5EF4-FFF2-40B4-BE49-F238E27FC236}">
                <a16:creationId xmlns:a16="http://schemas.microsoft.com/office/drawing/2014/main" id="{42D1CB53-4E60-F997-4E62-F39C6FCF31F1}"/>
              </a:ext>
            </a:extLst>
          </p:cNvPr>
          <p:cNvSpPr>
            <a:spLocks noGrp="1"/>
          </p:cNvSpPr>
          <p:nvPr>
            <p:ph type="pic" sz="quarter" idx="17"/>
          </p:nvPr>
        </p:nvSpPr>
        <p:spPr>
          <a:xfrm>
            <a:off x="1070651" y="2942644"/>
            <a:ext cx="1594656" cy="522954"/>
          </a:xfrm>
          <a:prstGeom prst="rect">
            <a:avLst/>
          </a:prstGeom>
        </p:spPr>
        <p:txBody>
          <a:bodyPr/>
          <a:lstStyle>
            <a:lvl1pPr marL="0" indent="0">
              <a:buNone/>
              <a:defRPr sz="1600"/>
            </a:lvl1pPr>
          </a:lstStyle>
          <a:p>
            <a:r>
              <a:rPr lang="en-US"/>
              <a:t>Click icon to add picture</a:t>
            </a:r>
          </a:p>
        </p:txBody>
      </p:sp>
      <p:sp>
        <p:nvSpPr>
          <p:cNvPr id="58" name="Picture Placeholder 45">
            <a:extLst>
              <a:ext uri="{FF2B5EF4-FFF2-40B4-BE49-F238E27FC236}">
                <a16:creationId xmlns:a16="http://schemas.microsoft.com/office/drawing/2014/main" id="{FD14ED45-26D7-5B9B-0F45-61F856E70970}"/>
              </a:ext>
            </a:extLst>
          </p:cNvPr>
          <p:cNvSpPr>
            <a:spLocks noGrp="1"/>
          </p:cNvSpPr>
          <p:nvPr>
            <p:ph type="pic" sz="quarter" idx="16"/>
          </p:nvPr>
        </p:nvSpPr>
        <p:spPr>
          <a:xfrm>
            <a:off x="3898560" y="2942644"/>
            <a:ext cx="1594656" cy="522954"/>
          </a:xfrm>
          <a:prstGeom prst="rect">
            <a:avLst/>
          </a:prstGeom>
        </p:spPr>
        <p:txBody>
          <a:bodyPr/>
          <a:lstStyle>
            <a:lvl1pPr marL="0" indent="0">
              <a:buNone/>
              <a:defRPr sz="1600"/>
            </a:lvl1pPr>
          </a:lstStyle>
          <a:p>
            <a:r>
              <a:rPr lang="en-US"/>
              <a:t>Click icon to add picture</a:t>
            </a:r>
          </a:p>
        </p:txBody>
      </p:sp>
      <p:sp>
        <p:nvSpPr>
          <p:cNvPr id="56" name="Picture Placeholder 45">
            <a:extLst>
              <a:ext uri="{FF2B5EF4-FFF2-40B4-BE49-F238E27FC236}">
                <a16:creationId xmlns:a16="http://schemas.microsoft.com/office/drawing/2014/main" id="{01919972-39C6-74DB-FFE1-19E4B2CB0252}"/>
              </a:ext>
            </a:extLst>
          </p:cNvPr>
          <p:cNvSpPr>
            <a:spLocks noGrp="1"/>
          </p:cNvSpPr>
          <p:nvPr>
            <p:ph type="pic" sz="quarter" idx="15"/>
          </p:nvPr>
        </p:nvSpPr>
        <p:spPr>
          <a:xfrm>
            <a:off x="6719219" y="2942644"/>
            <a:ext cx="1594656" cy="522954"/>
          </a:xfrm>
          <a:prstGeom prst="rect">
            <a:avLst/>
          </a:prstGeom>
        </p:spPr>
        <p:txBody>
          <a:bodyPr/>
          <a:lstStyle>
            <a:lvl1pPr marL="0" indent="0">
              <a:buNone/>
              <a:defRPr sz="1600"/>
            </a:lvl1pPr>
          </a:lstStyle>
          <a:p>
            <a:r>
              <a:rPr lang="en-US"/>
              <a:t>Click icon to add picture</a:t>
            </a:r>
          </a:p>
        </p:txBody>
      </p:sp>
      <p:sp>
        <p:nvSpPr>
          <p:cNvPr id="54" name="Picture Placeholder 45">
            <a:extLst>
              <a:ext uri="{FF2B5EF4-FFF2-40B4-BE49-F238E27FC236}">
                <a16:creationId xmlns:a16="http://schemas.microsoft.com/office/drawing/2014/main" id="{A4F59B8A-B31E-AA26-CB97-F06DC7793854}"/>
              </a:ext>
            </a:extLst>
          </p:cNvPr>
          <p:cNvSpPr>
            <a:spLocks noGrp="1"/>
          </p:cNvSpPr>
          <p:nvPr>
            <p:ph type="pic" sz="quarter" idx="14"/>
          </p:nvPr>
        </p:nvSpPr>
        <p:spPr>
          <a:xfrm>
            <a:off x="9547965" y="2942644"/>
            <a:ext cx="1594656" cy="522954"/>
          </a:xfrm>
          <a:prstGeom prst="rect">
            <a:avLst/>
          </a:prstGeom>
        </p:spPr>
        <p:txBody>
          <a:bodyPr/>
          <a:lstStyle>
            <a:lvl1pPr marL="0" indent="0">
              <a:buNone/>
              <a:defRPr sz="1600"/>
            </a:lvl1pPr>
          </a:lstStyle>
          <a:p>
            <a:r>
              <a:rPr lang="en-US"/>
              <a:t>Click icon to add picture</a:t>
            </a:r>
          </a:p>
        </p:txBody>
      </p:sp>
      <p:sp>
        <p:nvSpPr>
          <p:cNvPr id="68" name="Picture Placeholder 45">
            <a:extLst>
              <a:ext uri="{FF2B5EF4-FFF2-40B4-BE49-F238E27FC236}">
                <a16:creationId xmlns:a16="http://schemas.microsoft.com/office/drawing/2014/main" id="{71C70236-E319-49F8-1A05-270398C25E56}"/>
              </a:ext>
            </a:extLst>
          </p:cNvPr>
          <p:cNvSpPr>
            <a:spLocks noGrp="1"/>
          </p:cNvSpPr>
          <p:nvPr>
            <p:ph type="pic" sz="quarter" idx="21"/>
          </p:nvPr>
        </p:nvSpPr>
        <p:spPr>
          <a:xfrm>
            <a:off x="1070651" y="4203341"/>
            <a:ext cx="1594656" cy="522954"/>
          </a:xfrm>
          <a:prstGeom prst="rect">
            <a:avLst/>
          </a:prstGeom>
        </p:spPr>
        <p:txBody>
          <a:bodyPr/>
          <a:lstStyle>
            <a:lvl1pPr marL="0" indent="0">
              <a:buNone/>
              <a:defRPr sz="1600"/>
            </a:lvl1pPr>
          </a:lstStyle>
          <a:p>
            <a:r>
              <a:rPr lang="en-US"/>
              <a:t>Click icon to add picture</a:t>
            </a:r>
          </a:p>
        </p:txBody>
      </p:sp>
      <p:sp>
        <p:nvSpPr>
          <p:cNvPr id="66" name="Picture Placeholder 45">
            <a:extLst>
              <a:ext uri="{FF2B5EF4-FFF2-40B4-BE49-F238E27FC236}">
                <a16:creationId xmlns:a16="http://schemas.microsoft.com/office/drawing/2014/main" id="{8130D75E-EA85-3ACB-4054-B48EF325EA52}"/>
              </a:ext>
            </a:extLst>
          </p:cNvPr>
          <p:cNvSpPr>
            <a:spLocks noGrp="1"/>
          </p:cNvSpPr>
          <p:nvPr>
            <p:ph type="pic" sz="quarter" idx="20"/>
          </p:nvPr>
        </p:nvSpPr>
        <p:spPr>
          <a:xfrm>
            <a:off x="3898560" y="4203341"/>
            <a:ext cx="1594656" cy="522954"/>
          </a:xfrm>
          <a:prstGeom prst="rect">
            <a:avLst/>
          </a:prstGeom>
        </p:spPr>
        <p:txBody>
          <a:bodyPr/>
          <a:lstStyle>
            <a:lvl1pPr marL="0" indent="0">
              <a:buNone/>
              <a:defRPr sz="1600"/>
            </a:lvl1pPr>
          </a:lstStyle>
          <a:p>
            <a:r>
              <a:rPr lang="en-US"/>
              <a:t>Click icon to add picture</a:t>
            </a:r>
          </a:p>
        </p:txBody>
      </p:sp>
      <p:sp>
        <p:nvSpPr>
          <p:cNvPr id="64" name="Picture Placeholder 45">
            <a:extLst>
              <a:ext uri="{FF2B5EF4-FFF2-40B4-BE49-F238E27FC236}">
                <a16:creationId xmlns:a16="http://schemas.microsoft.com/office/drawing/2014/main" id="{BE1C65A5-7350-6F61-F502-EDFAE38CDBDB}"/>
              </a:ext>
            </a:extLst>
          </p:cNvPr>
          <p:cNvSpPr>
            <a:spLocks noGrp="1"/>
          </p:cNvSpPr>
          <p:nvPr>
            <p:ph type="pic" sz="quarter" idx="19"/>
          </p:nvPr>
        </p:nvSpPr>
        <p:spPr>
          <a:xfrm>
            <a:off x="6719219" y="4203341"/>
            <a:ext cx="1594656" cy="522954"/>
          </a:xfrm>
          <a:prstGeom prst="rect">
            <a:avLst/>
          </a:prstGeom>
        </p:spPr>
        <p:txBody>
          <a:bodyPr/>
          <a:lstStyle>
            <a:lvl1pPr marL="0" indent="0">
              <a:buNone/>
              <a:defRPr sz="1600"/>
            </a:lvl1pPr>
          </a:lstStyle>
          <a:p>
            <a:r>
              <a:rPr lang="en-US"/>
              <a:t>Click icon to add picture</a:t>
            </a:r>
          </a:p>
        </p:txBody>
      </p:sp>
      <p:sp>
        <p:nvSpPr>
          <p:cNvPr id="62" name="Picture Placeholder 45">
            <a:extLst>
              <a:ext uri="{FF2B5EF4-FFF2-40B4-BE49-F238E27FC236}">
                <a16:creationId xmlns:a16="http://schemas.microsoft.com/office/drawing/2014/main" id="{89D9EB68-3A4E-01EC-F5E4-BC4C259F1CF6}"/>
              </a:ext>
            </a:extLst>
          </p:cNvPr>
          <p:cNvSpPr>
            <a:spLocks noGrp="1"/>
          </p:cNvSpPr>
          <p:nvPr>
            <p:ph type="pic" sz="quarter" idx="18"/>
          </p:nvPr>
        </p:nvSpPr>
        <p:spPr>
          <a:xfrm>
            <a:off x="9547965" y="4203341"/>
            <a:ext cx="1594656" cy="522954"/>
          </a:xfrm>
          <a:prstGeom prst="rect">
            <a:avLst/>
          </a:prstGeom>
        </p:spPr>
        <p:txBody>
          <a:bodyPr/>
          <a:lstStyle>
            <a:lvl1pPr marL="0" indent="0">
              <a:buNone/>
              <a:defRPr sz="1600"/>
            </a:lvl1pPr>
          </a:lstStyle>
          <a:p>
            <a:r>
              <a:rPr lang="en-US"/>
              <a:t>Click icon to add picture</a:t>
            </a:r>
          </a:p>
        </p:txBody>
      </p:sp>
      <p:sp>
        <p:nvSpPr>
          <p:cNvPr id="76" name="Picture Placeholder 45">
            <a:extLst>
              <a:ext uri="{FF2B5EF4-FFF2-40B4-BE49-F238E27FC236}">
                <a16:creationId xmlns:a16="http://schemas.microsoft.com/office/drawing/2014/main" id="{ACC0FEE7-6868-615D-DC45-DC84FA6A417C}"/>
              </a:ext>
            </a:extLst>
          </p:cNvPr>
          <p:cNvSpPr>
            <a:spLocks noGrp="1"/>
          </p:cNvSpPr>
          <p:nvPr>
            <p:ph type="pic" sz="quarter" idx="25"/>
          </p:nvPr>
        </p:nvSpPr>
        <p:spPr>
          <a:xfrm>
            <a:off x="1070651" y="5464039"/>
            <a:ext cx="1594656" cy="522954"/>
          </a:xfrm>
          <a:prstGeom prst="rect">
            <a:avLst/>
          </a:prstGeom>
        </p:spPr>
        <p:txBody>
          <a:bodyPr/>
          <a:lstStyle>
            <a:lvl1pPr marL="0" indent="0">
              <a:buNone/>
              <a:defRPr sz="1600"/>
            </a:lvl1pPr>
          </a:lstStyle>
          <a:p>
            <a:r>
              <a:rPr lang="en-US"/>
              <a:t>Click icon to add picture</a:t>
            </a:r>
          </a:p>
        </p:txBody>
      </p:sp>
      <p:sp>
        <p:nvSpPr>
          <p:cNvPr id="74" name="Picture Placeholder 45">
            <a:extLst>
              <a:ext uri="{FF2B5EF4-FFF2-40B4-BE49-F238E27FC236}">
                <a16:creationId xmlns:a16="http://schemas.microsoft.com/office/drawing/2014/main" id="{F270FE2B-7A81-4EF7-E8BC-CC26C0FBB519}"/>
              </a:ext>
            </a:extLst>
          </p:cNvPr>
          <p:cNvSpPr>
            <a:spLocks noGrp="1"/>
          </p:cNvSpPr>
          <p:nvPr>
            <p:ph type="pic" sz="quarter" idx="24"/>
          </p:nvPr>
        </p:nvSpPr>
        <p:spPr>
          <a:xfrm>
            <a:off x="3898560" y="5464039"/>
            <a:ext cx="1594656" cy="522954"/>
          </a:xfrm>
          <a:prstGeom prst="rect">
            <a:avLst/>
          </a:prstGeom>
        </p:spPr>
        <p:txBody>
          <a:bodyPr/>
          <a:lstStyle>
            <a:lvl1pPr marL="0" indent="0">
              <a:buNone/>
              <a:defRPr sz="1600"/>
            </a:lvl1pPr>
          </a:lstStyle>
          <a:p>
            <a:r>
              <a:rPr lang="en-US"/>
              <a:t>Click icon to add picture</a:t>
            </a:r>
          </a:p>
        </p:txBody>
      </p:sp>
      <p:sp>
        <p:nvSpPr>
          <p:cNvPr id="72" name="Picture Placeholder 45">
            <a:extLst>
              <a:ext uri="{FF2B5EF4-FFF2-40B4-BE49-F238E27FC236}">
                <a16:creationId xmlns:a16="http://schemas.microsoft.com/office/drawing/2014/main" id="{5ACBA0C2-C279-A0B1-CC2E-3D15ADC479FF}"/>
              </a:ext>
            </a:extLst>
          </p:cNvPr>
          <p:cNvSpPr>
            <a:spLocks noGrp="1"/>
          </p:cNvSpPr>
          <p:nvPr>
            <p:ph type="pic" sz="quarter" idx="23"/>
          </p:nvPr>
        </p:nvSpPr>
        <p:spPr>
          <a:xfrm>
            <a:off x="6719219" y="5464039"/>
            <a:ext cx="1594656" cy="522954"/>
          </a:xfrm>
          <a:prstGeom prst="rect">
            <a:avLst/>
          </a:prstGeom>
        </p:spPr>
        <p:txBody>
          <a:bodyPr/>
          <a:lstStyle>
            <a:lvl1pPr marL="0" indent="0">
              <a:buNone/>
              <a:defRPr sz="1600"/>
            </a:lvl1pPr>
          </a:lstStyle>
          <a:p>
            <a:r>
              <a:rPr lang="en-US"/>
              <a:t>Click icon to add picture</a:t>
            </a:r>
          </a:p>
        </p:txBody>
      </p:sp>
      <p:sp>
        <p:nvSpPr>
          <p:cNvPr id="70" name="Picture Placeholder 45">
            <a:extLst>
              <a:ext uri="{FF2B5EF4-FFF2-40B4-BE49-F238E27FC236}">
                <a16:creationId xmlns:a16="http://schemas.microsoft.com/office/drawing/2014/main" id="{78E1474C-BE19-0122-D121-F2F4460854E1}"/>
              </a:ext>
            </a:extLst>
          </p:cNvPr>
          <p:cNvSpPr>
            <a:spLocks noGrp="1"/>
          </p:cNvSpPr>
          <p:nvPr>
            <p:ph type="pic" sz="quarter" idx="22"/>
          </p:nvPr>
        </p:nvSpPr>
        <p:spPr>
          <a:xfrm>
            <a:off x="9547965" y="5464039"/>
            <a:ext cx="1594656" cy="522954"/>
          </a:xfrm>
          <a:prstGeom prst="rect">
            <a:avLst/>
          </a:prstGeom>
        </p:spPr>
        <p:txBody>
          <a:bodyPr/>
          <a:lstStyle>
            <a:lvl1pPr marL="0" indent="0">
              <a:buNone/>
              <a:defRPr sz="1600"/>
            </a:lvl1pPr>
          </a:lstStyle>
          <a:p>
            <a:r>
              <a:rPr lang="en-US"/>
              <a:t>Click icon to add picture</a:t>
            </a:r>
          </a:p>
        </p:txBody>
      </p:sp>
      <p:sp>
        <p:nvSpPr>
          <p:cNvPr id="3" name="Title 1">
            <a:extLst>
              <a:ext uri="{FF2B5EF4-FFF2-40B4-BE49-F238E27FC236}">
                <a16:creationId xmlns:a16="http://schemas.microsoft.com/office/drawing/2014/main" id="{25CD6E9B-32FB-7942-6AD0-3089A3F09570}"/>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FFA38B"/>
                </a:solidFill>
              </a:defRPr>
            </a:lvl1pPr>
          </a:lstStyle>
          <a:p>
            <a:r>
              <a:rPr lang="en-US"/>
              <a:t>Slide title</a:t>
            </a:r>
          </a:p>
        </p:txBody>
      </p:sp>
    </p:spTree>
    <p:extLst>
      <p:ext uri="{BB962C8B-B14F-4D97-AF65-F5344CB8AC3E}">
        <p14:creationId xmlns:p14="http://schemas.microsoft.com/office/powerpoint/2010/main" val="2314069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4">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ase_Study_1_Dark_50%">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8D29-3A52-5CF4-DF41-6FAAB31502A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0FFBFC98-E4B3-3870-C56E-0C68F62472D6}"/>
              </a:ext>
              <a:ext uri="{C183D7F6-B498-43B3-948B-1728B52AA6E4}">
                <adec:decorative xmlns:adec="http://schemas.microsoft.com/office/drawing/2017/decorative" val="1"/>
              </a:ext>
            </a:extLst>
          </p:cNvPr>
          <p:cNvGrpSpPr/>
          <p:nvPr userDrawn="1"/>
        </p:nvGrpSpPr>
        <p:grpSpPr>
          <a:xfrm>
            <a:off x="6621646" y="1424212"/>
            <a:ext cx="5044708" cy="4807793"/>
            <a:chOff x="6621646" y="1424212"/>
            <a:chExt cx="5044708" cy="4807793"/>
          </a:xfrm>
        </p:grpSpPr>
        <p:sp>
          <p:nvSpPr>
            <p:cNvPr id="29" name="Rounded Rectangle 62">
              <a:extLst>
                <a:ext uri="{FF2B5EF4-FFF2-40B4-BE49-F238E27FC236}">
                  <a16:creationId xmlns:a16="http://schemas.microsoft.com/office/drawing/2014/main" id="{C081FC5E-5643-8423-CDC4-2450E009936B}"/>
                </a:ext>
              </a:extLst>
            </p:cNvPr>
            <p:cNvSpPr/>
            <p:nvPr userDrawn="1"/>
          </p:nvSpPr>
          <p:spPr bwMode="auto">
            <a:xfrm>
              <a:off x="10101189" y="142421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ounded Rectangle 62">
              <a:extLst>
                <a:ext uri="{FF2B5EF4-FFF2-40B4-BE49-F238E27FC236}">
                  <a16:creationId xmlns:a16="http://schemas.microsoft.com/office/drawing/2014/main" id="{5FE98EB5-F012-B14F-123A-63D1A2937E91}"/>
                </a:ext>
              </a:extLst>
            </p:cNvPr>
            <p:cNvSpPr/>
            <p:nvPr userDrawn="1"/>
          </p:nvSpPr>
          <p:spPr bwMode="auto">
            <a:xfrm>
              <a:off x="8362301" y="142421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9" name="Rounded Rectangle 62">
              <a:extLst>
                <a:ext uri="{FF2B5EF4-FFF2-40B4-BE49-F238E27FC236}">
                  <a16:creationId xmlns:a16="http://schemas.microsoft.com/office/drawing/2014/main" id="{1B3F1367-4627-B3B8-5434-C9CF97AF0020}"/>
                </a:ext>
              </a:extLst>
            </p:cNvPr>
            <p:cNvSpPr/>
            <p:nvPr userDrawn="1"/>
          </p:nvSpPr>
          <p:spPr bwMode="auto">
            <a:xfrm>
              <a:off x="6621646" y="1424212"/>
              <a:ext cx="1565165" cy="833464"/>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3" name="Rounded Rectangle 62">
              <a:extLst>
                <a:ext uri="{FF2B5EF4-FFF2-40B4-BE49-F238E27FC236}">
                  <a16:creationId xmlns:a16="http://schemas.microsoft.com/office/drawing/2014/main" id="{4F589480-62CF-0871-8533-2405B8B7700B}"/>
                </a:ext>
              </a:extLst>
            </p:cNvPr>
            <p:cNvSpPr/>
            <p:nvPr userDrawn="1"/>
          </p:nvSpPr>
          <p:spPr bwMode="auto">
            <a:xfrm>
              <a:off x="10101189"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5" name="Rounded Rectangle 62">
              <a:extLst>
                <a:ext uri="{FF2B5EF4-FFF2-40B4-BE49-F238E27FC236}">
                  <a16:creationId xmlns:a16="http://schemas.microsoft.com/office/drawing/2014/main" id="{799256B1-050A-C5B5-0D47-040D12121AD6}"/>
                </a:ext>
              </a:extLst>
            </p:cNvPr>
            <p:cNvSpPr/>
            <p:nvPr userDrawn="1"/>
          </p:nvSpPr>
          <p:spPr bwMode="auto">
            <a:xfrm>
              <a:off x="8361417"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7" name="Rounded Rectangle 62">
              <a:extLst>
                <a:ext uri="{FF2B5EF4-FFF2-40B4-BE49-F238E27FC236}">
                  <a16:creationId xmlns:a16="http://schemas.microsoft.com/office/drawing/2014/main" id="{9C0A3374-AD54-7F0B-9CC6-EC1B847F17AE}"/>
                </a:ext>
              </a:extLst>
            </p:cNvPr>
            <p:cNvSpPr/>
            <p:nvPr userDrawn="1"/>
          </p:nvSpPr>
          <p:spPr bwMode="auto">
            <a:xfrm>
              <a:off x="6621646"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ounded Rectangle 62">
              <a:extLst>
                <a:ext uri="{FF2B5EF4-FFF2-40B4-BE49-F238E27FC236}">
                  <a16:creationId xmlns:a16="http://schemas.microsoft.com/office/drawing/2014/main" id="{C7DEC40E-EA5F-116E-9411-1251E93B7B3F}"/>
                </a:ext>
              </a:extLst>
            </p:cNvPr>
            <p:cNvSpPr/>
            <p:nvPr userDrawn="1"/>
          </p:nvSpPr>
          <p:spPr bwMode="auto">
            <a:xfrm>
              <a:off x="6621646"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ounded Rectangle 62">
              <a:extLst>
                <a:ext uri="{FF2B5EF4-FFF2-40B4-BE49-F238E27FC236}">
                  <a16:creationId xmlns:a16="http://schemas.microsoft.com/office/drawing/2014/main" id="{DD4083E0-14DD-DAA5-077D-E0F6CB9D3DA0}"/>
                </a:ext>
              </a:extLst>
            </p:cNvPr>
            <p:cNvSpPr/>
            <p:nvPr userDrawn="1"/>
          </p:nvSpPr>
          <p:spPr bwMode="auto">
            <a:xfrm>
              <a:off x="10101189"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3" name="Rounded Rectangle 62">
              <a:extLst>
                <a:ext uri="{FF2B5EF4-FFF2-40B4-BE49-F238E27FC236}">
                  <a16:creationId xmlns:a16="http://schemas.microsoft.com/office/drawing/2014/main" id="{2EA73007-27FC-B3DD-A82F-C52B92B74145}"/>
                </a:ext>
              </a:extLst>
            </p:cNvPr>
            <p:cNvSpPr/>
            <p:nvPr userDrawn="1"/>
          </p:nvSpPr>
          <p:spPr bwMode="auto">
            <a:xfrm>
              <a:off x="8361417"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ounded Rectangle 62">
              <a:extLst>
                <a:ext uri="{FF2B5EF4-FFF2-40B4-BE49-F238E27FC236}">
                  <a16:creationId xmlns:a16="http://schemas.microsoft.com/office/drawing/2014/main" id="{D5EAC951-AB02-9AC4-7267-C1E081D059DA}"/>
                </a:ext>
              </a:extLst>
            </p:cNvPr>
            <p:cNvSpPr/>
            <p:nvPr userDrawn="1"/>
          </p:nvSpPr>
          <p:spPr bwMode="auto">
            <a:xfrm>
              <a:off x="6621646"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7" name="Rounded Rectangle 62">
              <a:extLst>
                <a:ext uri="{FF2B5EF4-FFF2-40B4-BE49-F238E27FC236}">
                  <a16:creationId xmlns:a16="http://schemas.microsoft.com/office/drawing/2014/main" id="{55354612-4970-E24B-5C6F-548D1CBA87FB}"/>
                </a:ext>
              </a:extLst>
            </p:cNvPr>
            <p:cNvSpPr/>
            <p:nvPr userDrawn="1"/>
          </p:nvSpPr>
          <p:spPr bwMode="auto">
            <a:xfrm>
              <a:off x="6621646"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9" name="Rounded Rectangle 62">
              <a:extLst>
                <a:ext uri="{FF2B5EF4-FFF2-40B4-BE49-F238E27FC236}">
                  <a16:creationId xmlns:a16="http://schemas.microsoft.com/office/drawing/2014/main" id="{F81EED78-6ECC-8FF5-8420-838EC07E9B55}"/>
                </a:ext>
              </a:extLst>
            </p:cNvPr>
            <p:cNvSpPr/>
            <p:nvPr userDrawn="1"/>
          </p:nvSpPr>
          <p:spPr bwMode="auto">
            <a:xfrm>
              <a:off x="10101189"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1" name="Rounded Rectangle 62">
              <a:extLst>
                <a:ext uri="{FF2B5EF4-FFF2-40B4-BE49-F238E27FC236}">
                  <a16:creationId xmlns:a16="http://schemas.microsoft.com/office/drawing/2014/main" id="{23909F08-7AB9-0592-04D2-74C69B85967D}"/>
                </a:ext>
              </a:extLst>
            </p:cNvPr>
            <p:cNvSpPr/>
            <p:nvPr userDrawn="1"/>
          </p:nvSpPr>
          <p:spPr bwMode="auto">
            <a:xfrm>
              <a:off x="8361417"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3" name="Rounded Rectangle 62">
              <a:extLst>
                <a:ext uri="{FF2B5EF4-FFF2-40B4-BE49-F238E27FC236}">
                  <a16:creationId xmlns:a16="http://schemas.microsoft.com/office/drawing/2014/main" id="{3678FE11-2996-DD0A-B3E2-FE3040ACB19A}"/>
                </a:ext>
              </a:extLst>
            </p:cNvPr>
            <p:cNvSpPr/>
            <p:nvPr userDrawn="1"/>
          </p:nvSpPr>
          <p:spPr bwMode="auto">
            <a:xfrm>
              <a:off x="10101189"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5" name="Rounded Rectangle 62">
              <a:extLst>
                <a:ext uri="{FF2B5EF4-FFF2-40B4-BE49-F238E27FC236}">
                  <a16:creationId xmlns:a16="http://schemas.microsoft.com/office/drawing/2014/main" id="{4D5567B3-CCC6-D365-3F8E-30F8594900EB}"/>
                </a:ext>
              </a:extLst>
            </p:cNvPr>
            <p:cNvSpPr/>
            <p:nvPr userDrawn="1"/>
          </p:nvSpPr>
          <p:spPr bwMode="auto">
            <a:xfrm>
              <a:off x="8361417"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60" name="Picture Placeholder 45">
            <a:extLst>
              <a:ext uri="{FF2B5EF4-FFF2-40B4-BE49-F238E27FC236}">
                <a16:creationId xmlns:a16="http://schemas.microsoft.com/office/drawing/2014/main" id="{42D1CB53-4E60-F997-4E62-F39C6FCF31F1}"/>
              </a:ext>
            </a:extLst>
          </p:cNvPr>
          <p:cNvSpPr>
            <a:spLocks noGrp="1"/>
          </p:cNvSpPr>
          <p:nvPr>
            <p:ph type="pic" sz="quarter" idx="17"/>
          </p:nvPr>
        </p:nvSpPr>
        <p:spPr>
          <a:xfrm>
            <a:off x="6780317" y="1587308"/>
            <a:ext cx="1247822" cy="522954"/>
          </a:xfrm>
          <a:prstGeom prst="rect">
            <a:avLst/>
          </a:prstGeom>
        </p:spPr>
        <p:txBody>
          <a:bodyPr/>
          <a:lstStyle>
            <a:lvl1pPr marL="0" indent="0">
              <a:buFontTx/>
              <a:buNone/>
              <a:defRPr sz="1200"/>
            </a:lvl1pPr>
          </a:lstStyle>
          <a:p>
            <a:r>
              <a:rPr lang="en-US"/>
              <a:t>Click icon to add picture</a:t>
            </a:r>
          </a:p>
        </p:txBody>
      </p:sp>
      <p:sp>
        <p:nvSpPr>
          <p:cNvPr id="9" name="Picture Placeholder 45">
            <a:extLst>
              <a:ext uri="{FF2B5EF4-FFF2-40B4-BE49-F238E27FC236}">
                <a16:creationId xmlns:a16="http://schemas.microsoft.com/office/drawing/2014/main" id="{8B5ED0F9-4E86-C6F8-85F4-82C9904DA759}"/>
              </a:ext>
            </a:extLst>
          </p:cNvPr>
          <p:cNvSpPr>
            <a:spLocks noGrp="1"/>
          </p:cNvSpPr>
          <p:nvPr>
            <p:ph type="pic" sz="quarter" idx="22"/>
          </p:nvPr>
        </p:nvSpPr>
        <p:spPr>
          <a:xfrm>
            <a:off x="8520088" y="1587308"/>
            <a:ext cx="1247822" cy="522954"/>
          </a:xfrm>
          <a:prstGeom prst="rect">
            <a:avLst/>
          </a:prstGeom>
        </p:spPr>
        <p:txBody>
          <a:bodyPr/>
          <a:lstStyle>
            <a:lvl1pPr marL="0" indent="0">
              <a:buFontTx/>
              <a:buNone/>
              <a:defRPr sz="1200"/>
            </a:lvl1pPr>
          </a:lstStyle>
          <a:p>
            <a:r>
              <a:rPr lang="en-US"/>
              <a:t>Click icon to add picture</a:t>
            </a:r>
          </a:p>
        </p:txBody>
      </p:sp>
      <p:sp>
        <p:nvSpPr>
          <p:cNvPr id="10" name="Picture Placeholder 45">
            <a:extLst>
              <a:ext uri="{FF2B5EF4-FFF2-40B4-BE49-F238E27FC236}">
                <a16:creationId xmlns:a16="http://schemas.microsoft.com/office/drawing/2014/main" id="{3835A2BC-3C3D-708C-65DA-D8273E169A58}"/>
              </a:ext>
            </a:extLst>
          </p:cNvPr>
          <p:cNvSpPr>
            <a:spLocks noGrp="1"/>
          </p:cNvSpPr>
          <p:nvPr>
            <p:ph type="pic" sz="quarter" idx="23"/>
          </p:nvPr>
        </p:nvSpPr>
        <p:spPr>
          <a:xfrm>
            <a:off x="10259860" y="1587308"/>
            <a:ext cx="1247822" cy="522954"/>
          </a:xfrm>
          <a:prstGeom prst="rect">
            <a:avLst/>
          </a:prstGeom>
        </p:spPr>
        <p:txBody>
          <a:bodyPr/>
          <a:lstStyle>
            <a:lvl1pPr marL="0" indent="0">
              <a:buFontTx/>
              <a:buNone/>
              <a:defRPr sz="1200"/>
            </a:lvl1pPr>
          </a:lstStyle>
          <a:p>
            <a:r>
              <a:rPr lang="en-US"/>
              <a:t>Click icon to add picture</a:t>
            </a:r>
          </a:p>
        </p:txBody>
      </p:sp>
      <p:sp>
        <p:nvSpPr>
          <p:cNvPr id="5" name="Picture Placeholder 45">
            <a:extLst>
              <a:ext uri="{FF2B5EF4-FFF2-40B4-BE49-F238E27FC236}">
                <a16:creationId xmlns:a16="http://schemas.microsoft.com/office/drawing/2014/main" id="{D769256A-AE1F-8A22-17C8-EBB0684159A4}"/>
              </a:ext>
            </a:extLst>
          </p:cNvPr>
          <p:cNvSpPr>
            <a:spLocks noGrp="1"/>
          </p:cNvSpPr>
          <p:nvPr>
            <p:ph type="pic" sz="quarter" idx="18"/>
          </p:nvPr>
        </p:nvSpPr>
        <p:spPr>
          <a:xfrm>
            <a:off x="6780317" y="2573049"/>
            <a:ext cx="1247822" cy="522954"/>
          </a:xfrm>
          <a:prstGeom prst="rect">
            <a:avLst/>
          </a:prstGeom>
        </p:spPr>
        <p:txBody>
          <a:bodyPr/>
          <a:lstStyle>
            <a:lvl1pPr marL="0" indent="0">
              <a:buFontTx/>
              <a:buNone/>
              <a:defRPr sz="1200"/>
            </a:lvl1pPr>
          </a:lstStyle>
          <a:p>
            <a:r>
              <a:rPr lang="en-US"/>
              <a:t>Click icon to add picture</a:t>
            </a:r>
          </a:p>
        </p:txBody>
      </p:sp>
      <p:sp>
        <p:nvSpPr>
          <p:cNvPr id="11" name="Picture Placeholder 45">
            <a:extLst>
              <a:ext uri="{FF2B5EF4-FFF2-40B4-BE49-F238E27FC236}">
                <a16:creationId xmlns:a16="http://schemas.microsoft.com/office/drawing/2014/main" id="{8263E93E-B4AB-EACF-868B-965916535FE9}"/>
              </a:ext>
            </a:extLst>
          </p:cNvPr>
          <p:cNvSpPr>
            <a:spLocks noGrp="1"/>
          </p:cNvSpPr>
          <p:nvPr>
            <p:ph type="pic" sz="quarter" idx="24"/>
          </p:nvPr>
        </p:nvSpPr>
        <p:spPr>
          <a:xfrm>
            <a:off x="8520088" y="2573049"/>
            <a:ext cx="1247822" cy="522954"/>
          </a:xfrm>
          <a:prstGeom prst="rect">
            <a:avLst/>
          </a:prstGeom>
        </p:spPr>
        <p:txBody>
          <a:bodyPr/>
          <a:lstStyle>
            <a:lvl1pPr marL="0" indent="0">
              <a:buFontTx/>
              <a:buNone/>
              <a:defRPr sz="1200"/>
            </a:lvl1pPr>
          </a:lstStyle>
          <a:p>
            <a:r>
              <a:rPr lang="en-US"/>
              <a:t>Click icon to add picture</a:t>
            </a:r>
          </a:p>
        </p:txBody>
      </p:sp>
      <p:sp>
        <p:nvSpPr>
          <p:cNvPr id="15" name="Picture Placeholder 45">
            <a:extLst>
              <a:ext uri="{FF2B5EF4-FFF2-40B4-BE49-F238E27FC236}">
                <a16:creationId xmlns:a16="http://schemas.microsoft.com/office/drawing/2014/main" id="{F558D08F-D12F-09D4-16C5-3E2FD17E684A}"/>
              </a:ext>
            </a:extLst>
          </p:cNvPr>
          <p:cNvSpPr>
            <a:spLocks noGrp="1"/>
          </p:cNvSpPr>
          <p:nvPr>
            <p:ph type="pic" sz="quarter" idx="28"/>
          </p:nvPr>
        </p:nvSpPr>
        <p:spPr>
          <a:xfrm>
            <a:off x="10259860" y="2573049"/>
            <a:ext cx="1247822" cy="522954"/>
          </a:xfrm>
          <a:prstGeom prst="rect">
            <a:avLst/>
          </a:prstGeom>
        </p:spPr>
        <p:txBody>
          <a:bodyPr/>
          <a:lstStyle>
            <a:lvl1pPr marL="0" indent="0">
              <a:buFontTx/>
              <a:buNone/>
              <a:defRPr sz="1200"/>
            </a:lvl1pPr>
          </a:lstStyle>
          <a:p>
            <a:r>
              <a:rPr lang="en-US"/>
              <a:t>Click icon to add picture</a:t>
            </a:r>
          </a:p>
        </p:txBody>
      </p:sp>
      <p:sp>
        <p:nvSpPr>
          <p:cNvPr id="6" name="Picture Placeholder 45">
            <a:extLst>
              <a:ext uri="{FF2B5EF4-FFF2-40B4-BE49-F238E27FC236}">
                <a16:creationId xmlns:a16="http://schemas.microsoft.com/office/drawing/2014/main" id="{AF105E73-9DFB-D8E5-69E1-F51C19010F0F}"/>
              </a:ext>
            </a:extLst>
          </p:cNvPr>
          <p:cNvSpPr>
            <a:spLocks noGrp="1"/>
          </p:cNvSpPr>
          <p:nvPr>
            <p:ph type="pic" sz="quarter" idx="19"/>
          </p:nvPr>
        </p:nvSpPr>
        <p:spPr>
          <a:xfrm>
            <a:off x="6780317" y="3566632"/>
            <a:ext cx="1247822" cy="522954"/>
          </a:xfrm>
          <a:prstGeom prst="rect">
            <a:avLst/>
          </a:prstGeom>
        </p:spPr>
        <p:txBody>
          <a:bodyPr/>
          <a:lstStyle>
            <a:lvl1pPr marL="0" indent="0">
              <a:buFontTx/>
              <a:buNone/>
              <a:defRPr sz="1200"/>
            </a:lvl1pPr>
          </a:lstStyle>
          <a:p>
            <a:r>
              <a:rPr lang="en-US"/>
              <a:t>Click icon to add picture</a:t>
            </a:r>
          </a:p>
        </p:txBody>
      </p:sp>
      <p:sp>
        <p:nvSpPr>
          <p:cNvPr id="12" name="Picture Placeholder 45">
            <a:extLst>
              <a:ext uri="{FF2B5EF4-FFF2-40B4-BE49-F238E27FC236}">
                <a16:creationId xmlns:a16="http://schemas.microsoft.com/office/drawing/2014/main" id="{88C3E2DA-F10C-D70E-9FF9-E073D63133E9}"/>
              </a:ext>
            </a:extLst>
          </p:cNvPr>
          <p:cNvSpPr>
            <a:spLocks noGrp="1"/>
          </p:cNvSpPr>
          <p:nvPr>
            <p:ph type="pic" sz="quarter" idx="25"/>
          </p:nvPr>
        </p:nvSpPr>
        <p:spPr>
          <a:xfrm>
            <a:off x="8520088" y="3566632"/>
            <a:ext cx="1247822" cy="522954"/>
          </a:xfrm>
          <a:prstGeom prst="rect">
            <a:avLst/>
          </a:prstGeom>
        </p:spPr>
        <p:txBody>
          <a:bodyPr/>
          <a:lstStyle>
            <a:lvl1pPr marL="0" indent="0">
              <a:buFontTx/>
              <a:buNone/>
              <a:defRPr sz="1200"/>
            </a:lvl1pPr>
          </a:lstStyle>
          <a:p>
            <a:r>
              <a:rPr lang="en-US"/>
              <a:t>Click icon to add picture</a:t>
            </a:r>
          </a:p>
        </p:txBody>
      </p:sp>
      <p:sp>
        <p:nvSpPr>
          <p:cNvPr id="16" name="Picture Placeholder 45">
            <a:extLst>
              <a:ext uri="{FF2B5EF4-FFF2-40B4-BE49-F238E27FC236}">
                <a16:creationId xmlns:a16="http://schemas.microsoft.com/office/drawing/2014/main" id="{F1BF54D9-F8E5-D446-61AC-9D51E7B78434}"/>
              </a:ext>
            </a:extLst>
          </p:cNvPr>
          <p:cNvSpPr>
            <a:spLocks noGrp="1"/>
          </p:cNvSpPr>
          <p:nvPr>
            <p:ph type="pic" sz="quarter" idx="29"/>
          </p:nvPr>
        </p:nvSpPr>
        <p:spPr>
          <a:xfrm>
            <a:off x="10259860" y="3566632"/>
            <a:ext cx="1247822" cy="522954"/>
          </a:xfrm>
          <a:prstGeom prst="rect">
            <a:avLst/>
          </a:prstGeom>
        </p:spPr>
        <p:txBody>
          <a:bodyPr/>
          <a:lstStyle>
            <a:lvl1pPr marL="0" indent="0">
              <a:buFontTx/>
              <a:buNone/>
              <a:defRPr sz="1200"/>
            </a:lvl1pPr>
          </a:lstStyle>
          <a:p>
            <a:r>
              <a:rPr lang="en-US"/>
              <a:t>Click icon to add picture</a:t>
            </a:r>
          </a:p>
        </p:txBody>
      </p:sp>
      <p:sp>
        <p:nvSpPr>
          <p:cNvPr id="7" name="Picture Placeholder 45">
            <a:extLst>
              <a:ext uri="{FF2B5EF4-FFF2-40B4-BE49-F238E27FC236}">
                <a16:creationId xmlns:a16="http://schemas.microsoft.com/office/drawing/2014/main" id="{42D5D1CE-2B25-8D02-EFAE-C7D2E25F494B}"/>
              </a:ext>
            </a:extLst>
          </p:cNvPr>
          <p:cNvSpPr>
            <a:spLocks noGrp="1"/>
          </p:cNvSpPr>
          <p:nvPr>
            <p:ph type="pic" sz="quarter" idx="20"/>
          </p:nvPr>
        </p:nvSpPr>
        <p:spPr>
          <a:xfrm>
            <a:off x="6780317" y="4560214"/>
            <a:ext cx="1247822" cy="522954"/>
          </a:xfrm>
          <a:prstGeom prst="rect">
            <a:avLst/>
          </a:prstGeom>
        </p:spPr>
        <p:txBody>
          <a:bodyPr/>
          <a:lstStyle>
            <a:lvl1pPr marL="0" indent="0">
              <a:buFontTx/>
              <a:buNone/>
              <a:defRPr sz="1200"/>
            </a:lvl1pPr>
          </a:lstStyle>
          <a:p>
            <a:r>
              <a:rPr lang="en-US"/>
              <a:t>Click icon to add picture</a:t>
            </a:r>
          </a:p>
        </p:txBody>
      </p:sp>
      <p:sp>
        <p:nvSpPr>
          <p:cNvPr id="13" name="Picture Placeholder 45">
            <a:extLst>
              <a:ext uri="{FF2B5EF4-FFF2-40B4-BE49-F238E27FC236}">
                <a16:creationId xmlns:a16="http://schemas.microsoft.com/office/drawing/2014/main" id="{C82D499F-D2CB-C823-DEE3-CDB4A5A6CF08}"/>
              </a:ext>
            </a:extLst>
          </p:cNvPr>
          <p:cNvSpPr>
            <a:spLocks noGrp="1"/>
          </p:cNvSpPr>
          <p:nvPr>
            <p:ph type="pic" sz="quarter" idx="26"/>
          </p:nvPr>
        </p:nvSpPr>
        <p:spPr>
          <a:xfrm>
            <a:off x="8520088" y="4560214"/>
            <a:ext cx="1247822" cy="522954"/>
          </a:xfrm>
          <a:prstGeom prst="rect">
            <a:avLst/>
          </a:prstGeom>
        </p:spPr>
        <p:txBody>
          <a:bodyPr/>
          <a:lstStyle>
            <a:lvl1pPr marL="0" indent="0">
              <a:buFontTx/>
              <a:buNone/>
              <a:defRPr sz="1200"/>
            </a:lvl1pPr>
          </a:lstStyle>
          <a:p>
            <a:r>
              <a:rPr lang="en-US"/>
              <a:t>Click icon to add picture</a:t>
            </a:r>
          </a:p>
        </p:txBody>
      </p:sp>
      <p:sp>
        <p:nvSpPr>
          <p:cNvPr id="17" name="Picture Placeholder 45">
            <a:extLst>
              <a:ext uri="{FF2B5EF4-FFF2-40B4-BE49-F238E27FC236}">
                <a16:creationId xmlns:a16="http://schemas.microsoft.com/office/drawing/2014/main" id="{DCFB4BDE-AF95-5BE6-9909-BDF90184A8A4}"/>
              </a:ext>
            </a:extLst>
          </p:cNvPr>
          <p:cNvSpPr>
            <a:spLocks noGrp="1"/>
          </p:cNvSpPr>
          <p:nvPr>
            <p:ph type="pic" sz="quarter" idx="30"/>
          </p:nvPr>
        </p:nvSpPr>
        <p:spPr>
          <a:xfrm>
            <a:off x="10259860" y="4560214"/>
            <a:ext cx="1247822" cy="522954"/>
          </a:xfrm>
          <a:prstGeom prst="rect">
            <a:avLst/>
          </a:prstGeom>
        </p:spPr>
        <p:txBody>
          <a:bodyPr/>
          <a:lstStyle>
            <a:lvl1pPr marL="0" indent="0">
              <a:buFontTx/>
              <a:buNone/>
              <a:defRPr sz="1200"/>
            </a:lvl1pPr>
          </a:lstStyle>
          <a:p>
            <a:r>
              <a:rPr lang="en-US"/>
              <a:t>Click icon to add picture</a:t>
            </a:r>
          </a:p>
        </p:txBody>
      </p:sp>
      <p:sp>
        <p:nvSpPr>
          <p:cNvPr id="8" name="Picture Placeholder 45">
            <a:extLst>
              <a:ext uri="{FF2B5EF4-FFF2-40B4-BE49-F238E27FC236}">
                <a16:creationId xmlns:a16="http://schemas.microsoft.com/office/drawing/2014/main" id="{7AB88782-5101-1E5C-7154-2414654450B5}"/>
              </a:ext>
            </a:extLst>
          </p:cNvPr>
          <p:cNvSpPr>
            <a:spLocks noGrp="1"/>
          </p:cNvSpPr>
          <p:nvPr>
            <p:ph type="pic" sz="quarter" idx="21"/>
          </p:nvPr>
        </p:nvSpPr>
        <p:spPr>
          <a:xfrm>
            <a:off x="6780317" y="5553796"/>
            <a:ext cx="1247822" cy="522954"/>
          </a:xfrm>
          <a:prstGeom prst="rect">
            <a:avLst/>
          </a:prstGeom>
        </p:spPr>
        <p:txBody>
          <a:bodyPr/>
          <a:lstStyle>
            <a:lvl1pPr marL="0" indent="0">
              <a:buFontTx/>
              <a:buNone/>
              <a:defRPr sz="1200"/>
            </a:lvl1pPr>
          </a:lstStyle>
          <a:p>
            <a:r>
              <a:rPr lang="en-US"/>
              <a:t>Click icon to add picture</a:t>
            </a:r>
          </a:p>
        </p:txBody>
      </p:sp>
      <p:sp>
        <p:nvSpPr>
          <p:cNvPr id="14" name="Picture Placeholder 45">
            <a:extLst>
              <a:ext uri="{FF2B5EF4-FFF2-40B4-BE49-F238E27FC236}">
                <a16:creationId xmlns:a16="http://schemas.microsoft.com/office/drawing/2014/main" id="{9323733E-5F47-5A9D-E125-6E9A542CC524}"/>
              </a:ext>
            </a:extLst>
          </p:cNvPr>
          <p:cNvSpPr>
            <a:spLocks noGrp="1"/>
          </p:cNvSpPr>
          <p:nvPr>
            <p:ph type="pic" sz="quarter" idx="27"/>
          </p:nvPr>
        </p:nvSpPr>
        <p:spPr>
          <a:xfrm>
            <a:off x="8520088" y="5553796"/>
            <a:ext cx="1247822" cy="522954"/>
          </a:xfrm>
          <a:prstGeom prst="rect">
            <a:avLst/>
          </a:prstGeom>
        </p:spPr>
        <p:txBody>
          <a:bodyPr/>
          <a:lstStyle>
            <a:lvl1pPr marL="0" indent="0">
              <a:buFontTx/>
              <a:buNone/>
              <a:defRPr sz="1200"/>
            </a:lvl1pPr>
          </a:lstStyle>
          <a:p>
            <a:r>
              <a:rPr lang="en-US"/>
              <a:t>Click icon to add picture</a:t>
            </a:r>
          </a:p>
        </p:txBody>
      </p:sp>
      <p:sp>
        <p:nvSpPr>
          <p:cNvPr id="18" name="Picture Placeholder 45">
            <a:extLst>
              <a:ext uri="{FF2B5EF4-FFF2-40B4-BE49-F238E27FC236}">
                <a16:creationId xmlns:a16="http://schemas.microsoft.com/office/drawing/2014/main" id="{8DB716C2-BBA9-6FEB-CAAE-F25F29C60856}"/>
              </a:ext>
            </a:extLst>
          </p:cNvPr>
          <p:cNvSpPr>
            <a:spLocks noGrp="1"/>
          </p:cNvSpPr>
          <p:nvPr>
            <p:ph type="pic" sz="quarter" idx="31"/>
          </p:nvPr>
        </p:nvSpPr>
        <p:spPr>
          <a:xfrm>
            <a:off x="10259860" y="5553796"/>
            <a:ext cx="1247822" cy="522954"/>
          </a:xfrm>
          <a:prstGeom prst="rect">
            <a:avLst/>
          </a:prstGeom>
        </p:spPr>
        <p:txBody>
          <a:bodyPr/>
          <a:lstStyle>
            <a:lvl1pPr marL="0" indent="0">
              <a:buFontTx/>
              <a:buNone/>
              <a:defRPr sz="1200"/>
            </a:lvl1pPr>
          </a:lstStyle>
          <a:p>
            <a:r>
              <a:rPr lang="en-US"/>
              <a:t>Click icon to add picture</a:t>
            </a:r>
          </a:p>
        </p:txBody>
      </p:sp>
      <p:sp>
        <p:nvSpPr>
          <p:cNvPr id="19" name="Title 1">
            <a:extLst>
              <a:ext uri="{FF2B5EF4-FFF2-40B4-BE49-F238E27FC236}">
                <a16:creationId xmlns:a16="http://schemas.microsoft.com/office/drawing/2014/main" id="{33266A6E-18BC-F2B4-9AB0-E8FE6CBC0C6D}"/>
              </a:ext>
            </a:extLst>
          </p:cNvPr>
          <p:cNvSpPr txBox="1">
            <a:spLocks/>
          </p:cNvSpPr>
          <p:nvPr userDrawn="1"/>
        </p:nvSpPr>
        <p:spPr>
          <a:xfrm>
            <a:off x="6621646" y="454520"/>
            <a:ext cx="7322889" cy="673240"/>
          </a:xfrm>
          <a:prstGeom prst="rect">
            <a:avLst/>
          </a:prstGeom>
        </p:spPr>
        <p:txBody>
          <a:bodyPr lIns="0" anchor="t">
            <a:noAutofit/>
          </a:bodyPr>
          <a:lstStyle>
            <a:lvl1pPr algn="l" defTabSz="932742" rtl="0" eaLnBrk="1" latinLnBrk="0" hangingPunct="1">
              <a:lnSpc>
                <a:spcPct val="100000"/>
              </a:lnSpc>
              <a:spcBef>
                <a:spcPct val="0"/>
              </a:spcBef>
              <a:buNone/>
              <a:defRPr lang="en-US" sz="3600" b="0" kern="1200" cap="none" spc="-50" baseline="0">
                <a:ln w="3175">
                  <a:noFill/>
                </a:ln>
                <a:solidFill>
                  <a:srgbClr val="091F2C"/>
                </a:solidFill>
                <a:effectLst/>
                <a:latin typeface="+mj-lt"/>
                <a:ea typeface="+mn-ea"/>
                <a:cs typeface="Segoe UI" pitchFamily="34" charset="0"/>
              </a:defRPr>
            </a:lvl1pPr>
          </a:lstStyle>
          <a:p>
            <a:r>
              <a:rPr lang="en-US">
                <a:solidFill>
                  <a:srgbClr val="FFA38B"/>
                </a:solidFill>
              </a:rPr>
              <a:t>Slide title</a:t>
            </a:r>
          </a:p>
        </p:txBody>
      </p:sp>
    </p:spTree>
    <p:extLst>
      <p:ext uri="{BB962C8B-B14F-4D97-AF65-F5344CB8AC3E}">
        <p14:creationId xmlns:p14="http://schemas.microsoft.com/office/powerpoint/2010/main" val="369724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68">
          <p15:clr>
            <a:srgbClr val="A4A3A4"/>
          </p15:clr>
        </p15:guide>
        <p15:guide id="19" pos="4526">
          <p15:clr>
            <a:srgbClr val="A4A3A4"/>
          </p15:clr>
        </p15:guide>
        <p15:guide id="20" pos="4937">
          <p15:clr>
            <a:srgbClr val="A4A3A4"/>
          </p15:clr>
        </p15:guide>
        <p15:guide id="21" pos="5088">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ase_Study_1_Light">
    <p:bg>
      <p:bgPr>
        <a:solidFill>
          <a:srgbClr val="F4F3F5"/>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BAB9E-FE69-CFCA-8A22-1D5A644CD4AB}"/>
              </a:ext>
              <a:ext uri="{C183D7F6-B498-43B3-948B-1728B52AA6E4}">
                <adec:decorative xmlns:adec="http://schemas.microsoft.com/office/drawing/2017/decorative" val="1"/>
              </a:ext>
            </a:extLst>
          </p:cNvPr>
          <p:cNvGrpSpPr/>
          <p:nvPr userDrawn="1"/>
        </p:nvGrpSpPr>
        <p:grpSpPr>
          <a:xfrm>
            <a:off x="593661" y="1411288"/>
            <a:ext cx="11025951" cy="4884465"/>
            <a:chOff x="593661" y="1411288"/>
            <a:chExt cx="11025951" cy="4884465"/>
          </a:xfrm>
        </p:grpSpPr>
        <p:sp>
          <p:nvSpPr>
            <p:cNvPr id="29" name="Rounded Rectangle 62">
              <a:extLst>
                <a:ext uri="{FF2B5EF4-FFF2-40B4-BE49-F238E27FC236}">
                  <a16:creationId xmlns:a16="http://schemas.microsoft.com/office/drawing/2014/main" id="{C081FC5E-5643-8423-CDC4-2450E009936B}"/>
                </a:ext>
              </a:extLst>
            </p:cNvPr>
            <p:cNvSpPr/>
            <p:nvPr userDrawn="1"/>
          </p:nvSpPr>
          <p:spPr bwMode="auto">
            <a:xfrm>
              <a:off x="9070975" y="14493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ounded Rectangle 62">
              <a:extLst>
                <a:ext uri="{FF2B5EF4-FFF2-40B4-BE49-F238E27FC236}">
                  <a16:creationId xmlns:a16="http://schemas.microsoft.com/office/drawing/2014/main" id="{5FE98EB5-F012-B14F-123A-63D1A2937E91}"/>
                </a:ext>
              </a:extLst>
            </p:cNvPr>
            <p:cNvSpPr/>
            <p:nvPr userDrawn="1"/>
          </p:nvSpPr>
          <p:spPr bwMode="auto">
            <a:xfrm>
              <a:off x="6237117" y="14366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9" name="Rounded Rectangle 62">
              <a:extLst>
                <a:ext uri="{FF2B5EF4-FFF2-40B4-BE49-F238E27FC236}">
                  <a16:creationId xmlns:a16="http://schemas.microsoft.com/office/drawing/2014/main" id="{1B3F1367-4627-B3B8-5434-C9CF97AF0020}"/>
                </a:ext>
              </a:extLst>
            </p:cNvPr>
            <p:cNvSpPr/>
            <p:nvPr userDrawn="1"/>
          </p:nvSpPr>
          <p:spPr bwMode="auto">
            <a:xfrm>
              <a:off x="3413484" y="14366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1" name="Rounded Rectangle 62">
              <a:extLst>
                <a:ext uri="{FF2B5EF4-FFF2-40B4-BE49-F238E27FC236}">
                  <a16:creationId xmlns:a16="http://schemas.microsoft.com/office/drawing/2014/main" id="{03B50E0C-483E-E1A6-9742-13FA4EF7367D}"/>
                </a:ext>
              </a:extLst>
            </p:cNvPr>
            <p:cNvSpPr/>
            <p:nvPr userDrawn="1"/>
          </p:nvSpPr>
          <p:spPr bwMode="auto">
            <a:xfrm>
              <a:off x="593661" y="14112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3" name="Rounded Rectangle 62">
              <a:extLst>
                <a:ext uri="{FF2B5EF4-FFF2-40B4-BE49-F238E27FC236}">
                  <a16:creationId xmlns:a16="http://schemas.microsoft.com/office/drawing/2014/main" id="{4F589480-62CF-0871-8533-2405B8B7700B}"/>
                </a:ext>
              </a:extLst>
            </p:cNvPr>
            <p:cNvSpPr/>
            <p:nvPr userDrawn="1"/>
          </p:nvSpPr>
          <p:spPr bwMode="auto">
            <a:xfrm>
              <a:off x="9070975"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5" name="Rounded Rectangle 62">
              <a:extLst>
                <a:ext uri="{FF2B5EF4-FFF2-40B4-BE49-F238E27FC236}">
                  <a16:creationId xmlns:a16="http://schemas.microsoft.com/office/drawing/2014/main" id="{799256B1-050A-C5B5-0D47-040D12121AD6}"/>
                </a:ext>
              </a:extLst>
            </p:cNvPr>
            <p:cNvSpPr/>
            <p:nvPr userDrawn="1"/>
          </p:nvSpPr>
          <p:spPr bwMode="auto">
            <a:xfrm>
              <a:off x="6242229"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7" name="Rounded Rectangle 62">
              <a:extLst>
                <a:ext uri="{FF2B5EF4-FFF2-40B4-BE49-F238E27FC236}">
                  <a16:creationId xmlns:a16="http://schemas.microsoft.com/office/drawing/2014/main" id="{9C0A3374-AD54-7F0B-9CC6-EC1B847F17AE}"/>
                </a:ext>
              </a:extLst>
            </p:cNvPr>
            <p:cNvSpPr/>
            <p:nvPr userDrawn="1"/>
          </p:nvSpPr>
          <p:spPr bwMode="auto">
            <a:xfrm>
              <a:off x="3413484"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ounded Rectangle 62">
              <a:extLst>
                <a:ext uri="{FF2B5EF4-FFF2-40B4-BE49-F238E27FC236}">
                  <a16:creationId xmlns:a16="http://schemas.microsoft.com/office/drawing/2014/main" id="{C7DEC40E-EA5F-116E-9411-1251E93B7B3F}"/>
                </a:ext>
              </a:extLst>
            </p:cNvPr>
            <p:cNvSpPr/>
            <p:nvPr userDrawn="1"/>
          </p:nvSpPr>
          <p:spPr bwMode="auto">
            <a:xfrm>
              <a:off x="593661"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ounded Rectangle 62">
              <a:extLst>
                <a:ext uri="{FF2B5EF4-FFF2-40B4-BE49-F238E27FC236}">
                  <a16:creationId xmlns:a16="http://schemas.microsoft.com/office/drawing/2014/main" id="{DD4083E0-14DD-DAA5-077D-E0F6CB9D3DA0}"/>
                </a:ext>
              </a:extLst>
            </p:cNvPr>
            <p:cNvSpPr/>
            <p:nvPr userDrawn="1"/>
          </p:nvSpPr>
          <p:spPr bwMode="auto">
            <a:xfrm>
              <a:off x="9070975"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3" name="Rounded Rectangle 62">
              <a:extLst>
                <a:ext uri="{FF2B5EF4-FFF2-40B4-BE49-F238E27FC236}">
                  <a16:creationId xmlns:a16="http://schemas.microsoft.com/office/drawing/2014/main" id="{2EA73007-27FC-B3DD-A82F-C52B92B74145}"/>
                </a:ext>
              </a:extLst>
            </p:cNvPr>
            <p:cNvSpPr/>
            <p:nvPr userDrawn="1"/>
          </p:nvSpPr>
          <p:spPr bwMode="auto">
            <a:xfrm>
              <a:off x="6242229"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ounded Rectangle 62">
              <a:extLst>
                <a:ext uri="{FF2B5EF4-FFF2-40B4-BE49-F238E27FC236}">
                  <a16:creationId xmlns:a16="http://schemas.microsoft.com/office/drawing/2014/main" id="{D5EAC951-AB02-9AC4-7267-C1E081D059DA}"/>
                </a:ext>
              </a:extLst>
            </p:cNvPr>
            <p:cNvSpPr/>
            <p:nvPr userDrawn="1"/>
          </p:nvSpPr>
          <p:spPr bwMode="auto">
            <a:xfrm>
              <a:off x="3421570"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7" name="Rounded Rectangle 62">
              <a:extLst>
                <a:ext uri="{FF2B5EF4-FFF2-40B4-BE49-F238E27FC236}">
                  <a16:creationId xmlns:a16="http://schemas.microsoft.com/office/drawing/2014/main" id="{55354612-4970-E24B-5C6F-548D1CBA87FB}"/>
                </a:ext>
              </a:extLst>
            </p:cNvPr>
            <p:cNvSpPr/>
            <p:nvPr userDrawn="1"/>
          </p:nvSpPr>
          <p:spPr bwMode="auto">
            <a:xfrm>
              <a:off x="593661"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9" name="Rounded Rectangle 62">
              <a:extLst>
                <a:ext uri="{FF2B5EF4-FFF2-40B4-BE49-F238E27FC236}">
                  <a16:creationId xmlns:a16="http://schemas.microsoft.com/office/drawing/2014/main" id="{F81EED78-6ECC-8FF5-8420-838EC07E9B55}"/>
                </a:ext>
              </a:extLst>
            </p:cNvPr>
            <p:cNvSpPr/>
            <p:nvPr userDrawn="1"/>
          </p:nvSpPr>
          <p:spPr bwMode="auto">
            <a:xfrm>
              <a:off x="9070975" y="52314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1" name="Rounded Rectangle 62">
              <a:extLst>
                <a:ext uri="{FF2B5EF4-FFF2-40B4-BE49-F238E27FC236}">
                  <a16:creationId xmlns:a16="http://schemas.microsoft.com/office/drawing/2014/main" id="{23909F08-7AB9-0592-04D2-74C69B85967D}"/>
                </a:ext>
              </a:extLst>
            </p:cNvPr>
            <p:cNvSpPr/>
            <p:nvPr userDrawn="1"/>
          </p:nvSpPr>
          <p:spPr bwMode="auto">
            <a:xfrm>
              <a:off x="6242229" y="52187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3" name="Rounded Rectangle 62">
              <a:extLst>
                <a:ext uri="{FF2B5EF4-FFF2-40B4-BE49-F238E27FC236}">
                  <a16:creationId xmlns:a16="http://schemas.microsoft.com/office/drawing/2014/main" id="{3678FE11-2996-DD0A-B3E2-FE3040ACB19A}"/>
                </a:ext>
              </a:extLst>
            </p:cNvPr>
            <p:cNvSpPr/>
            <p:nvPr userDrawn="1"/>
          </p:nvSpPr>
          <p:spPr bwMode="auto">
            <a:xfrm>
              <a:off x="3421570" y="52187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5" name="Rounded Rectangle 62">
              <a:extLst>
                <a:ext uri="{FF2B5EF4-FFF2-40B4-BE49-F238E27FC236}">
                  <a16:creationId xmlns:a16="http://schemas.microsoft.com/office/drawing/2014/main" id="{4D5567B3-CCC6-D365-3F8E-30F8594900EB}"/>
                </a:ext>
              </a:extLst>
            </p:cNvPr>
            <p:cNvSpPr/>
            <p:nvPr userDrawn="1"/>
          </p:nvSpPr>
          <p:spPr bwMode="auto">
            <a:xfrm>
              <a:off x="593661" y="51933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4" name="Picture Placeholder 45">
            <a:extLst>
              <a:ext uri="{FF2B5EF4-FFF2-40B4-BE49-F238E27FC236}">
                <a16:creationId xmlns:a16="http://schemas.microsoft.com/office/drawing/2014/main" id="{CA33BE03-3582-E6B7-2A8F-70DE608E3D78}"/>
              </a:ext>
            </a:extLst>
          </p:cNvPr>
          <p:cNvSpPr>
            <a:spLocks noGrp="1"/>
          </p:cNvSpPr>
          <p:nvPr>
            <p:ph type="pic" sz="quarter" idx="13"/>
          </p:nvPr>
        </p:nvSpPr>
        <p:spPr>
          <a:xfrm>
            <a:off x="1070651" y="1720047"/>
            <a:ext cx="1594656" cy="522954"/>
          </a:xfrm>
          <a:prstGeom prst="rect">
            <a:avLst/>
          </a:prstGeom>
        </p:spPr>
        <p:txBody>
          <a:bodyPr/>
          <a:lstStyle>
            <a:lvl1pPr marL="0" indent="0">
              <a:buNone/>
              <a:defRPr sz="2000"/>
            </a:lvl1pPr>
          </a:lstStyle>
          <a:p>
            <a:r>
              <a:rPr lang="en-US"/>
              <a:t>Click icon to add picture</a:t>
            </a:r>
          </a:p>
        </p:txBody>
      </p:sp>
      <p:sp>
        <p:nvSpPr>
          <p:cNvPr id="5" name="Picture Placeholder 45">
            <a:extLst>
              <a:ext uri="{FF2B5EF4-FFF2-40B4-BE49-F238E27FC236}">
                <a16:creationId xmlns:a16="http://schemas.microsoft.com/office/drawing/2014/main" id="{752DB7B3-76D2-0F2E-BF45-5883FB969771}"/>
              </a:ext>
            </a:extLst>
          </p:cNvPr>
          <p:cNvSpPr>
            <a:spLocks noGrp="1"/>
          </p:cNvSpPr>
          <p:nvPr>
            <p:ph type="pic" sz="quarter" idx="12"/>
          </p:nvPr>
        </p:nvSpPr>
        <p:spPr>
          <a:xfrm>
            <a:off x="3898560" y="1720047"/>
            <a:ext cx="1594656" cy="522954"/>
          </a:xfrm>
          <a:prstGeom prst="rect">
            <a:avLst/>
          </a:prstGeom>
        </p:spPr>
        <p:txBody>
          <a:bodyPr/>
          <a:lstStyle>
            <a:lvl1pPr marL="0" indent="0">
              <a:buNone/>
              <a:defRPr sz="2000"/>
            </a:lvl1pPr>
          </a:lstStyle>
          <a:p>
            <a:r>
              <a:rPr lang="en-US"/>
              <a:t>Click icon to add picture</a:t>
            </a:r>
          </a:p>
        </p:txBody>
      </p:sp>
      <p:sp>
        <p:nvSpPr>
          <p:cNvPr id="6" name="Picture Placeholder 45">
            <a:extLst>
              <a:ext uri="{FF2B5EF4-FFF2-40B4-BE49-F238E27FC236}">
                <a16:creationId xmlns:a16="http://schemas.microsoft.com/office/drawing/2014/main" id="{7F07A7A5-D2E7-63B9-E287-C98567D6D2CF}"/>
              </a:ext>
            </a:extLst>
          </p:cNvPr>
          <p:cNvSpPr>
            <a:spLocks noGrp="1"/>
          </p:cNvSpPr>
          <p:nvPr>
            <p:ph type="pic" sz="quarter" idx="11"/>
          </p:nvPr>
        </p:nvSpPr>
        <p:spPr>
          <a:xfrm>
            <a:off x="6719219" y="1720047"/>
            <a:ext cx="1594656" cy="522954"/>
          </a:xfrm>
          <a:prstGeom prst="rect">
            <a:avLst/>
          </a:prstGeom>
        </p:spPr>
        <p:txBody>
          <a:bodyPr/>
          <a:lstStyle>
            <a:lvl1pPr marL="0" indent="0">
              <a:buNone/>
              <a:defRPr sz="2000"/>
            </a:lvl1pPr>
          </a:lstStyle>
          <a:p>
            <a:r>
              <a:rPr lang="en-US"/>
              <a:t>Click icon to add picture</a:t>
            </a:r>
          </a:p>
        </p:txBody>
      </p:sp>
      <p:sp>
        <p:nvSpPr>
          <p:cNvPr id="7" name="Picture Placeholder 45">
            <a:extLst>
              <a:ext uri="{FF2B5EF4-FFF2-40B4-BE49-F238E27FC236}">
                <a16:creationId xmlns:a16="http://schemas.microsoft.com/office/drawing/2014/main" id="{E70E8844-BD72-7552-99B3-F5B971D924D6}"/>
              </a:ext>
            </a:extLst>
          </p:cNvPr>
          <p:cNvSpPr>
            <a:spLocks noGrp="1"/>
          </p:cNvSpPr>
          <p:nvPr>
            <p:ph type="pic" sz="quarter" idx="10"/>
          </p:nvPr>
        </p:nvSpPr>
        <p:spPr>
          <a:xfrm>
            <a:off x="9547965" y="1720047"/>
            <a:ext cx="1594656" cy="522954"/>
          </a:xfrm>
          <a:prstGeom prst="rect">
            <a:avLst/>
          </a:prstGeom>
        </p:spPr>
        <p:txBody>
          <a:bodyPr/>
          <a:lstStyle>
            <a:lvl1pPr marL="0" indent="0">
              <a:buNone/>
              <a:defRPr sz="2000"/>
            </a:lvl1pPr>
          </a:lstStyle>
          <a:p>
            <a:r>
              <a:rPr lang="en-US"/>
              <a:t>Click icon to add picture</a:t>
            </a:r>
          </a:p>
        </p:txBody>
      </p:sp>
      <p:sp>
        <p:nvSpPr>
          <p:cNvPr id="8" name="Picture Placeholder 45">
            <a:extLst>
              <a:ext uri="{FF2B5EF4-FFF2-40B4-BE49-F238E27FC236}">
                <a16:creationId xmlns:a16="http://schemas.microsoft.com/office/drawing/2014/main" id="{6E5FDAF6-AB28-AFFE-E4BB-77612FF46FCC}"/>
              </a:ext>
            </a:extLst>
          </p:cNvPr>
          <p:cNvSpPr>
            <a:spLocks noGrp="1"/>
          </p:cNvSpPr>
          <p:nvPr>
            <p:ph type="pic" sz="quarter" idx="17"/>
          </p:nvPr>
        </p:nvSpPr>
        <p:spPr>
          <a:xfrm>
            <a:off x="1070651" y="2942644"/>
            <a:ext cx="1594656" cy="522954"/>
          </a:xfrm>
          <a:prstGeom prst="rect">
            <a:avLst/>
          </a:prstGeom>
        </p:spPr>
        <p:txBody>
          <a:bodyPr/>
          <a:lstStyle>
            <a:lvl1pPr marL="0" indent="0">
              <a:buNone/>
              <a:defRPr sz="2000"/>
            </a:lvl1pPr>
          </a:lstStyle>
          <a:p>
            <a:r>
              <a:rPr lang="en-US"/>
              <a:t>Click icon to add picture</a:t>
            </a:r>
          </a:p>
        </p:txBody>
      </p:sp>
      <p:sp>
        <p:nvSpPr>
          <p:cNvPr id="9" name="Picture Placeholder 45">
            <a:extLst>
              <a:ext uri="{FF2B5EF4-FFF2-40B4-BE49-F238E27FC236}">
                <a16:creationId xmlns:a16="http://schemas.microsoft.com/office/drawing/2014/main" id="{A5DECDD2-8EA8-F89B-4E34-4FEEA962A000}"/>
              </a:ext>
            </a:extLst>
          </p:cNvPr>
          <p:cNvSpPr>
            <a:spLocks noGrp="1"/>
          </p:cNvSpPr>
          <p:nvPr>
            <p:ph type="pic" sz="quarter" idx="16"/>
          </p:nvPr>
        </p:nvSpPr>
        <p:spPr>
          <a:xfrm>
            <a:off x="3898560" y="2942644"/>
            <a:ext cx="1594656" cy="522954"/>
          </a:xfrm>
          <a:prstGeom prst="rect">
            <a:avLst/>
          </a:prstGeom>
        </p:spPr>
        <p:txBody>
          <a:bodyPr/>
          <a:lstStyle>
            <a:lvl1pPr marL="0" indent="0">
              <a:buNone/>
              <a:defRPr sz="2000"/>
            </a:lvl1pPr>
          </a:lstStyle>
          <a:p>
            <a:r>
              <a:rPr lang="en-US"/>
              <a:t>Click icon to add picture</a:t>
            </a:r>
          </a:p>
        </p:txBody>
      </p:sp>
      <p:sp>
        <p:nvSpPr>
          <p:cNvPr id="10" name="Picture Placeholder 45">
            <a:extLst>
              <a:ext uri="{FF2B5EF4-FFF2-40B4-BE49-F238E27FC236}">
                <a16:creationId xmlns:a16="http://schemas.microsoft.com/office/drawing/2014/main" id="{5EFD9228-9750-338F-AA06-C0D5DFD59BA0}"/>
              </a:ext>
            </a:extLst>
          </p:cNvPr>
          <p:cNvSpPr>
            <a:spLocks noGrp="1"/>
          </p:cNvSpPr>
          <p:nvPr>
            <p:ph type="pic" sz="quarter" idx="15"/>
          </p:nvPr>
        </p:nvSpPr>
        <p:spPr>
          <a:xfrm>
            <a:off x="6719219" y="2942644"/>
            <a:ext cx="1594656" cy="522954"/>
          </a:xfrm>
          <a:prstGeom prst="rect">
            <a:avLst/>
          </a:prstGeom>
        </p:spPr>
        <p:txBody>
          <a:bodyPr/>
          <a:lstStyle>
            <a:lvl1pPr marL="0" indent="0">
              <a:buNone/>
              <a:defRPr sz="2000"/>
            </a:lvl1pPr>
          </a:lstStyle>
          <a:p>
            <a:r>
              <a:rPr lang="en-US"/>
              <a:t>Click icon to add picture</a:t>
            </a:r>
          </a:p>
        </p:txBody>
      </p:sp>
      <p:sp>
        <p:nvSpPr>
          <p:cNvPr id="11" name="Picture Placeholder 45">
            <a:extLst>
              <a:ext uri="{FF2B5EF4-FFF2-40B4-BE49-F238E27FC236}">
                <a16:creationId xmlns:a16="http://schemas.microsoft.com/office/drawing/2014/main" id="{99EE25DD-08C3-983D-8FF2-350675778984}"/>
              </a:ext>
            </a:extLst>
          </p:cNvPr>
          <p:cNvSpPr>
            <a:spLocks noGrp="1"/>
          </p:cNvSpPr>
          <p:nvPr>
            <p:ph type="pic" sz="quarter" idx="14"/>
          </p:nvPr>
        </p:nvSpPr>
        <p:spPr>
          <a:xfrm>
            <a:off x="9547965" y="2942644"/>
            <a:ext cx="1594656" cy="522954"/>
          </a:xfrm>
          <a:prstGeom prst="rect">
            <a:avLst/>
          </a:prstGeom>
        </p:spPr>
        <p:txBody>
          <a:bodyPr/>
          <a:lstStyle>
            <a:lvl1pPr marL="0" indent="0">
              <a:buNone/>
              <a:defRPr sz="2000"/>
            </a:lvl1pPr>
          </a:lstStyle>
          <a:p>
            <a:r>
              <a:rPr lang="en-US"/>
              <a:t>Click icon to add picture</a:t>
            </a:r>
          </a:p>
        </p:txBody>
      </p:sp>
      <p:sp>
        <p:nvSpPr>
          <p:cNvPr id="12" name="Picture Placeholder 45">
            <a:extLst>
              <a:ext uri="{FF2B5EF4-FFF2-40B4-BE49-F238E27FC236}">
                <a16:creationId xmlns:a16="http://schemas.microsoft.com/office/drawing/2014/main" id="{D7136AFC-FDE1-0F5B-F681-B35812A40498}"/>
              </a:ext>
            </a:extLst>
          </p:cNvPr>
          <p:cNvSpPr>
            <a:spLocks noGrp="1"/>
          </p:cNvSpPr>
          <p:nvPr>
            <p:ph type="pic" sz="quarter" idx="21"/>
          </p:nvPr>
        </p:nvSpPr>
        <p:spPr>
          <a:xfrm>
            <a:off x="1070651" y="4203341"/>
            <a:ext cx="1594656" cy="522954"/>
          </a:xfrm>
          <a:prstGeom prst="rect">
            <a:avLst/>
          </a:prstGeom>
        </p:spPr>
        <p:txBody>
          <a:bodyPr/>
          <a:lstStyle>
            <a:lvl1pPr marL="0" indent="0">
              <a:buNone/>
              <a:defRPr sz="2000"/>
            </a:lvl1pPr>
          </a:lstStyle>
          <a:p>
            <a:r>
              <a:rPr lang="en-US"/>
              <a:t>Click icon to add picture</a:t>
            </a:r>
          </a:p>
        </p:txBody>
      </p:sp>
      <p:sp>
        <p:nvSpPr>
          <p:cNvPr id="13" name="Picture Placeholder 45">
            <a:extLst>
              <a:ext uri="{FF2B5EF4-FFF2-40B4-BE49-F238E27FC236}">
                <a16:creationId xmlns:a16="http://schemas.microsoft.com/office/drawing/2014/main" id="{1D94C358-F1B5-868F-3EF5-7893F7F5DC51}"/>
              </a:ext>
            </a:extLst>
          </p:cNvPr>
          <p:cNvSpPr>
            <a:spLocks noGrp="1"/>
          </p:cNvSpPr>
          <p:nvPr>
            <p:ph type="pic" sz="quarter" idx="20"/>
          </p:nvPr>
        </p:nvSpPr>
        <p:spPr>
          <a:xfrm>
            <a:off x="3898560" y="4203341"/>
            <a:ext cx="1594656" cy="522954"/>
          </a:xfrm>
          <a:prstGeom prst="rect">
            <a:avLst/>
          </a:prstGeom>
        </p:spPr>
        <p:txBody>
          <a:bodyPr/>
          <a:lstStyle>
            <a:lvl1pPr marL="0" indent="0">
              <a:buNone/>
              <a:defRPr sz="2000"/>
            </a:lvl1pPr>
          </a:lstStyle>
          <a:p>
            <a:r>
              <a:rPr lang="en-US"/>
              <a:t>Click icon to add picture</a:t>
            </a:r>
          </a:p>
        </p:txBody>
      </p:sp>
      <p:sp>
        <p:nvSpPr>
          <p:cNvPr id="14" name="Picture Placeholder 45">
            <a:extLst>
              <a:ext uri="{FF2B5EF4-FFF2-40B4-BE49-F238E27FC236}">
                <a16:creationId xmlns:a16="http://schemas.microsoft.com/office/drawing/2014/main" id="{625B5E7A-0A6B-BE8A-FD58-C74FCD580A18}"/>
              </a:ext>
            </a:extLst>
          </p:cNvPr>
          <p:cNvSpPr>
            <a:spLocks noGrp="1"/>
          </p:cNvSpPr>
          <p:nvPr>
            <p:ph type="pic" sz="quarter" idx="19"/>
          </p:nvPr>
        </p:nvSpPr>
        <p:spPr>
          <a:xfrm>
            <a:off x="6719219" y="4203341"/>
            <a:ext cx="1594656" cy="522954"/>
          </a:xfrm>
          <a:prstGeom prst="rect">
            <a:avLst/>
          </a:prstGeom>
        </p:spPr>
        <p:txBody>
          <a:bodyPr/>
          <a:lstStyle>
            <a:lvl1pPr marL="0" indent="0">
              <a:buNone/>
              <a:defRPr sz="2000"/>
            </a:lvl1pPr>
          </a:lstStyle>
          <a:p>
            <a:r>
              <a:rPr lang="en-US"/>
              <a:t>Click icon to add picture</a:t>
            </a:r>
          </a:p>
        </p:txBody>
      </p:sp>
      <p:sp>
        <p:nvSpPr>
          <p:cNvPr id="15" name="Picture Placeholder 45">
            <a:extLst>
              <a:ext uri="{FF2B5EF4-FFF2-40B4-BE49-F238E27FC236}">
                <a16:creationId xmlns:a16="http://schemas.microsoft.com/office/drawing/2014/main" id="{A55D79C1-8467-FA02-424F-92E86DE1848A}"/>
              </a:ext>
            </a:extLst>
          </p:cNvPr>
          <p:cNvSpPr>
            <a:spLocks noGrp="1"/>
          </p:cNvSpPr>
          <p:nvPr>
            <p:ph type="pic" sz="quarter" idx="18"/>
          </p:nvPr>
        </p:nvSpPr>
        <p:spPr>
          <a:xfrm>
            <a:off x="9547965" y="4203341"/>
            <a:ext cx="1594656" cy="522954"/>
          </a:xfrm>
          <a:prstGeom prst="rect">
            <a:avLst/>
          </a:prstGeom>
        </p:spPr>
        <p:txBody>
          <a:bodyPr/>
          <a:lstStyle>
            <a:lvl1pPr marL="0" indent="0">
              <a:buNone/>
              <a:defRPr sz="2000"/>
            </a:lvl1pPr>
          </a:lstStyle>
          <a:p>
            <a:r>
              <a:rPr lang="en-US"/>
              <a:t>Click icon to add picture</a:t>
            </a:r>
          </a:p>
        </p:txBody>
      </p:sp>
      <p:sp>
        <p:nvSpPr>
          <p:cNvPr id="16" name="Picture Placeholder 45">
            <a:extLst>
              <a:ext uri="{FF2B5EF4-FFF2-40B4-BE49-F238E27FC236}">
                <a16:creationId xmlns:a16="http://schemas.microsoft.com/office/drawing/2014/main" id="{3EE2806A-D7CE-9A80-C291-5AE632E98A6D}"/>
              </a:ext>
            </a:extLst>
          </p:cNvPr>
          <p:cNvSpPr>
            <a:spLocks noGrp="1"/>
          </p:cNvSpPr>
          <p:nvPr>
            <p:ph type="pic" sz="quarter" idx="25"/>
          </p:nvPr>
        </p:nvSpPr>
        <p:spPr>
          <a:xfrm>
            <a:off x="1070651" y="5464039"/>
            <a:ext cx="1594656" cy="522954"/>
          </a:xfrm>
          <a:prstGeom prst="rect">
            <a:avLst/>
          </a:prstGeom>
        </p:spPr>
        <p:txBody>
          <a:bodyPr/>
          <a:lstStyle>
            <a:lvl1pPr marL="0" indent="0">
              <a:buNone/>
              <a:defRPr sz="2000"/>
            </a:lvl1pPr>
          </a:lstStyle>
          <a:p>
            <a:r>
              <a:rPr lang="en-US"/>
              <a:t>Click icon to add picture</a:t>
            </a:r>
          </a:p>
        </p:txBody>
      </p:sp>
      <p:sp>
        <p:nvSpPr>
          <p:cNvPr id="17" name="Picture Placeholder 45">
            <a:extLst>
              <a:ext uri="{FF2B5EF4-FFF2-40B4-BE49-F238E27FC236}">
                <a16:creationId xmlns:a16="http://schemas.microsoft.com/office/drawing/2014/main" id="{35A5C016-3521-BBF2-F821-70AF578916AE}"/>
              </a:ext>
            </a:extLst>
          </p:cNvPr>
          <p:cNvSpPr>
            <a:spLocks noGrp="1"/>
          </p:cNvSpPr>
          <p:nvPr>
            <p:ph type="pic" sz="quarter" idx="24"/>
          </p:nvPr>
        </p:nvSpPr>
        <p:spPr>
          <a:xfrm>
            <a:off x="3898560" y="5464039"/>
            <a:ext cx="1594656" cy="522954"/>
          </a:xfrm>
          <a:prstGeom prst="rect">
            <a:avLst/>
          </a:prstGeom>
        </p:spPr>
        <p:txBody>
          <a:bodyPr/>
          <a:lstStyle>
            <a:lvl1pPr marL="0" indent="0">
              <a:buNone/>
              <a:defRPr sz="2000"/>
            </a:lvl1pPr>
          </a:lstStyle>
          <a:p>
            <a:r>
              <a:rPr lang="en-US"/>
              <a:t>Click icon to add picture</a:t>
            </a:r>
          </a:p>
        </p:txBody>
      </p:sp>
      <p:sp>
        <p:nvSpPr>
          <p:cNvPr id="18" name="Picture Placeholder 45">
            <a:extLst>
              <a:ext uri="{FF2B5EF4-FFF2-40B4-BE49-F238E27FC236}">
                <a16:creationId xmlns:a16="http://schemas.microsoft.com/office/drawing/2014/main" id="{A2A96871-2D02-0AA3-992F-112CE2D97148}"/>
              </a:ext>
            </a:extLst>
          </p:cNvPr>
          <p:cNvSpPr>
            <a:spLocks noGrp="1"/>
          </p:cNvSpPr>
          <p:nvPr>
            <p:ph type="pic" sz="quarter" idx="23"/>
          </p:nvPr>
        </p:nvSpPr>
        <p:spPr>
          <a:xfrm>
            <a:off x="6719219" y="5464039"/>
            <a:ext cx="1594656" cy="522954"/>
          </a:xfrm>
          <a:prstGeom prst="rect">
            <a:avLst/>
          </a:prstGeom>
        </p:spPr>
        <p:txBody>
          <a:bodyPr/>
          <a:lstStyle>
            <a:lvl1pPr marL="0" indent="0">
              <a:buNone/>
              <a:defRPr sz="2000"/>
            </a:lvl1pPr>
          </a:lstStyle>
          <a:p>
            <a:r>
              <a:rPr lang="en-US"/>
              <a:t>Click icon to add picture</a:t>
            </a:r>
          </a:p>
        </p:txBody>
      </p:sp>
      <p:sp>
        <p:nvSpPr>
          <p:cNvPr id="19" name="Picture Placeholder 45">
            <a:extLst>
              <a:ext uri="{FF2B5EF4-FFF2-40B4-BE49-F238E27FC236}">
                <a16:creationId xmlns:a16="http://schemas.microsoft.com/office/drawing/2014/main" id="{4496E124-8792-D75B-09FD-501405DA12D3}"/>
              </a:ext>
            </a:extLst>
          </p:cNvPr>
          <p:cNvSpPr>
            <a:spLocks noGrp="1"/>
          </p:cNvSpPr>
          <p:nvPr>
            <p:ph type="pic" sz="quarter" idx="22"/>
          </p:nvPr>
        </p:nvSpPr>
        <p:spPr>
          <a:xfrm>
            <a:off x="9547965" y="5464039"/>
            <a:ext cx="1594656" cy="522954"/>
          </a:xfrm>
          <a:prstGeom prst="rect">
            <a:avLst/>
          </a:prstGeom>
        </p:spPr>
        <p:txBody>
          <a:bodyPr/>
          <a:lstStyle>
            <a:lvl1pPr marL="0" indent="0">
              <a:buNone/>
              <a:defRPr sz="2000"/>
            </a:lvl1pPr>
          </a:lstStyle>
          <a:p>
            <a:r>
              <a:rPr lang="en-US"/>
              <a:t>Click icon to add picture</a:t>
            </a:r>
          </a:p>
        </p:txBody>
      </p:sp>
      <p:sp>
        <p:nvSpPr>
          <p:cNvPr id="20" name="Title 1">
            <a:extLst>
              <a:ext uri="{FF2B5EF4-FFF2-40B4-BE49-F238E27FC236}">
                <a16:creationId xmlns:a16="http://schemas.microsoft.com/office/drawing/2014/main" id="{17699283-5DC4-8208-4DC4-B08662632A39}"/>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299367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Case_Study_1_Dark_50%">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8D29-3A52-5CF4-DF41-6FAAB31502A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C6A86B81-E06D-C658-B952-7DE6DFD5EC1A}"/>
              </a:ext>
              <a:ext uri="{C183D7F6-B498-43B3-948B-1728B52AA6E4}">
                <adec:decorative xmlns:adec="http://schemas.microsoft.com/office/drawing/2017/decorative" val="1"/>
              </a:ext>
            </a:extLst>
          </p:cNvPr>
          <p:cNvGrpSpPr/>
          <p:nvPr userDrawn="1"/>
        </p:nvGrpSpPr>
        <p:grpSpPr>
          <a:xfrm>
            <a:off x="6621646" y="1424212"/>
            <a:ext cx="5044708" cy="4807793"/>
            <a:chOff x="6621646" y="1424212"/>
            <a:chExt cx="5044708" cy="4807793"/>
          </a:xfrm>
        </p:grpSpPr>
        <p:sp>
          <p:nvSpPr>
            <p:cNvPr id="19" name="Rounded Rectangle 62">
              <a:extLst>
                <a:ext uri="{FF2B5EF4-FFF2-40B4-BE49-F238E27FC236}">
                  <a16:creationId xmlns:a16="http://schemas.microsoft.com/office/drawing/2014/main" id="{8A53E790-BE3A-ADC1-D1E4-037334C56835}"/>
                </a:ext>
              </a:extLst>
            </p:cNvPr>
            <p:cNvSpPr/>
            <p:nvPr userDrawn="1"/>
          </p:nvSpPr>
          <p:spPr bwMode="auto">
            <a:xfrm>
              <a:off x="10101189" y="142421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Rounded Rectangle 62">
              <a:extLst>
                <a:ext uri="{FF2B5EF4-FFF2-40B4-BE49-F238E27FC236}">
                  <a16:creationId xmlns:a16="http://schemas.microsoft.com/office/drawing/2014/main" id="{53B504DA-7FC5-3559-B10A-06E0F8ECAC46}"/>
                </a:ext>
              </a:extLst>
            </p:cNvPr>
            <p:cNvSpPr/>
            <p:nvPr userDrawn="1"/>
          </p:nvSpPr>
          <p:spPr bwMode="auto">
            <a:xfrm>
              <a:off x="8362301" y="142421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1" name="Rounded Rectangle 62">
              <a:extLst>
                <a:ext uri="{FF2B5EF4-FFF2-40B4-BE49-F238E27FC236}">
                  <a16:creationId xmlns:a16="http://schemas.microsoft.com/office/drawing/2014/main" id="{4D0C3172-CDCF-E3A2-E5B8-B60B02EBBCDB}"/>
                </a:ext>
              </a:extLst>
            </p:cNvPr>
            <p:cNvSpPr/>
            <p:nvPr userDrawn="1"/>
          </p:nvSpPr>
          <p:spPr bwMode="auto">
            <a:xfrm>
              <a:off x="6621646" y="1424212"/>
              <a:ext cx="1565165" cy="833464"/>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2" name="Rounded Rectangle 62">
              <a:extLst>
                <a:ext uri="{FF2B5EF4-FFF2-40B4-BE49-F238E27FC236}">
                  <a16:creationId xmlns:a16="http://schemas.microsoft.com/office/drawing/2014/main" id="{FA0FC690-617F-FE0C-6D78-EFD010A6A2C3}"/>
                </a:ext>
              </a:extLst>
            </p:cNvPr>
            <p:cNvSpPr/>
            <p:nvPr userDrawn="1"/>
          </p:nvSpPr>
          <p:spPr bwMode="auto">
            <a:xfrm>
              <a:off x="10101189"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3" name="Rounded Rectangle 62">
              <a:extLst>
                <a:ext uri="{FF2B5EF4-FFF2-40B4-BE49-F238E27FC236}">
                  <a16:creationId xmlns:a16="http://schemas.microsoft.com/office/drawing/2014/main" id="{23489602-6934-0DF7-C314-8512B02E3493}"/>
                </a:ext>
              </a:extLst>
            </p:cNvPr>
            <p:cNvSpPr/>
            <p:nvPr userDrawn="1"/>
          </p:nvSpPr>
          <p:spPr bwMode="auto">
            <a:xfrm>
              <a:off x="8361417"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4" name="Rounded Rectangle 62">
              <a:extLst>
                <a:ext uri="{FF2B5EF4-FFF2-40B4-BE49-F238E27FC236}">
                  <a16:creationId xmlns:a16="http://schemas.microsoft.com/office/drawing/2014/main" id="{38297745-3ABF-4E7B-114E-81DCFF7FBCCF}"/>
                </a:ext>
              </a:extLst>
            </p:cNvPr>
            <p:cNvSpPr/>
            <p:nvPr userDrawn="1"/>
          </p:nvSpPr>
          <p:spPr bwMode="auto">
            <a:xfrm>
              <a:off x="6621646"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5" name="Rounded Rectangle 62">
              <a:extLst>
                <a:ext uri="{FF2B5EF4-FFF2-40B4-BE49-F238E27FC236}">
                  <a16:creationId xmlns:a16="http://schemas.microsoft.com/office/drawing/2014/main" id="{D4E957A2-F47B-EFFE-1DEF-40940E05CA6F}"/>
                </a:ext>
              </a:extLst>
            </p:cNvPr>
            <p:cNvSpPr/>
            <p:nvPr userDrawn="1"/>
          </p:nvSpPr>
          <p:spPr bwMode="auto">
            <a:xfrm>
              <a:off x="6621646"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6" name="Rounded Rectangle 62">
              <a:extLst>
                <a:ext uri="{FF2B5EF4-FFF2-40B4-BE49-F238E27FC236}">
                  <a16:creationId xmlns:a16="http://schemas.microsoft.com/office/drawing/2014/main" id="{5A8BF5F7-769F-C4C5-DCA9-107D296A1EF3}"/>
                </a:ext>
              </a:extLst>
            </p:cNvPr>
            <p:cNvSpPr/>
            <p:nvPr userDrawn="1"/>
          </p:nvSpPr>
          <p:spPr bwMode="auto">
            <a:xfrm>
              <a:off x="10101189"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Rounded Rectangle 62">
              <a:extLst>
                <a:ext uri="{FF2B5EF4-FFF2-40B4-BE49-F238E27FC236}">
                  <a16:creationId xmlns:a16="http://schemas.microsoft.com/office/drawing/2014/main" id="{93BBF003-5475-E805-6B35-D3D177B92B84}"/>
                </a:ext>
              </a:extLst>
            </p:cNvPr>
            <p:cNvSpPr/>
            <p:nvPr userDrawn="1"/>
          </p:nvSpPr>
          <p:spPr bwMode="auto">
            <a:xfrm>
              <a:off x="8361417"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8" name="Rounded Rectangle 62">
              <a:extLst>
                <a:ext uri="{FF2B5EF4-FFF2-40B4-BE49-F238E27FC236}">
                  <a16:creationId xmlns:a16="http://schemas.microsoft.com/office/drawing/2014/main" id="{E244BF60-F1FB-9798-447F-C3A3E34AD968}"/>
                </a:ext>
              </a:extLst>
            </p:cNvPr>
            <p:cNvSpPr/>
            <p:nvPr userDrawn="1"/>
          </p:nvSpPr>
          <p:spPr bwMode="auto">
            <a:xfrm>
              <a:off x="6621646"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0" name="Rounded Rectangle 62">
              <a:extLst>
                <a:ext uri="{FF2B5EF4-FFF2-40B4-BE49-F238E27FC236}">
                  <a16:creationId xmlns:a16="http://schemas.microsoft.com/office/drawing/2014/main" id="{4E5A2F84-7532-F1AD-F78B-FD467C61244A}"/>
                </a:ext>
              </a:extLst>
            </p:cNvPr>
            <p:cNvSpPr/>
            <p:nvPr userDrawn="1"/>
          </p:nvSpPr>
          <p:spPr bwMode="auto">
            <a:xfrm>
              <a:off x="6621646"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1" name="Rounded Rectangle 62">
              <a:extLst>
                <a:ext uri="{FF2B5EF4-FFF2-40B4-BE49-F238E27FC236}">
                  <a16:creationId xmlns:a16="http://schemas.microsoft.com/office/drawing/2014/main" id="{F0757914-1B5B-3D51-708F-01F9DAB7CBD7}"/>
                </a:ext>
              </a:extLst>
            </p:cNvPr>
            <p:cNvSpPr/>
            <p:nvPr userDrawn="1"/>
          </p:nvSpPr>
          <p:spPr bwMode="auto">
            <a:xfrm>
              <a:off x="10101189"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2" name="Rounded Rectangle 62">
              <a:extLst>
                <a:ext uri="{FF2B5EF4-FFF2-40B4-BE49-F238E27FC236}">
                  <a16:creationId xmlns:a16="http://schemas.microsoft.com/office/drawing/2014/main" id="{90687C4B-E5B7-F019-1727-2EBE35F77286}"/>
                </a:ext>
              </a:extLst>
            </p:cNvPr>
            <p:cNvSpPr/>
            <p:nvPr userDrawn="1"/>
          </p:nvSpPr>
          <p:spPr bwMode="auto">
            <a:xfrm>
              <a:off x="8361417"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3" name="Rounded Rectangle 62">
              <a:extLst>
                <a:ext uri="{FF2B5EF4-FFF2-40B4-BE49-F238E27FC236}">
                  <a16:creationId xmlns:a16="http://schemas.microsoft.com/office/drawing/2014/main" id="{1A776C83-C9DF-913B-6A28-0E242E08FD24}"/>
                </a:ext>
              </a:extLst>
            </p:cNvPr>
            <p:cNvSpPr/>
            <p:nvPr userDrawn="1"/>
          </p:nvSpPr>
          <p:spPr bwMode="auto">
            <a:xfrm>
              <a:off x="10101189"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4" name="Rounded Rectangle 62">
              <a:extLst>
                <a:ext uri="{FF2B5EF4-FFF2-40B4-BE49-F238E27FC236}">
                  <a16:creationId xmlns:a16="http://schemas.microsoft.com/office/drawing/2014/main" id="{21AA168C-1F49-4826-A7B7-CFB2D108D8F5}"/>
                </a:ext>
              </a:extLst>
            </p:cNvPr>
            <p:cNvSpPr/>
            <p:nvPr userDrawn="1"/>
          </p:nvSpPr>
          <p:spPr bwMode="auto">
            <a:xfrm>
              <a:off x="8361417"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5" name="Picture Placeholder 45">
            <a:extLst>
              <a:ext uri="{FF2B5EF4-FFF2-40B4-BE49-F238E27FC236}">
                <a16:creationId xmlns:a16="http://schemas.microsoft.com/office/drawing/2014/main" id="{6E426C19-18F9-2576-ECBC-51E2462C1DD4}"/>
              </a:ext>
            </a:extLst>
          </p:cNvPr>
          <p:cNvSpPr>
            <a:spLocks noGrp="1"/>
          </p:cNvSpPr>
          <p:nvPr>
            <p:ph type="pic" sz="quarter" idx="17"/>
          </p:nvPr>
        </p:nvSpPr>
        <p:spPr>
          <a:xfrm>
            <a:off x="6780317" y="1587308"/>
            <a:ext cx="1247822" cy="522954"/>
          </a:xfrm>
          <a:prstGeom prst="rect">
            <a:avLst/>
          </a:prstGeom>
        </p:spPr>
        <p:txBody>
          <a:bodyPr/>
          <a:lstStyle>
            <a:lvl1pPr marL="0" indent="0">
              <a:buFontTx/>
              <a:buNone/>
              <a:defRPr sz="1200"/>
            </a:lvl1pPr>
          </a:lstStyle>
          <a:p>
            <a:r>
              <a:rPr lang="en-US"/>
              <a:t>Click icon to add picture</a:t>
            </a:r>
          </a:p>
        </p:txBody>
      </p:sp>
      <p:sp>
        <p:nvSpPr>
          <p:cNvPr id="36" name="Picture Placeholder 45">
            <a:extLst>
              <a:ext uri="{FF2B5EF4-FFF2-40B4-BE49-F238E27FC236}">
                <a16:creationId xmlns:a16="http://schemas.microsoft.com/office/drawing/2014/main" id="{0CAFAF91-D317-1607-E72A-F8AC75C66CC6}"/>
              </a:ext>
            </a:extLst>
          </p:cNvPr>
          <p:cNvSpPr>
            <a:spLocks noGrp="1"/>
          </p:cNvSpPr>
          <p:nvPr>
            <p:ph type="pic" sz="quarter" idx="22"/>
          </p:nvPr>
        </p:nvSpPr>
        <p:spPr>
          <a:xfrm>
            <a:off x="8520088" y="1587308"/>
            <a:ext cx="1247822" cy="522954"/>
          </a:xfrm>
          <a:prstGeom prst="rect">
            <a:avLst/>
          </a:prstGeom>
        </p:spPr>
        <p:txBody>
          <a:bodyPr/>
          <a:lstStyle>
            <a:lvl1pPr marL="0" indent="0">
              <a:buFontTx/>
              <a:buNone/>
              <a:defRPr sz="1200"/>
            </a:lvl1pPr>
          </a:lstStyle>
          <a:p>
            <a:r>
              <a:rPr lang="en-US"/>
              <a:t>Click icon to add picture</a:t>
            </a:r>
          </a:p>
        </p:txBody>
      </p:sp>
      <p:sp>
        <p:nvSpPr>
          <p:cNvPr id="37" name="Picture Placeholder 45">
            <a:extLst>
              <a:ext uri="{FF2B5EF4-FFF2-40B4-BE49-F238E27FC236}">
                <a16:creationId xmlns:a16="http://schemas.microsoft.com/office/drawing/2014/main" id="{B6D0245B-9D55-FC2E-DA18-BD8E5BC1BDF6}"/>
              </a:ext>
            </a:extLst>
          </p:cNvPr>
          <p:cNvSpPr>
            <a:spLocks noGrp="1"/>
          </p:cNvSpPr>
          <p:nvPr>
            <p:ph type="pic" sz="quarter" idx="23"/>
          </p:nvPr>
        </p:nvSpPr>
        <p:spPr>
          <a:xfrm>
            <a:off x="10259860" y="1587308"/>
            <a:ext cx="1247822" cy="522954"/>
          </a:xfrm>
          <a:prstGeom prst="rect">
            <a:avLst/>
          </a:prstGeom>
        </p:spPr>
        <p:txBody>
          <a:bodyPr/>
          <a:lstStyle>
            <a:lvl1pPr marL="0" indent="0">
              <a:buFontTx/>
              <a:buNone/>
              <a:defRPr sz="1200"/>
            </a:lvl1pPr>
          </a:lstStyle>
          <a:p>
            <a:r>
              <a:rPr lang="en-US"/>
              <a:t>Click icon to add picture</a:t>
            </a:r>
          </a:p>
        </p:txBody>
      </p:sp>
      <p:sp>
        <p:nvSpPr>
          <p:cNvPr id="38" name="Picture Placeholder 45">
            <a:extLst>
              <a:ext uri="{FF2B5EF4-FFF2-40B4-BE49-F238E27FC236}">
                <a16:creationId xmlns:a16="http://schemas.microsoft.com/office/drawing/2014/main" id="{D9CBF89B-FBBA-3352-E7A4-C614093728CE}"/>
              </a:ext>
            </a:extLst>
          </p:cNvPr>
          <p:cNvSpPr>
            <a:spLocks noGrp="1"/>
          </p:cNvSpPr>
          <p:nvPr>
            <p:ph type="pic" sz="quarter" idx="18"/>
          </p:nvPr>
        </p:nvSpPr>
        <p:spPr>
          <a:xfrm>
            <a:off x="6780317" y="2573049"/>
            <a:ext cx="1247822" cy="522954"/>
          </a:xfrm>
          <a:prstGeom prst="rect">
            <a:avLst/>
          </a:prstGeom>
        </p:spPr>
        <p:txBody>
          <a:bodyPr/>
          <a:lstStyle>
            <a:lvl1pPr marL="0" indent="0">
              <a:buFontTx/>
              <a:buNone/>
              <a:defRPr sz="1200"/>
            </a:lvl1pPr>
          </a:lstStyle>
          <a:p>
            <a:r>
              <a:rPr lang="en-US"/>
              <a:t>Click icon to add picture</a:t>
            </a:r>
          </a:p>
        </p:txBody>
      </p:sp>
      <p:sp>
        <p:nvSpPr>
          <p:cNvPr id="39" name="Picture Placeholder 45">
            <a:extLst>
              <a:ext uri="{FF2B5EF4-FFF2-40B4-BE49-F238E27FC236}">
                <a16:creationId xmlns:a16="http://schemas.microsoft.com/office/drawing/2014/main" id="{BA08BBAF-F1AE-8D16-7CD7-79889D7A6342}"/>
              </a:ext>
            </a:extLst>
          </p:cNvPr>
          <p:cNvSpPr>
            <a:spLocks noGrp="1"/>
          </p:cNvSpPr>
          <p:nvPr>
            <p:ph type="pic" sz="quarter" idx="24"/>
          </p:nvPr>
        </p:nvSpPr>
        <p:spPr>
          <a:xfrm>
            <a:off x="8520088" y="2573049"/>
            <a:ext cx="1247822" cy="522954"/>
          </a:xfrm>
          <a:prstGeom prst="rect">
            <a:avLst/>
          </a:prstGeom>
        </p:spPr>
        <p:txBody>
          <a:bodyPr/>
          <a:lstStyle>
            <a:lvl1pPr marL="0" indent="0">
              <a:buFontTx/>
              <a:buNone/>
              <a:defRPr sz="1200"/>
            </a:lvl1pPr>
          </a:lstStyle>
          <a:p>
            <a:r>
              <a:rPr lang="en-US"/>
              <a:t>Click icon to add picture</a:t>
            </a:r>
          </a:p>
        </p:txBody>
      </p:sp>
      <p:sp>
        <p:nvSpPr>
          <p:cNvPr id="40" name="Picture Placeholder 45">
            <a:extLst>
              <a:ext uri="{FF2B5EF4-FFF2-40B4-BE49-F238E27FC236}">
                <a16:creationId xmlns:a16="http://schemas.microsoft.com/office/drawing/2014/main" id="{E1657B80-1754-3EDA-B8F6-8BC160FBC287}"/>
              </a:ext>
            </a:extLst>
          </p:cNvPr>
          <p:cNvSpPr>
            <a:spLocks noGrp="1"/>
          </p:cNvSpPr>
          <p:nvPr>
            <p:ph type="pic" sz="quarter" idx="28"/>
          </p:nvPr>
        </p:nvSpPr>
        <p:spPr>
          <a:xfrm>
            <a:off x="10259860" y="2573049"/>
            <a:ext cx="1247822" cy="522954"/>
          </a:xfrm>
          <a:prstGeom prst="rect">
            <a:avLst/>
          </a:prstGeom>
        </p:spPr>
        <p:txBody>
          <a:bodyPr/>
          <a:lstStyle>
            <a:lvl1pPr marL="0" indent="0">
              <a:buFontTx/>
              <a:buNone/>
              <a:defRPr sz="1200"/>
            </a:lvl1pPr>
          </a:lstStyle>
          <a:p>
            <a:r>
              <a:rPr lang="en-US"/>
              <a:t>Click icon to add picture</a:t>
            </a:r>
          </a:p>
        </p:txBody>
      </p:sp>
      <p:sp>
        <p:nvSpPr>
          <p:cNvPr id="41" name="Picture Placeholder 45">
            <a:extLst>
              <a:ext uri="{FF2B5EF4-FFF2-40B4-BE49-F238E27FC236}">
                <a16:creationId xmlns:a16="http://schemas.microsoft.com/office/drawing/2014/main" id="{EB9C4D14-E4A1-CFCD-2DE5-007C2722C49C}"/>
              </a:ext>
            </a:extLst>
          </p:cNvPr>
          <p:cNvSpPr>
            <a:spLocks noGrp="1"/>
          </p:cNvSpPr>
          <p:nvPr>
            <p:ph type="pic" sz="quarter" idx="19"/>
          </p:nvPr>
        </p:nvSpPr>
        <p:spPr>
          <a:xfrm>
            <a:off x="6780317" y="3566632"/>
            <a:ext cx="1247822" cy="522954"/>
          </a:xfrm>
          <a:prstGeom prst="rect">
            <a:avLst/>
          </a:prstGeom>
        </p:spPr>
        <p:txBody>
          <a:bodyPr/>
          <a:lstStyle>
            <a:lvl1pPr marL="0" indent="0">
              <a:buFontTx/>
              <a:buNone/>
              <a:defRPr sz="1200"/>
            </a:lvl1pPr>
          </a:lstStyle>
          <a:p>
            <a:r>
              <a:rPr lang="en-US"/>
              <a:t>Click icon to add picture</a:t>
            </a:r>
          </a:p>
        </p:txBody>
      </p:sp>
      <p:sp>
        <p:nvSpPr>
          <p:cNvPr id="42" name="Picture Placeholder 45">
            <a:extLst>
              <a:ext uri="{FF2B5EF4-FFF2-40B4-BE49-F238E27FC236}">
                <a16:creationId xmlns:a16="http://schemas.microsoft.com/office/drawing/2014/main" id="{9D5F2239-8375-2441-B488-33C41F131BE4}"/>
              </a:ext>
            </a:extLst>
          </p:cNvPr>
          <p:cNvSpPr>
            <a:spLocks noGrp="1"/>
          </p:cNvSpPr>
          <p:nvPr>
            <p:ph type="pic" sz="quarter" idx="25"/>
          </p:nvPr>
        </p:nvSpPr>
        <p:spPr>
          <a:xfrm>
            <a:off x="8520088" y="3566632"/>
            <a:ext cx="1247822" cy="522954"/>
          </a:xfrm>
          <a:prstGeom prst="rect">
            <a:avLst/>
          </a:prstGeom>
        </p:spPr>
        <p:txBody>
          <a:bodyPr/>
          <a:lstStyle>
            <a:lvl1pPr marL="0" indent="0">
              <a:buFontTx/>
              <a:buNone/>
              <a:defRPr sz="1200"/>
            </a:lvl1pPr>
          </a:lstStyle>
          <a:p>
            <a:r>
              <a:rPr lang="en-US"/>
              <a:t>Click icon to add picture</a:t>
            </a:r>
          </a:p>
        </p:txBody>
      </p:sp>
      <p:sp>
        <p:nvSpPr>
          <p:cNvPr id="43" name="Picture Placeholder 45">
            <a:extLst>
              <a:ext uri="{FF2B5EF4-FFF2-40B4-BE49-F238E27FC236}">
                <a16:creationId xmlns:a16="http://schemas.microsoft.com/office/drawing/2014/main" id="{67767759-B225-0317-B42E-3B3F98DC55F0}"/>
              </a:ext>
            </a:extLst>
          </p:cNvPr>
          <p:cNvSpPr>
            <a:spLocks noGrp="1"/>
          </p:cNvSpPr>
          <p:nvPr>
            <p:ph type="pic" sz="quarter" idx="29"/>
          </p:nvPr>
        </p:nvSpPr>
        <p:spPr>
          <a:xfrm>
            <a:off x="10259860" y="3566632"/>
            <a:ext cx="1247822" cy="522954"/>
          </a:xfrm>
          <a:prstGeom prst="rect">
            <a:avLst/>
          </a:prstGeom>
        </p:spPr>
        <p:txBody>
          <a:bodyPr/>
          <a:lstStyle>
            <a:lvl1pPr marL="0" indent="0">
              <a:buFontTx/>
              <a:buNone/>
              <a:defRPr sz="1200"/>
            </a:lvl1pPr>
          </a:lstStyle>
          <a:p>
            <a:r>
              <a:rPr lang="en-US"/>
              <a:t>Click icon to add picture</a:t>
            </a:r>
          </a:p>
        </p:txBody>
      </p:sp>
      <p:sp>
        <p:nvSpPr>
          <p:cNvPr id="44" name="Picture Placeholder 45">
            <a:extLst>
              <a:ext uri="{FF2B5EF4-FFF2-40B4-BE49-F238E27FC236}">
                <a16:creationId xmlns:a16="http://schemas.microsoft.com/office/drawing/2014/main" id="{F197BEC3-D5E3-899E-4039-AC8436655EF7}"/>
              </a:ext>
            </a:extLst>
          </p:cNvPr>
          <p:cNvSpPr>
            <a:spLocks noGrp="1"/>
          </p:cNvSpPr>
          <p:nvPr>
            <p:ph type="pic" sz="quarter" idx="20"/>
          </p:nvPr>
        </p:nvSpPr>
        <p:spPr>
          <a:xfrm>
            <a:off x="6780317" y="4560214"/>
            <a:ext cx="1247822" cy="522954"/>
          </a:xfrm>
          <a:prstGeom prst="rect">
            <a:avLst/>
          </a:prstGeom>
        </p:spPr>
        <p:txBody>
          <a:bodyPr/>
          <a:lstStyle>
            <a:lvl1pPr marL="0" indent="0">
              <a:buFontTx/>
              <a:buNone/>
              <a:defRPr sz="1200"/>
            </a:lvl1pPr>
          </a:lstStyle>
          <a:p>
            <a:r>
              <a:rPr lang="en-US"/>
              <a:t>Click icon to add picture</a:t>
            </a:r>
          </a:p>
        </p:txBody>
      </p:sp>
      <p:sp>
        <p:nvSpPr>
          <p:cNvPr id="45" name="Picture Placeholder 45">
            <a:extLst>
              <a:ext uri="{FF2B5EF4-FFF2-40B4-BE49-F238E27FC236}">
                <a16:creationId xmlns:a16="http://schemas.microsoft.com/office/drawing/2014/main" id="{FEABE4EC-9AB2-744B-9654-C40D3941B0B6}"/>
              </a:ext>
            </a:extLst>
          </p:cNvPr>
          <p:cNvSpPr>
            <a:spLocks noGrp="1"/>
          </p:cNvSpPr>
          <p:nvPr>
            <p:ph type="pic" sz="quarter" idx="26"/>
          </p:nvPr>
        </p:nvSpPr>
        <p:spPr>
          <a:xfrm>
            <a:off x="8520088" y="4560214"/>
            <a:ext cx="1247822" cy="522954"/>
          </a:xfrm>
          <a:prstGeom prst="rect">
            <a:avLst/>
          </a:prstGeom>
        </p:spPr>
        <p:txBody>
          <a:bodyPr/>
          <a:lstStyle>
            <a:lvl1pPr marL="0" indent="0">
              <a:buFontTx/>
              <a:buNone/>
              <a:defRPr sz="1200"/>
            </a:lvl1pPr>
          </a:lstStyle>
          <a:p>
            <a:r>
              <a:rPr lang="en-US"/>
              <a:t>Click icon to add picture</a:t>
            </a:r>
          </a:p>
        </p:txBody>
      </p:sp>
      <p:sp>
        <p:nvSpPr>
          <p:cNvPr id="46" name="Picture Placeholder 45">
            <a:extLst>
              <a:ext uri="{FF2B5EF4-FFF2-40B4-BE49-F238E27FC236}">
                <a16:creationId xmlns:a16="http://schemas.microsoft.com/office/drawing/2014/main" id="{E7833112-772B-F73B-7992-E0D08DAE5CE9}"/>
              </a:ext>
            </a:extLst>
          </p:cNvPr>
          <p:cNvSpPr>
            <a:spLocks noGrp="1"/>
          </p:cNvSpPr>
          <p:nvPr>
            <p:ph type="pic" sz="quarter" idx="30"/>
          </p:nvPr>
        </p:nvSpPr>
        <p:spPr>
          <a:xfrm>
            <a:off x="10259860" y="4560214"/>
            <a:ext cx="1247822" cy="522954"/>
          </a:xfrm>
          <a:prstGeom prst="rect">
            <a:avLst/>
          </a:prstGeom>
        </p:spPr>
        <p:txBody>
          <a:bodyPr/>
          <a:lstStyle>
            <a:lvl1pPr marL="0" indent="0">
              <a:buFontTx/>
              <a:buNone/>
              <a:defRPr sz="1200"/>
            </a:lvl1pPr>
          </a:lstStyle>
          <a:p>
            <a:r>
              <a:rPr lang="en-US"/>
              <a:t>Click icon to add picture</a:t>
            </a:r>
          </a:p>
        </p:txBody>
      </p:sp>
      <p:sp>
        <p:nvSpPr>
          <p:cNvPr id="48" name="Picture Placeholder 45">
            <a:extLst>
              <a:ext uri="{FF2B5EF4-FFF2-40B4-BE49-F238E27FC236}">
                <a16:creationId xmlns:a16="http://schemas.microsoft.com/office/drawing/2014/main" id="{EF510A70-5492-2A4C-34B9-931909BA0EFD}"/>
              </a:ext>
            </a:extLst>
          </p:cNvPr>
          <p:cNvSpPr>
            <a:spLocks noGrp="1"/>
          </p:cNvSpPr>
          <p:nvPr>
            <p:ph type="pic" sz="quarter" idx="21"/>
          </p:nvPr>
        </p:nvSpPr>
        <p:spPr>
          <a:xfrm>
            <a:off x="6780317" y="5553796"/>
            <a:ext cx="1247822" cy="522954"/>
          </a:xfrm>
          <a:prstGeom prst="rect">
            <a:avLst/>
          </a:prstGeom>
        </p:spPr>
        <p:txBody>
          <a:bodyPr/>
          <a:lstStyle>
            <a:lvl1pPr marL="0" indent="0">
              <a:buFontTx/>
              <a:buNone/>
              <a:defRPr sz="1200"/>
            </a:lvl1pPr>
          </a:lstStyle>
          <a:p>
            <a:r>
              <a:rPr lang="en-US"/>
              <a:t>Click icon to add picture</a:t>
            </a:r>
          </a:p>
        </p:txBody>
      </p:sp>
      <p:sp>
        <p:nvSpPr>
          <p:cNvPr id="50" name="Picture Placeholder 45">
            <a:extLst>
              <a:ext uri="{FF2B5EF4-FFF2-40B4-BE49-F238E27FC236}">
                <a16:creationId xmlns:a16="http://schemas.microsoft.com/office/drawing/2014/main" id="{B38465FA-228D-102A-B405-1AAA0D99F44A}"/>
              </a:ext>
            </a:extLst>
          </p:cNvPr>
          <p:cNvSpPr>
            <a:spLocks noGrp="1"/>
          </p:cNvSpPr>
          <p:nvPr>
            <p:ph type="pic" sz="quarter" idx="27"/>
          </p:nvPr>
        </p:nvSpPr>
        <p:spPr>
          <a:xfrm>
            <a:off x="8520088" y="5553796"/>
            <a:ext cx="1247822" cy="522954"/>
          </a:xfrm>
          <a:prstGeom prst="rect">
            <a:avLst/>
          </a:prstGeom>
        </p:spPr>
        <p:txBody>
          <a:bodyPr/>
          <a:lstStyle>
            <a:lvl1pPr marL="0" indent="0">
              <a:buFontTx/>
              <a:buNone/>
              <a:defRPr sz="1200"/>
            </a:lvl1pPr>
          </a:lstStyle>
          <a:p>
            <a:r>
              <a:rPr lang="en-US"/>
              <a:t>Click icon to add picture</a:t>
            </a:r>
          </a:p>
        </p:txBody>
      </p:sp>
      <p:sp>
        <p:nvSpPr>
          <p:cNvPr id="51" name="Picture Placeholder 45">
            <a:extLst>
              <a:ext uri="{FF2B5EF4-FFF2-40B4-BE49-F238E27FC236}">
                <a16:creationId xmlns:a16="http://schemas.microsoft.com/office/drawing/2014/main" id="{4E89BFC4-BE0D-AFBE-E724-B22CBA060B61}"/>
              </a:ext>
            </a:extLst>
          </p:cNvPr>
          <p:cNvSpPr>
            <a:spLocks noGrp="1"/>
          </p:cNvSpPr>
          <p:nvPr>
            <p:ph type="pic" sz="quarter" idx="31"/>
          </p:nvPr>
        </p:nvSpPr>
        <p:spPr>
          <a:xfrm>
            <a:off x="10259860" y="5553796"/>
            <a:ext cx="1247822" cy="522954"/>
          </a:xfrm>
          <a:prstGeom prst="rect">
            <a:avLst/>
          </a:prstGeom>
        </p:spPr>
        <p:txBody>
          <a:bodyPr/>
          <a:lstStyle>
            <a:lvl1pPr marL="0" indent="0">
              <a:buFontTx/>
              <a:buNone/>
              <a:defRPr sz="1200"/>
            </a:lvl1pPr>
          </a:lstStyle>
          <a:p>
            <a:r>
              <a:rPr lang="en-US"/>
              <a:t>Click icon to add picture</a:t>
            </a:r>
          </a:p>
        </p:txBody>
      </p:sp>
      <p:sp>
        <p:nvSpPr>
          <p:cNvPr id="6" name="Title 1">
            <a:extLst>
              <a:ext uri="{FF2B5EF4-FFF2-40B4-BE49-F238E27FC236}">
                <a16:creationId xmlns:a16="http://schemas.microsoft.com/office/drawing/2014/main" id="{0357D7BE-02C9-02C1-8DF0-DAD7AAF82DFC}"/>
              </a:ext>
            </a:extLst>
          </p:cNvPr>
          <p:cNvSpPr>
            <a:spLocks noGrp="1"/>
          </p:cNvSpPr>
          <p:nvPr>
            <p:ph type="title" hasCustomPrompt="1"/>
          </p:nvPr>
        </p:nvSpPr>
        <p:spPr>
          <a:xfrm>
            <a:off x="6621646"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78875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68">
          <p15:clr>
            <a:srgbClr val="A4A3A4"/>
          </p15:clr>
        </p15:guide>
        <p15:guide id="19" pos="4526">
          <p15:clr>
            <a:srgbClr val="A4A3A4"/>
          </p15:clr>
        </p15:guide>
        <p15:guide id="20" pos="4937">
          <p15:clr>
            <a:srgbClr val="A4A3A4"/>
          </p15:clr>
        </p15:guide>
        <p15:guide id="21" pos="5088">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ase_Study_2_Light">
    <p:bg>
      <p:bgPr>
        <a:solidFill>
          <a:srgbClr val="FFFFFF"/>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86BB6C-BA96-A60D-FD53-3604625EEFB2}"/>
              </a:ext>
              <a:ext uri="{C183D7F6-B498-43B3-948B-1728B52AA6E4}">
                <adec:decorative xmlns:adec="http://schemas.microsoft.com/office/drawing/2017/decorative" val="1"/>
              </a:ext>
            </a:extLst>
          </p:cNvPr>
          <p:cNvGrpSpPr/>
          <p:nvPr userDrawn="1"/>
        </p:nvGrpSpPr>
        <p:grpSpPr>
          <a:xfrm>
            <a:off x="5284868" y="582613"/>
            <a:ext cx="6324855" cy="5680075"/>
            <a:chOff x="5284868" y="582613"/>
            <a:chExt cx="6324855" cy="5680075"/>
          </a:xfrm>
        </p:grpSpPr>
        <p:sp>
          <p:nvSpPr>
            <p:cNvPr id="4" name="Rounded Rectangle 62">
              <a:extLst>
                <a:ext uri="{FF2B5EF4-FFF2-40B4-BE49-F238E27FC236}">
                  <a16:creationId xmlns:a16="http://schemas.microsoft.com/office/drawing/2014/main" id="{7E0B3602-3B15-9175-1E9E-90B52C312A86}"/>
                </a:ext>
              </a:extLst>
            </p:cNvPr>
            <p:cNvSpPr/>
            <p:nvPr userDrawn="1"/>
          </p:nvSpPr>
          <p:spPr bwMode="auto">
            <a:xfrm>
              <a:off x="5284868" y="585789"/>
              <a:ext cx="1885951" cy="1208145"/>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 name="Rounded Rectangle 62">
              <a:extLst>
                <a:ext uri="{FF2B5EF4-FFF2-40B4-BE49-F238E27FC236}">
                  <a16:creationId xmlns:a16="http://schemas.microsoft.com/office/drawing/2014/main" id="{35319BB9-65FF-72F5-8485-CE54094675F5}"/>
                </a:ext>
              </a:extLst>
            </p:cNvPr>
            <p:cNvSpPr/>
            <p:nvPr userDrawn="1"/>
          </p:nvSpPr>
          <p:spPr bwMode="auto">
            <a:xfrm>
              <a:off x="5297931" y="2072374"/>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 name="Rounded Rectangle 62">
              <a:extLst>
                <a:ext uri="{FF2B5EF4-FFF2-40B4-BE49-F238E27FC236}">
                  <a16:creationId xmlns:a16="http://schemas.microsoft.com/office/drawing/2014/main" id="{86A49D88-4307-430F-69AA-A93751C3B603}"/>
                </a:ext>
              </a:extLst>
            </p:cNvPr>
            <p:cNvSpPr/>
            <p:nvPr userDrawn="1"/>
          </p:nvSpPr>
          <p:spPr bwMode="auto">
            <a:xfrm>
              <a:off x="5297931" y="3562047"/>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Rounded Rectangle 62">
              <a:extLst>
                <a:ext uri="{FF2B5EF4-FFF2-40B4-BE49-F238E27FC236}">
                  <a16:creationId xmlns:a16="http://schemas.microsoft.com/office/drawing/2014/main" id="{E02BCD7E-AFAE-4E8B-B7EE-5CCE801534B5}"/>
                </a:ext>
              </a:extLst>
            </p:cNvPr>
            <p:cNvSpPr/>
            <p:nvPr userDrawn="1"/>
          </p:nvSpPr>
          <p:spPr bwMode="auto">
            <a:xfrm>
              <a:off x="5297931"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 name="Rounded Rectangle 62">
              <a:extLst>
                <a:ext uri="{FF2B5EF4-FFF2-40B4-BE49-F238E27FC236}">
                  <a16:creationId xmlns:a16="http://schemas.microsoft.com/office/drawing/2014/main" id="{0B0BE3F0-8737-7F32-DD86-30B777F7788C}"/>
                </a:ext>
              </a:extLst>
            </p:cNvPr>
            <p:cNvSpPr/>
            <p:nvPr userDrawn="1"/>
          </p:nvSpPr>
          <p:spPr bwMode="auto">
            <a:xfrm>
              <a:off x="9723772" y="582613"/>
              <a:ext cx="1885951"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Rounded Rectangle 62">
              <a:extLst>
                <a:ext uri="{FF2B5EF4-FFF2-40B4-BE49-F238E27FC236}">
                  <a16:creationId xmlns:a16="http://schemas.microsoft.com/office/drawing/2014/main" id="{0F26D7D6-D4C1-26CE-A3F0-7CA6799A9B4C}"/>
                </a:ext>
              </a:extLst>
            </p:cNvPr>
            <p:cNvSpPr/>
            <p:nvPr userDrawn="1"/>
          </p:nvSpPr>
          <p:spPr bwMode="auto">
            <a:xfrm>
              <a:off x="9723772" y="2072374"/>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ounded Rectangle 62">
              <a:extLst>
                <a:ext uri="{FF2B5EF4-FFF2-40B4-BE49-F238E27FC236}">
                  <a16:creationId xmlns:a16="http://schemas.microsoft.com/office/drawing/2014/main" id="{4192D9C0-E002-4972-CE23-A1EA1426D722}"/>
                </a:ext>
              </a:extLst>
            </p:cNvPr>
            <p:cNvSpPr/>
            <p:nvPr userDrawn="1"/>
          </p:nvSpPr>
          <p:spPr bwMode="auto">
            <a:xfrm>
              <a:off x="9723772" y="3561871"/>
              <a:ext cx="1883664" cy="121114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 name="Rounded Rectangle 62">
              <a:extLst>
                <a:ext uri="{FF2B5EF4-FFF2-40B4-BE49-F238E27FC236}">
                  <a16:creationId xmlns:a16="http://schemas.microsoft.com/office/drawing/2014/main" id="{73AAE42B-99A7-74C0-D5A5-E1BC3C42A249}"/>
                </a:ext>
              </a:extLst>
            </p:cNvPr>
            <p:cNvSpPr/>
            <p:nvPr userDrawn="1"/>
          </p:nvSpPr>
          <p:spPr bwMode="auto">
            <a:xfrm>
              <a:off x="9723772"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 name="Rounded Rectangle 62">
              <a:extLst>
                <a:ext uri="{FF2B5EF4-FFF2-40B4-BE49-F238E27FC236}">
                  <a16:creationId xmlns:a16="http://schemas.microsoft.com/office/drawing/2014/main" id="{3E93BE26-F386-8B48-C6AD-96136DE246EC}"/>
                </a:ext>
              </a:extLst>
            </p:cNvPr>
            <p:cNvSpPr/>
            <p:nvPr userDrawn="1"/>
          </p:nvSpPr>
          <p:spPr bwMode="auto">
            <a:xfrm>
              <a:off x="7497970" y="582613"/>
              <a:ext cx="1885951"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3" name="Rounded Rectangle 62">
              <a:extLst>
                <a:ext uri="{FF2B5EF4-FFF2-40B4-BE49-F238E27FC236}">
                  <a16:creationId xmlns:a16="http://schemas.microsoft.com/office/drawing/2014/main" id="{1CA9A01E-D191-9808-984E-1D76282366C0}"/>
                </a:ext>
              </a:extLst>
            </p:cNvPr>
            <p:cNvSpPr/>
            <p:nvPr userDrawn="1"/>
          </p:nvSpPr>
          <p:spPr bwMode="auto">
            <a:xfrm>
              <a:off x="7497970" y="2072115"/>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 name="Rounded Rectangle 62">
              <a:extLst>
                <a:ext uri="{FF2B5EF4-FFF2-40B4-BE49-F238E27FC236}">
                  <a16:creationId xmlns:a16="http://schemas.microsoft.com/office/drawing/2014/main" id="{CD0CD9EF-942F-B276-82FF-E8B9285A9F1A}"/>
                </a:ext>
              </a:extLst>
            </p:cNvPr>
            <p:cNvSpPr/>
            <p:nvPr userDrawn="1"/>
          </p:nvSpPr>
          <p:spPr bwMode="auto">
            <a:xfrm>
              <a:off x="7497970" y="3561959"/>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Rounded Rectangle 62">
              <a:extLst>
                <a:ext uri="{FF2B5EF4-FFF2-40B4-BE49-F238E27FC236}">
                  <a16:creationId xmlns:a16="http://schemas.microsoft.com/office/drawing/2014/main" id="{23567655-039D-2714-779B-3CD68428A5CE}"/>
                </a:ext>
              </a:extLst>
            </p:cNvPr>
            <p:cNvSpPr/>
            <p:nvPr userDrawn="1"/>
          </p:nvSpPr>
          <p:spPr bwMode="auto">
            <a:xfrm>
              <a:off x="7497970"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16" name="Picture Placeholder 45">
            <a:extLst>
              <a:ext uri="{FF2B5EF4-FFF2-40B4-BE49-F238E27FC236}">
                <a16:creationId xmlns:a16="http://schemas.microsoft.com/office/drawing/2014/main" id="{70404C42-2AE1-95B5-1B92-1F4EEA3B5651}"/>
              </a:ext>
            </a:extLst>
          </p:cNvPr>
          <p:cNvSpPr>
            <a:spLocks noGrp="1"/>
          </p:cNvSpPr>
          <p:nvPr>
            <p:ph type="pic" sz="quarter" idx="12"/>
          </p:nvPr>
        </p:nvSpPr>
        <p:spPr>
          <a:xfrm>
            <a:off x="5529896" y="785888"/>
            <a:ext cx="1395895" cy="804506"/>
          </a:xfrm>
          <a:prstGeom prst="rect">
            <a:avLst/>
          </a:prstGeom>
        </p:spPr>
        <p:txBody>
          <a:bodyPr/>
          <a:lstStyle>
            <a:lvl1pPr marL="0" indent="0">
              <a:buNone/>
              <a:defRPr sz="1200"/>
            </a:lvl1pPr>
          </a:lstStyle>
          <a:p>
            <a:r>
              <a:rPr lang="en-US"/>
              <a:t>Click icon to add picture</a:t>
            </a:r>
          </a:p>
        </p:txBody>
      </p:sp>
      <p:sp>
        <p:nvSpPr>
          <p:cNvPr id="17" name="Picture Placeholder 45">
            <a:extLst>
              <a:ext uri="{FF2B5EF4-FFF2-40B4-BE49-F238E27FC236}">
                <a16:creationId xmlns:a16="http://schemas.microsoft.com/office/drawing/2014/main" id="{A293F288-9224-8898-4580-8F187225B375}"/>
              </a:ext>
            </a:extLst>
          </p:cNvPr>
          <p:cNvSpPr>
            <a:spLocks noGrp="1"/>
          </p:cNvSpPr>
          <p:nvPr>
            <p:ph type="pic" sz="quarter" idx="29"/>
          </p:nvPr>
        </p:nvSpPr>
        <p:spPr>
          <a:xfrm>
            <a:off x="7742998" y="785888"/>
            <a:ext cx="1395895" cy="804506"/>
          </a:xfrm>
          <a:prstGeom prst="rect">
            <a:avLst/>
          </a:prstGeom>
        </p:spPr>
        <p:txBody>
          <a:bodyPr/>
          <a:lstStyle>
            <a:lvl1pPr marL="0" indent="0">
              <a:buNone/>
              <a:defRPr sz="1200"/>
            </a:lvl1pPr>
          </a:lstStyle>
          <a:p>
            <a:r>
              <a:rPr lang="en-US"/>
              <a:t>Click icon to add picture</a:t>
            </a:r>
          </a:p>
        </p:txBody>
      </p:sp>
      <p:sp>
        <p:nvSpPr>
          <p:cNvPr id="18" name="Picture Placeholder 45">
            <a:extLst>
              <a:ext uri="{FF2B5EF4-FFF2-40B4-BE49-F238E27FC236}">
                <a16:creationId xmlns:a16="http://schemas.microsoft.com/office/drawing/2014/main" id="{867F347E-D264-13E3-510B-E6F9FD31260E}"/>
              </a:ext>
            </a:extLst>
          </p:cNvPr>
          <p:cNvSpPr>
            <a:spLocks noGrp="1"/>
          </p:cNvSpPr>
          <p:nvPr>
            <p:ph type="pic" sz="quarter" idx="25"/>
          </p:nvPr>
        </p:nvSpPr>
        <p:spPr>
          <a:xfrm>
            <a:off x="9968020" y="785888"/>
            <a:ext cx="1395895" cy="804506"/>
          </a:xfrm>
          <a:prstGeom prst="rect">
            <a:avLst/>
          </a:prstGeom>
        </p:spPr>
        <p:txBody>
          <a:bodyPr/>
          <a:lstStyle>
            <a:lvl1pPr marL="0" indent="0">
              <a:buNone/>
              <a:defRPr sz="1200"/>
            </a:lvl1pPr>
          </a:lstStyle>
          <a:p>
            <a:r>
              <a:rPr lang="en-US"/>
              <a:t>Click icon to add picture</a:t>
            </a:r>
          </a:p>
        </p:txBody>
      </p:sp>
      <p:sp>
        <p:nvSpPr>
          <p:cNvPr id="20" name="Picture Placeholder 45">
            <a:extLst>
              <a:ext uri="{FF2B5EF4-FFF2-40B4-BE49-F238E27FC236}">
                <a16:creationId xmlns:a16="http://schemas.microsoft.com/office/drawing/2014/main" id="{6A7D51D5-1546-6A88-C53B-870DA40E81CE}"/>
              </a:ext>
            </a:extLst>
          </p:cNvPr>
          <p:cNvSpPr>
            <a:spLocks noGrp="1"/>
          </p:cNvSpPr>
          <p:nvPr>
            <p:ph type="pic" sz="quarter" idx="16"/>
          </p:nvPr>
        </p:nvSpPr>
        <p:spPr>
          <a:xfrm>
            <a:off x="5541816" y="2275566"/>
            <a:ext cx="1395895" cy="804672"/>
          </a:xfrm>
          <a:prstGeom prst="rect">
            <a:avLst/>
          </a:prstGeom>
        </p:spPr>
        <p:txBody>
          <a:bodyPr/>
          <a:lstStyle>
            <a:lvl1pPr marL="0" indent="0">
              <a:buNone/>
              <a:defRPr sz="1200"/>
            </a:lvl1pPr>
          </a:lstStyle>
          <a:p>
            <a:r>
              <a:rPr lang="en-US"/>
              <a:t>Click icon to add picture</a:t>
            </a:r>
          </a:p>
        </p:txBody>
      </p:sp>
      <p:sp>
        <p:nvSpPr>
          <p:cNvPr id="21" name="Picture Placeholder 45">
            <a:extLst>
              <a:ext uri="{FF2B5EF4-FFF2-40B4-BE49-F238E27FC236}">
                <a16:creationId xmlns:a16="http://schemas.microsoft.com/office/drawing/2014/main" id="{DE5A78FA-693B-4506-8312-470F851F2A2E}"/>
              </a:ext>
            </a:extLst>
          </p:cNvPr>
          <p:cNvSpPr>
            <a:spLocks noGrp="1"/>
          </p:cNvSpPr>
          <p:nvPr>
            <p:ph type="pic" sz="quarter" idx="30"/>
          </p:nvPr>
        </p:nvSpPr>
        <p:spPr>
          <a:xfrm>
            <a:off x="7742998" y="2275566"/>
            <a:ext cx="1395895" cy="804672"/>
          </a:xfrm>
          <a:prstGeom prst="rect">
            <a:avLst/>
          </a:prstGeom>
        </p:spPr>
        <p:txBody>
          <a:bodyPr/>
          <a:lstStyle>
            <a:lvl1pPr marL="0" indent="0">
              <a:buNone/>
              <a:defRPr sz="1200"/>
            </a:lvl1pPr>
          </a:lstStyle>
          <a:p>
            <a:r>
              <a:rPr lang="en-US"/>
              <a:t>Click icon to add picture</a:t>
            </a:r>
          </a:p>
        </p:txBody>
      </p:sp>
      <p:sp>
        <p:nvSpPr>
          <p:cNvPr id="22" name="Picture Placeholder 45">
            <a:extLst>
              <a:ext uri="{FF2B5EF4-FFF2-40B4-BE49-F238E27FC236}">
                <a16:creationId xmlns:a16="http://schemas.microsoft.com/office/drawing/2014/main" id="{224AACC4-B1D7-9F67-1DAB-0ED798D547F9}"/>
              </a:ext>
            </a:extLst>
          </p:cNvPr>
          <p:cNvSpPr>
            <a:spLocks noGrp="1"/>
          </p:cNvSpPr>
          <p:nvPr>
            <p:ph type="pic" sz="quarter" idx="26"/>
          </p:nvPr>
        </p:nvSpPr>
        <p:spPr>
          <a:xfrm>
            <a:off x="9968020" y="2275566"/>
            <a:ext cx="1395895" cy="804672"/>
          </a:xfrm>
          <a:prstGeom prst="rect">
            <a:avLst/>
          </a:prstGeom>
        </p:spPr>
        <p:txBody>
          <a:bodyPr/>
          <a:lstStyle>
            <a:lvl1pPr marL="0" indent="0">
              <a:buNone/>
              <a:defRPr sz="1200"/>
            </a:lvl1pPr>
          </a:lstStyle>
          <a:p>
            <a:r>
              <a:rPr lang="en-US"/>
              <a:t>Click icon to add picture</a:t>
            </a:r>
          </a:p>
        </p:txBody>
      </p:sp>
      <p:sp>
        <p:nvSpPr>
          <p:cNvPr id="23" name="Picture Placeholder 45">
            <a:extLst>
              <a:ext uri="{FF2B5EF4-FFF2-40B4-BE49-F238E27FC236}">
                <a16:creationId xmlns:a16="http://schemas.microsoft.com/office/drawing/2014/main" id="{C6850B59-CFCD-AB44-5ABE-024E949BBD69}"/>
              </a:ext>
            </a:extLst>
          </p:cNvPr>
          <p:cNvSpPr>
            <a:spLocks noGrp="1"/>
          </p:cNvSpPr>
          <p:nvPr>
            <p:ph type="pic" sz="quarter" idx="20"/>
          </p:nvPr>
        </p:nvSpPr>
        <p:spPr>
          <a:xfrm>
            <a:off x="5541816" y="3746894"/>
            <a:ext cx="1395895" cy="804672"/>
          </a:xfrm>
          <a:prstGeom prst="rect">
            <a:avLst/>
          </a:prstGeom>
        </p:spPr>
        <p:txBody>
          <a:bodyPr/>
          <a:lstStyle>
            <a:lvl1pPr marL="0" indent="0">
              <a:buNone/>
              <a:defRPr sz="1200"/>
            </a:lvl1pPr>
          </a:lstStyle>
          <a:p>
            <a:r>
              <a:rPr lang="en-US"/>
              <a:t>Click icon to add picture</a:t>
            </a:r>
          </a:p>
        </p:txBody>
      </p:sp>
      <p:sp>
        <p:nvSpPr>
          <p:cNvPr id="24" name="Picture Placeholder 45">
            <a:extLst>
              <a:ext uri="{FF2B5EF4-FFF2-40B4-BE49-F238E27FC236}">
                <a16:creationId xmlns:a16="http://schemas.microsoft.com/office/drawing/2014/main" id="{4897983B-CE59-8F54-8A77-F14EF8C654AD}"/>
              </a:ext>
            </a:extLst>
          </p:cNvPr>
          <p:cNvSpPr>
            <a:spLocks noGrp="1"/>
          </p:cNvSpPr>
          <p:nvPr>
            <p:ph type="pic" sz="quarter" idx="31"/>
          </p:nvPr>
        </p:nvSpPr>
        <p:spPr>
          <a:xfrm>
            <a:off x="7742998" y="3746894"/>
            <a:ext cx="1395895" cy="804672"/>
          </a:xfrm>
          <a:prstGeom prst="rect">
            <a:avLst/>
          </a:prstGeom>
        </p:spPr>
        <p:txBody>
          <a:bodyPr/>
          <a:lstStyle>
            <a:lvl1pPr marL="0" indent="0">
              <a:buNone/>
              <a:defRPr sz="1200"/>
            </a:lvl1pPr>
          </a:lstStyle>
          <a:p>
            <a:r>
              <a:rPr lang="en-US"/>
              <a:t>Click icon to add picture</a:t>
            </a:r>
          </a:p>
        </p:txBody>
      </p:sp>
      <p:sp>
        <p:nvSpPr>
          <p:cNvPr id="25" name="Picture Placeholder 45">
            <a:extLst>
              <a:ext uri="{FF2B5EF4-FFF2-40B4-BE49-F238E27FC236}">
                <a16:creationId xmlns:a16="http://schemas.microsoft.com/office/drawing/2014/main" id="{589ECC70-0F0B-4BAD-552E-106899BA9190}"/>
              </a:ext>
            </a:extLst>
          </p:cNvPr>
          <p:cNvSpPr>
            <a:spLocks noGrp="1"/>
          </p:cNvSpPr>
          <p:nvPr>
            <p:ph type="pic" sz="quarter" idx="27"/>
          </p:nvPr>
        </p:nvSpPr>
        <p:spPr>
          <a:xfrm>
            <a:off x="9968020" y="3746894"/>
            <a:ext cx="1395895" cy="804672"/>
          </a:xfrm>
          <a:prstGeom prst="rect">
            <a:avLst/>
          </a:prstGeom>
        </p:spPr>
        <p:txBody>
          <a:bodyPr/>
          <a:lstStyle>
            <a:lvl1pPr marL="0" indent="0">
              <a:buNone/>
              <a:defRPr sz="1200"/>
            </a:lvl1pPr>
          </a:lstStyle>
          <a:p>
            <a:r>
              <a:rPr lang="en-US"/>
              <a:t>Click icon to add picture</a:t>
            </a:r>
          </a:p>
        </p:txBody>
      </p:sp>
      <p:sp>
        <p:nvSpPr>
          <p:cNvPr id="26" name="Picture Placeholder 45">
            <a:extLst>
              <a:ext uri="{FF2B5EF4-FFF2-40B4-BE49-F238E27FC236}">
                <a16:creationId xmlns:a16="http://schemas.microsoft.com/office/drawing/2014/main" id="{A3E45F48-32B8-EF3D-F258-7CF7538C9D04}"/>
              </a:ext>
            </a:extLst>
          </p:cNvPr>
          <p:cNvSpPr>
            <a:spLocks noGrp="1"/>
          </p:cNvSpPr>
          <p:nvPr>
            <p:ph type="pic" sz="quarter" idx="24"/>
          </p:nvPr>
        </p:nvSpPr>
        <p:spPr>
          <a:xfrm>
            <a:off x="5541816" y="5254823"/>
            <a:ext cx="1395895" cy="804672"/>
          </a:xfrm>
          <a:prstGeom prst="rect">
            <a:avLst/>
          </a:prstGeom>
        </p:spPr>
        <p:txBody>
          <a:bodyPr/>
          <a:lstStyle>
            <a:lvl1pPr marL="0" indent="0">
              <a:buNone/>
              <a:defRPr sz="1200"/>
            </a:lvl1pPr>
          </a:lstStyle>
          <a:p>
            <a:r>
              <a:rPr lang="en-US"/>
              <a:t>Click icon to add picture</a:t>
            </a:r>
          </a:p>
        </p:txBody>
      </p:sp>
      <p:sp>
        <p:nvSpPr>
          <p:cNvPr id="27" name="Picture Placeholder 45">
            <a:extLst>
              <a:ext uri="{FF2B5EF4-FFF2-40B4-BE49-F238E27FC236}">
                <a16:creationId xmlns:a16="http://schemas.microsoft.com/office/drawing/2014/main" id="{E41A4DA7-AF2D-FAAD-0695-E9CD6CB69065}"/>
              </a:ext>
            </a:extLst>
          </p:cNvPr>
          <p:cNvSpPr>
            <a:spLocks noGrp="1"/>
          </p:cNvSpPr>
          <p:nvPr>
            <p:ph type="pic" sz="quarter" idx="32"/>
          </p:nvPr>
        </p:nvSpPr>
        <p:spPr>
          <a:xfrm>
            <a:off x="7742998" y="5254823"/>
            <a:ext cx="1395895" cy="804672"/>
          </a:xfrm>
          <a:prstGeom prst="rect">
            <a:avLst/>
          </a:prstGeom>
        </p:spPr>
        <p:txBody>
          <a:bodyPr/>
          <a:lstStyle>
            <a:lvl1pPr marL="0" indent="0">
              <a:buNone/>
              <a:defRPr sz="1200"/>
            </a:lvl1pPr>
          </a:lstStyle>
          <a:p>
            <a:r>
              <a:rPr lang="en-US"/>
              <a:t>Click icon to add picture</a:t>
            </a:r>
          </a:p>
        </p:txBody>
      </p:sp>
      <p:sp>
        <p:nvSpPr>
          <p:cNvPr id="29" name="Picture Placeholder 45">
            <a:extLst>
              <a:ext uri="{FF2B5EF4-FFF2-40B4-BE49-F238E27FC236}">
                <a16:creationId xmlns:a16="http://schemas.microsoft.com/office/drawing/2014/main" id="{E4B83A16-EC30-1514-EB3B-8C75E56C32C0}"/>
              </a:ext>
            </a:extLst>
          </p:cNvPr>
          <p:cNvSpPr>
            <a:spLocks noGrp="1"/>
          </p:cNvSpPr>
          <p:nvPr>
            <p:ph type="pic" sz="quarter" idx="28"/>
          </p:nvPr>
        </p:nvSpPr>
        <p:spPr>
          <a:xfrm>
            <a:off x="9968020" y="5254823"/>
            <a:ext cx="1395895" cy="804672"/>
          </a:xfrm>
          <a:prstGeom prst="rect">
            <a:avLst/>
          </a:prstGeom>
        </p:spPr>
        <p:txBody>
          <a:bodyPr/>
          <a:lstStyle>
            <a:lvl1pPr marL="0" indent="0">
              <a:buNone/>
              <a:defRPr sz="1200"/>
            </a:lvl1pPr>
          </a:lstStyle>
          <a:p>
            <a:r>
              <a:rPr lang="en-US"/>
              <a:t>Click icon to add picture</a:t>
            </a:r>
          </a:p>
        </p:txBody>
      </p:sp>
      <p:sp>
        <p:nvSpPr>
          <p:cNvPr id="32" name="Text Placeholder 31">
            <a:extLst>
              <a:ext uri="{FF2B5EF4-FFF2-40B4-BE49-F238E27FC236}">
                <a16:creationId xmlns:a16="http://schemas.microsoft.com/office/drawing/2014/main" id="{F8CF2203-1974-059D-011B-1F269086FEEA}"/>
              </a:ext>
            </a:extLst>
          </p:cNvPr>
          <p:cNvSpPr>
            <a:spLocks noGrp="1"/>
          </p:cNvSpPr>
          <p:nvPr>
            <p:ph type="body" sz="quarter" idx="33" hasCustomPrompt="1"/>
          </p:nvPr>
        </p:nvSpPr>
        <p:spPr>
          <a:xfrm>
            <a:off x="584201" y="2615184"/>
            <a:ext cx="3767837" cy="283464"/>
          </a:xfrm>
          <a:prstGeom prst="rect">
            <a:avLst/>
          </a:prstGeom>
        </p:spPr>
        <p:txBody>
          <a:bodyPr lIns="0" rIns="0"/>
          <a:lstStyle>
            <a:lvl1pPr marL="0" indent="0">
              <a:buFontTx/>
              <a:buNone/>
              <a:defRPr sz="1600"/>
            </a:lvl1pPr>
            <a:lvl2pPr marL="228600" indent="0">
              <a:buFontTx/>
              <a:buNone/>
              <a:defRPr sz="1600"/>
            </a:lvl2pPr>
            <a:lvl3pPr marL="457200" indent="0">
              <a:buFontTx/>
              <a:buNone/>
              <a:defRPr sz="1600"/>
            </a:lvl3pPr>
            <a:lvl4pPr marL="661988" indent="0">
              <a:buFontTx/>
              <a:buNone/>
              <a:defRPr sz="1600"/>
            </a:lvl4pPr>
            <a:lvl5pPr marL="855663" indent="0">
              <a:buFontTx/>
              <a:buNone/>
              <a:defRPr sz="1600"/>
            </a:lvl5pPr>
          </a:lstStyle>
          <a:p>
            <a:pPr lvl="0"/>
            <a:r>
              <a:rPr lang="en-US"/>
              <a:t>Case study details</a:t>
            </a:r>
          </a:p>
        </p:txBody>
      </p:sp>
      <p:sp>
        <p:nvSpPr>
          <p:cNvPr id="2" name="Title 1">
            <a:extLst>
              <a:ext uri="{FF2B5EF4-FFF2-40B4-BE49-F238E27FC236}">
                <a16:creationId xmlns:a16="http://schemas.microsoft.com/office/drawing/2014/main" id="{F4A5BF17-7825-A695-9728-C1A4787CBACA}"/>
              </a:ext>
            </a:extLst>
          </p:cNvPr>
          <p:cNvSpPr>
            <a:spLocks noGrp="1"/>
          </p:cNvSpPr>
          <p:nvPr>
            <p:ph type="title" hasCustomPrompt="1"/>
          </p:nvPr>
        </p:nvSpPr>
        <p:spPr>
          <a:xfrm>
            <a:off x="584201" y="1951088"/>
            <a:ext cx="3454400"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85939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44">
          <p15:clr>
            <a:srgbClr val="A4A3A4"/>
          </p15:clr>
        </p15:guide>
        <p15:guide id="21" pos="5112">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ase_Study_2_Light_50%">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8D29-3A52-5CF4-DF41-6FAAB31502A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3">
            <a:extLst>
              <a:ext uri="{FF2B5EF4-FFF2-40B4-BE49-F238E27FC236}">
                <a16:creationId xmlns:a16="http://schemas.microsoft.com/office/drawing/2014/main" id="{66C60341-98DD-0DB6-09B9-235CF3348EBA}"/>
              </a:ext>
            </a:extLst>
          </p:cNvPr>
          <p:cNvSpPr>
            <a:spLocks noGrp="1"/>
          </p:cNvSpPr>
          <p:nvPr>
            <p:ph type="body" sz="quarter" idx="32" hasCustomPrompt="1"/>
          </p:nvPr>
        </p:nvSpPr>
        <p:spPr>
          <a:xfrm>
            <a:off x="6583927" y="1140233"/>
            <a:ext cx="3771900" cy="281942"/>
          </a:xfrm>
          <a:prstGeom prst="rect">
            <a:avLst/>
          </a:prstGeom>
        </p:spPr>
        <p:txBody>
          <a:bodyPr lIns="0"/>
          <a:lstStyle>
            <a:lvl1pPr marL="0" indent="0" algn="l">
              <a:spcBef>
                <a:spcPts val="0"/>
              </a:spcBef>
              <a:buNone/>
              <a:defRPr sz="1600">
                <a:solidFill>
                  <a:srgbClr val="091F2C"/>
                </a:solidFill>
                <a:latin typeface="+mn-lt"/>
              </a:defRPr>
            </a:lvl1pPr>
          </a:lstStyle>
          <a:p>
            <a:pPr lvl="0"/>
            <a:r>
              <a:rPr lang="en-US"/>
              <a:t>Case study details</a:t>
            </a:r>
          </a:p>
        </p:txBody>
      </p:sp>
      <p:grpSp>
        <p:nvGrpSpPr>
          <p:cNvPr id="3" name="Group 2">
            <a:extLst>
              <a:ext uri="{FF2B5EF4-FFF2-40B4-BE49-F238E27FC236}">
                <a16:creationId xmlns:a16="http://schemas.microsoft.com/office/drawing/2014/main" id="{807729C2-49A4-EDDE-D0D9-769009961D83}"/>
              </a:ext>
              <a:ext uri="{C183D7F6-B498-43B3-948B-1728B52AA6E4}">
                <adec:decorative xmlns:adec="http://schemas.microsoft.com/office/drawing/2017/decorative" val="1"/>
              </a:ext>
            </a:extLst>
          </p:cNvPr>
          <p:cNvGrpSpPr/>
          <p:nvPr userDrawn="1"/>
        </p:nvGrpSpPr>
        <p:grpSpPr>
          <a:xfrm>
            <a:off x="6621646" y="2417795"/>
            <a:ext cx="5044708" cy="3814210"/>
            <a:chOff x="6621646" y="2417795"/>
            <a:chExt cx="5044708" cy="3814210"/>
          </a:xfrm>
        </p:grpSpPr>
        <p:sp>
          <p:nvSpPr>
            <p:cNvPr id="9" name="Rounded Rectangle 62">
              <a:extLst>
                <a:ext uri="{FF2B5EF4-FFF2-40B4-BE49-F238E27FC236}">
                  <a16:creationId xmlns:a16="http://schemas.microsoft.com/office/drawing/2014/main" id="{6FC8403F-F9AA-9238-AECE-FE5774C00885}"/>
                </a:ext>
              </a:extLst>
            </p:cNvPr>
            <p:cNvSpPr/>
            <p:nvPr userDrawn="1"/>
          </p:nvSpPr>
          <p:spPr bwMode="auto">
            <a:xfrm>
              <a:off x="10101189"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ounded Rectangle 62">
              <a:extLst>
                <a:ext uri="{FF2B5EF4-FFF2-40B4-BE49-F238E27FC236}">
                  <a16:creationId xmlns:a16="http://schemas.microsoft.com/office/drawing/2014/main" id="{E1A12860-E8AF-4D9C-D099-79499C0B9025}"/>
                </a:ext>
              </a:extLst>
            </p:cNvPr>
            <p:cNvSpPr/>
            <p:nvPr userDrawn="1"/>
          </p:nvSpPr>
          <p:spPr bwMode="auto">
            <a:xfrm>
              <a:off x="8361417"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Rounded Rectangle 62">
              <a:extLst>
                <a:ext uri="{FF2B5EF4-FFF2-40B4-BE49-F238E27FC236}">
                  <a16:creationId xmlns:a16="http://schemas.microsoft.com/office/drawing/2014/main" id="{A8355AF1-7444-C3B1-0F4D-DADD1F235B11}"/>
                </a:ext>
              </a:extLst>
            </p:cNvPr>
            <p:cNvSpPr/>
            <p:nvPr userDrawn="1"/>
          </p:nvSpPr>
          <p:spPr bwMode="auto">
            <a:xfrm>
              <a:off x="6621646"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1" name="Rounded Rectangle 62">
              <a:extLst>
                <a:ext uri="{FF2B5EF4-FFF2-40B4-BE49-F238E27FC236}">
                  <a16:creationId xmlns:a16="http://schemas.microsoft.com/office/drawing/2014/main" id="{1E3B60B3-BD08-030F-6435-B428F4082BEC}"/>
                </a:ext>
              </a:extLst>
            </p:cNvPr>
            <p:cNvSpPr/>
            <p:nvPr userDrawn="1"/>
          </p:nvSpPr>
          <p:spPr bwMode="auto">
            <a:xfrm>
              <a:off x="6621646"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2" name="Rounded Rectangle 62">
              <a:extLst>
                <a:ext uri="{FF2B5EF4-FFF2-40B4-BE49-F238E27FC236}">
                  <a16:creationId xmlns:a16="http://schemas.microsoft.com/office/drawing/2014/main" id="{4D3FAA39-9D27-A596-A5C9-1E41C457E59E}"/>
                </a:ext>
              </a:extLst>
            </p:cNvPr>
            <p:cNvSpPr/>
            <p:nvPr userDrawn="1"/>
          </p:nvSpPr>
          <p:spPr bwMode="auto">
            <a:xfrm>
              <a:off x="10101189"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3" name="Rounded Rectangle 62">
              <a:extLst>
                <a:ext uri="{FF2B5EF4-FFF2-40B4-BE49-F238E27FC236}">
                  <a16:creationId xmlns:a16="http://schemas.microsoft.com/office/drawing/2014/main" id="{A7847C77-C11A-EE3F-022C-13E058EAC0B6}"/>
                </a:ext>
              </a:extLst>
            </p:cNvPr>
            <p:cNvSpPr/>
            <p:nvPr userDrawn="1"/>
          </p:nvSpPr>
          <p:spPr bwMode="auto">
            <a:xfrm>
              <a:off x="8361417"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4" name="Rounded Rectangle 62">
              <a:extLst>
                <a:ext uri="{FF2B5EF4-FFF2-40B4-BE49-F238E27FC236}">
                  <a16:creationId xmlns:a16="http://schemas.microsoft.com/office/drawing/2014/main" id="{FF5B913E-CC13-8837-93ED-2D84FF9000E0}"/>
                </a:ext>
              </a:extLst>
            </p:cNvPr>
            <p:cNvSpPr/>
            <p:nvPr userDrawn="1"/>
          </p:nvSpPr>
          <p:spPr bwMode="auto">
            <a:xfrm>
              <a:off x="6621646"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5" name="Rounded Rectangle 62">
              <a:extLst>
                <a:ext uri="{FF2B5EF4-FFF2-40B4-BE49-F238E27FC236}">
                  <a16:creationId xmlns:a16="http://schemas.microsoft.com/office/drawing/2014/main" id="{4C7AFED3-9015-FD5E-5A57-E4A0EBDF4BC6}"/>
                </a:ext>
              </a:extLst>
            </p:cNvPr>
            <p:cNvSpPr/>
            <p:nvPr userDrawn="1"/>
          </p:nvSpPr>
          <p:spPr bwMode="auto">
            <a:xfrm>
              <a:off x="6621646"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6" name="Rounded Rectangle 62">
              <a:extLst>
                <a:ext uri="{FF2B5EF4-FFF2-40B4-BE49-F238E27FC236}">
                  <a16:creationId xmlns:a16="http://schemas.microsoft.com/office/drawing/2014/main" id="{DCE5E92F-D19F-CD50-0D12-1120DCEB1543}"/>
                </a:ext>
              </a:extLst>
            </p:cNvPr>
            <p:cNvSpPr/>
            <p:nvPr userDrawn="1"/>
          </p:nvSpPr>
          <p:spPr bwMode="auto">
            <a:xfrm>
              <a:off x="10101189"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Rounded Rectangle 62">
              <a:extLst>
                <a:ext uri="{FF2B5EF4-FFF2-40B4-BE49-F238E27FC236}">
                  <a16:creationId xmlns:a16="http://schemas.microsoft.com/office/drawing/2014/main" id="{ABF4E236-12ED-D629-6FC9-61C5EC313320}"/>
                </a:ext>
              </a:extLst>
            </p:cNvPr>
            <p:cNvSpPr/>
            <p:nvPr userDrawn="1"/>
          </p:nvSpPr>
          <p:spPr bwMode="auto">
            <a:xfrm>
              <a:off x="8361417"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8" name="Rounded Rectangle 62">
              <a:extLst>
                <a:ext uri="{FF2B5EF4-FFF2-40B4-BE49-F238E27FC236}">
                  <a16:creationId xmlns:a16="http://schemas.microsoft.com/office/drawing/2014/main" id="{31428B45-1A88-6A9A-92F8-8A113E9566E3}"/>
                </a:ext>
              </a:extLst>
            </p:cNvPr>
            <p:cNvSpPr/>
            <p:nvPr userDrawn="1"/>
          </p:nvSpPr>
          <p:spPr bwMode="auto">
            <a:xfrm>
              <a:off x="10101189"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9" name="Rounded Rectangle 62">
              <a:extLst>
                <a:ext uri="{FF2B5EF4-FFF2-40B4-BE49-F238E27FC236}">
                  <a16:creationId xmlns:a16="http://schemas.microsoft.com/office/drawing/2014/main" id="{E00D7277-C6B2-76E3-6132-93C09EF270F0}"/>
                </a:ext>
              </a:extLst>
            </p:cNvPr>
            <p:cNvSpPr/>
            <p:nvPr userDrawn="1"/>
          </p:nvSpPr>
          <p:spPr bwMode="auto">
            <a:xfrm>
              <a:off x="8361417"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0" name="Picture Placeholder 45">
            <a:extLst>
              <a:ext uri="{FF2B5EF4-FFF2-40B4-BE49-F238E27FC236}">
                <a16:creationId xmlns:a16="http://schemas.microsoft.com/office/drawing/2014/main" id="{6747BA02-24BB-1EDC-972B-237221A541CD}"/>
              </a:ext>
            </a:extLst>
          </p:cNvPr>
          <p:cNvSpPr>
            <a:spLocks noGrp="1"/>
          </p:cNvSpPr>
          <p:nvPr>
            <p:ph type="pic" sz="quarter" idx="18"/>
          </p:nvPr>
        </p:nvSpPr>
        <p:spPr>
          <a:xfrm>
            <a:off x="6780317" y="2573049"/>
            <a:ext cx="1247822" cy="522954"/>
          </a:xfrm>
          <a:prstGeom prst="rect">
            <a:avLst/>
          </a:prstGeom>
        </p:spPr>
        <p:txBody>
          <a:bodyPr/>
          <a:lstStyle>
            <a:lvl1pPr marL="0" indent="0">
              <a:buFontTx/>
              <a:buNone/>
              <a:defRPr sz="1200"/>
            </a:lvl1pPr>
          </a:lstStyle>
          <a:p>
            <a:r>
              <a:rPr lang="en-US"/>
              <a:t>Click icon to add picture</a:t>
            </a:r>
          </a:p>
        </p:txBody>
      </p:sp>
      <p:sp>
        <p:nvSpPr>
          <p:cNvPr id="31" name="Picture Placeholder 45">
            <a:extLst>
              <a:ext uri="{FF2B5EF4-FFF2-40B4-BE49-F238E27FC236}">
                <a16:creationId xmlns:a16="http://schemas.microsoft.com/office/drawing/2014/main" id="{4FF4EFF8-CBFA-5ECA-C4AC-C9DD0209E7B7}"/>
              </a:ext>
            </a:extLst>
          </p:cNvPr>
          <p:cNvSpPr>
            <a:spLocks noGrp="1"/>
          </p:cNvSpPr>
          <p:nvPr>
            <p:ph type="pic" sz="quarter" idx="24"/>
          </p:nvPr>
        </p:nvSpPr>
        <p:spPr>
          <a:xfrm>
            <a:off x="8520088" y="2573049"/>
            <a:ext cx="1247822" cy="522954"/>
          </a:xfrm>
          <a:prstGeom prst="rect">
            <a:avLst/>
          </a:prstGeom>
        </p:spPr>
        <p:txBody>
          <a:bodyPr/>
          <a:lstStyle>
            <a:lvl1pPr marL="0" indent="0">
              <a:buFontTx/>
              <a:buNone/>
              <a:defRPr sz="1200"/>
            </a:lvl1pPr>
          </a:lstStyle>
          <a:p>
            <a:r>
              <a:rPr lang="en-US"/>
              <a:t>Click icon to add picture</a:t>
            </a:r>
          </a:p>
        </p:txBody>
      </p:sp>
      <p:sp>
        <p:nvSpPr>
          <p:cNvPr id="32" name="Picture Placeholder 45">
            <a:extLst>
              <a:ext uri="{FF2B5EF4-FFF2-40B4-BE49-F238E27FC236}">
                <a16:creationId xmlns:a16="http://schemas.microsoft.com/office/drawing/2014/main" id="{94DDC3AD-FD44-D4F7-8AC1-56BD18C3B840}"/>
              </a:ext>
            </a:extLst>
          </p:cNvPr>
          <p:cNvSpPr>
            <a:spLocks noGrp="1"/>
          </p:cNvSpPr>
          <p:nvPr>
            <p:ph type="pic" sz="quarter" idx="28"/>
          </p:nvPr>
        </p:nvSpPr>
        <p:spPr>
          <a:xfrm>
            <a:off x="10259860" y="2573049"/>
            <a:ext cx="1247822" cy="522954"/>
          </a:xfrm>
          <a:prstGeom prst="rect">
            <a:avLst/>
          </a:prstGeom>
        </p:spPr>
        <p:txBody>
          <a:bodyPr/>
          <a:lstStyle>
            <a:lvl1pPr marL="0" indent="0">
              <a:buFontTx/>
              <a:buNone/>
              <a:defRPr sz="1200"/>
            </a:lvl1pPr>
          </a:lstStyle>
          <a:p>
            <a:r>
              <a:rPr lang="en-US"/>
              <a:t>Click icon to add picture</a:t>
            </a:r>
          </a:p>
        </p:txBody>
      </p:sp>
      <p:sp>
        <p:nvSpPr>
          <p:cNvPr id="33" name="Picture Placeholder 45">
            <a:extLst>
              <a:ext uri="{FF2B5EF4-FFF2-40B4-BE49-F238E27FC236}">
                <a16:creationId xmlns:a16="http://schemas.microsoft.com/office/drawing/2014/main" id="{CE53BA95-4906-D7F7-98E8-698EB2AEE8B2}"/>
              </a:ext>
            </a:extLst>
          </p:cNvPr>
          <p:cNvSpPr>
            <a:spLocks noGrp="1"/>
          </p:cNvSpPr>
          <p:nvPr>
            <p:ph type="pic" sz="quarter" idx="19"/>
          </p:nvPr>
        </p:nvSpPr>
        <p:spPr>
          <a:xfrm>
            <a:off x="6780317" y="3566632"/>
            <a:ext cx="1247822" cy="522954"/>
          </a:xfrm>
          <a:prstGeom prst="rect">
            <a:avLst/>
          </a:prstGeom>
        </p:spPr>
        <p:txBody>
          <a:bodyPr/>
          <a:lstStyle>
            <a:lvl1pPr marL="0" indent="0">
              <a:buFontTx/>
              <a:buNone/>
              <a:defRPr sz="1200"/>
            </a:lvl1pPr>
          </a:lstStyle>
          <a:p>
            <a:r>
              <a:rPr lang="en-US"/>
              <a:t>Click icon to add picture</a:t>
            </a:r>
          </a:p>
        </p:txBody>
      </p:sp>
      <p:sp>
        <p:nvSpPr>
          <p:cNvPr id="34" name="Picture Placeholder 45">
            <a:extLst>
              <a:ext uri="{FF2B5EF4-FFF2-40B4-BE49-F238E27FC236}">
                <a16:creationId xmlns:a16="http://schemas.microsoft.com/office/drawing/2014/main" id="{41950D5A-8BDD-32EB-4F1F-9D6F99DA1804}"/>
              </a:ext>
            </a:extLst>
          </p:cNvPr>
          <p:cNvSpPr>
            <a:spLocks noGrp="1"/>
          </p:cNvSpPr>
          <p:nvPr>
            <p:ph type="pic" sz="quarter" idx="25"/>
          </p:nvPr>
        </p:nvSpPr>
        <p:spPr>
          <a:xfrm>
            <a:off x="8520088" y="3566632"/>
            <a:ext cx="1247822" cy="522954"/>
          </a:xfrm>
          <a:prstGeom prst="rect">
            <a:avLst/>
          </a:prstGeom>
        </p:spPr>
        <p:txBody>
          <a:bodyPr/>
          <a:lstStyle>
            <a:lvl1pPr marL="0" indent="0">
              <a:buFontTx/>
              <a:buNone/>
              <a:defRPr sz="1200"/>
            </a:lvl1pPr>
          </a:lstStyle>
          <a:p>
            <a:r>
              <a:rPr lang="en-US"/>
              <a:t>Click icon to add picture</a:t>
            </a:r>
          </a:p>
        </p:txBody>
      </p:sp>
      <p:sp>
        <p:nvSpPr>
          <p:cNvPr id="35" name="Picture Placeholder 45">
            <a:extLst>
              <a:ext uri="{FF2B5EF4-FFF2-40B4-BE49-F238E27FC236}">
                <a16:creationId xmlns:a16="http://schemas.microsoft.com/office/drawing/2014/main" id="{9C0178EF-F77A-AF40-5CA1-B10D20D651B5}"/>
              </a:ext>
            </a:extLst>
          </p:cNvPr>
          <p:cNvSpPr>
            <a:spLocks noGrp="1"/>
          </p:cNvSpPr>
          <p:nvPr>
            <p:ph type="pic" sz="quarter" idx="29"/>
          </p:nvPr>
        </p:nvSpPr>
        <p:spPr>
          <a:xfrm>
            <a:off x="10259860" y="3566632"/>
            <a:ext cx="1247822" cy="522954"/>
          </a:xfrm>
          <a:prstGeom prst="rect">
            <a:avLst/>
          </a:prstGeom>
        </p:spPr>
        <p:txBody>
          <a:bodyPr/>
          <a:lstStyle>
            <a:lvl1pPr marL="0" indent="0">
              <a:buFontTx/>
              <a:buNone/>
              <a:defRPr sz="1200"/>
            </a:lvl1pPr>
          </a:lstStyle>
          <a:p>
            <a:r>
              <a:rPr lang="en-US"/>
              <a:t>Click icon to add picture</a:t>
            </a:r>
          </a:p>
        </p:txBody>
      </p:sp>
      <p:sp>
        <p:nvSpPr>
          <p:cNvPr id="36" name="Picture Placeholder 45">
            <a:extLst>
              <a:ext uri="{FF2B5EF4-FFF2-40B4-BE49-F238E27FC236}">
                <a16:creationId xmlns:a16="http://schemas.microsoft.com/office/drawing/2014/main" id="{83569FB4-A1F3-F8FB-1D2F-3C5D7BF759D0}"/>
              </a:ext>
            </a:extLst>
          </p:cNvPr>
          <p:cNvSpPr>
            <a:spLocks noGrp="1"/>
          </p:cNvSpPr>
          <p:nvPr>
            <p:ph type="pic" sz="quarter" idx="20"/>
          </p:nvPr>
        </p:nvSpPr>
        <p:spPr>
          <a:xfrm>
            <a:off x="6780317" y="4560214"/>
            <a:ext cx="1247822" cy="522954"/>
          </a:xfrm>
          <a:prstGeom prst="rect">
            <a:avLst/>
          </a:prstGeom>
        </p:spPr>
        <p:txBody>
          <a:bodyPr/>
          <a:lstStyle>
            <a:lvl1pPr marL="0" indent="0">
              <a:buFontTx/>
              <a:buNone/>
              <a:defRPr sz="1200"/>
            </a:lvl1pPr>
          </a:lstStyle>
          <a:p>
            <a:r>
              <a:rPr lang="en-US"/>
              <a:t>Click icon to add picture</a:t>
            </a:r>
          </a:p>
        </p:txBody>
      </p:sp>
      <p:sp>
        <p:nvSpPr>
          <p:cNvPr id="37" name="Picture Placeholder 45">
            <a:extLst>
              <a:ext uri="{FF2B5EF4-FFF2-40B4-BE49-F238E27FC236}">
                <a16:creationId xmlns:a16="http://schemas.microsoft.com/office/drawing/2014/main" id="{E3CFB144-0FF7-85E3-7B6B-F2F6358605D1}"/>
              </a:ext>
            </a:extLst>
          </p:cNvPr>
          <p:cNvSpPr>
            <a:spLocks noGrp="1"/>
          </p:cNvSpPr>
          <p:nvPr>
            <p:ph type="pic" sz="quarter" idx="26"/>
          </p:nvPr>
        </p:nvSpPr>
        <p:spPr>
          <a:xfrm>
            <a:off x="8520088" y="4560214"/>
            <a:ext cx="1247822" cy="522954"/>
          </a:xfrm>
          <a:prstGeom prst="rect">
            <a:avLst/>
          </a:prstGeom>
        </p:spPr>
        <p:txBody>
          <a:bodyPr/>
          <a:lstStyle>
            <a:lvl1pPr marL="0" indent="0">
              <a:buFontTx/>
              <a:buNone/>
              <a:defRPr sz="1200"/>
            </a:lvl1pPr>
          </a:lstStyle>
          <a:p>
            <a:r>
              <a:rPr lang="en-US"/>
              <a:t>Click icon to add picture</a:t>
            </a:r>
          </a:p>
        </p:txBody>
      </p:sp>
      <p:sp>
        <p:nvSpPr>
          <p:cNvPr id="38" name="Picture Placeholder 45">
            <a:extLst>
              <a:ext uri="{FF2B5EF4-FFF2-40B4-BE49-F238E27FC236}">
                <a16:creationId xmlns:a16="http://schemas.microsoft.com/office/drawing/2014/main" id="{E21676D8-FE4F-D742-3AFF-67F23B00B05D}"/>
              </a:ext>
            </a:extLst>
          </p:cNvPr>
          <p:cNvSpPr>
            <a:spLocks noGrp="1"/>
          </p:cNvSpPr>
          <p:nvPr>
            <p:ph type="pic" sz="quarter" idx="30"/>
          </p:nvPr>
        </p:nvSpPr>
        <p:spPr>
          <a:xfrm>
            <a:off x="10259860" y="4560214"/>
            <a:ext cx="1247822" cy="522954"/>
          </a:xfrm>
          <a:prstGeom prst="rect">
            <a:avLst/>
          </a:prstGeom>
        </p:spPr>
        <p:txBody>
          <a:bodyPr/>
          <a:lstStyle>
            <a:lvl1pPr marL="0" indent="0">
              <a:buFontTx/>
              <a:buNone/>
              <a:defRPr sz="1200"/>
            </a:lvl1pPr>
          </a:lstStyle>
          <a:p>
            <a:r>
              <a:rPr lang="en-US"/>
              <a:t>Click icon to add picture</a:t>
            </a:r>
          </a:p>
        </p:txBody>
      </p:sp>
      <p:sp>
        <p:nvSpPr>
          <p:cNvPr id="39" name="Picture Placeholder 45">
            <a:extLst>
              <a:ext uri="{FF2B5EF4-FFF2-40B4-BE49-F238E27FC236}">
                <a16:creationId xmlns:a16="http://schemas.microsoft.com/office/drawing/2014/main" id="{F7459AC5-1302-711F-47B0-2C701FD2F11A}"/>
              </a:ext>
            </a:extLst>
          </p:cNvPr>
          <p:cNvSpPr>
            <a:spLocks noGrp="1"/>
          </p:cNvSpPr>
          <p:nvPr>
            <p:ph type="pic" sz="quarter" idx="21"/>
          </p:nvPr>
        </p:nvSpPr>
        <p:spPr>
          <a:xfrm>
            <a:off x="6780317" y="5553796"/>
            <a:ext cx="1247822" cy="522954"/>
          </a:xfrm>
          <a:prstGeom prst="rect">
            <a:avLst/>
          </a:prstGeom>
        </p:spPr>
        <p:txBody>
          <a:bodyPr/>
          <a:lstStyle>
            <a:lvl1pPr marL="0" indent="0">
              <a:buFontTx/>
              <a:buNone/>
              <a:defRPr sz="1200"/>
            </a:lvl1pPr>
          </a:lstStyle>
          <a:p>
            <a:r>
              <a:rPr lang="en-US"/>
              <a:t>Click icon to add picture</a:t>
            </a:r>
          </a:p>
        </p:txBody>
      </p:sp>
      <p:sp>
        <p:nvSpPr>
          <p:cNvPr id="40" name="Picture Placeholder 45">
            <a:extLst>
              <a:ext uri="{FF2B5EF4-FFF2-40B4-BE49-F238E27FC236}">
                <a16:creationId xmlns:a16="http://schemas.microsoft.com/office/drawing/2014/main" id="{F4EE7C3B-94AE-0C11-D1D9-B58D52C7D161}"/>
              </a:ext>
            </a:extLst>
          </p:cNvPr>
          <p:cNvSpPr>
            <a:spLocks noGrp="1"/>
          </p:cNvSpPr>
          <p:nvPr>
            <p:ph type="pic" sz="quarter" idx="27"/>
          </p:nvPr>
        </p:nvSpPr>
        <p:spPr>
          <a:xfrm>
            <a:off x="8520088" y="5553796"/>
            <a:ext cx="1247822" cy="522954"/>
          </a:xfrm>
          <a:prstGeom prst="rect">
            <a:avLst/>
          </a:prstGeom>
        </p:spPr>
        <p:txBody>
          <a:bodyPr/>
          <a:lstStyle>
            <a:lvl1pPr marL="0" indent="0">
              <a:buFontTx/>
              <a:buNone/>
              <a:defRPr sz="1200"/>
            </a:lvl1pPr>
          </a:lstStyle>
          <a:p>
            <a:r>
              <a:rPr lang="en-US"/>
              <a:t>Click icon to add picture</a:t>
            </a:r>
          </a:p>
        </p:txBody>
      </p:sp>
      <p:sp>
        <p:nvSpPr>
          <p:cNvPr id="41" name="Picture Placeholder 45">
            <a:extLst>
              <a:ext uri="{FF2B5EF4-FFF2-40B4-BE49-F238E27FC236}">
                <a16:creationId xmlns:a16="http://schemas.microsoft.com/office/drawing/2014/main" id="{43705E8E-BA1B-9A8B-E4DE-FAA073D1AAA2}"/>
              </a:ext>
            </a:extLst>
          </p:cNvPr>
          <p:cNvSpPr>
            <a:spLocks noGrp="1"/>
          </p:cNvSpPr>
          <p:nvPr>
            <p:ph type="pic" sz="quarter" idx="31"/>
          </p:nvPr>
        </p:nvSpPr>
        <p:spPr>
          <a:xfrm>
            <a:off x="10259860" y="5553796"/>
            <a:ext cx="1247822" cy="522954"/>
          </a:xfrm>
          <a:prstGeom prst="rect">
            <a:avLst/>
          </a:prstGeom>
        </p:spPr>
        <p:txBody>
          <a:bodyPr/>
          <a:lstStyle>
            <a:lvl1pPr marL="0" indent="0">
              <a:buFontTx/>
              <a:buNone/>
              <a:defRPr sz="1200"/>
            </a:lvl1pPr>
          </a:lstStyle>
          <a:p>
            <a:r>
              <a:rPr lang="en-US"/>
              <a:t>Click icon to add picture</a:t>
            </a:r>
          </a:p>
        </p:txBody>
      </p:sp>
      <p:sp>
        <p:nvSpPr>
          <p:cNvPr id="5" name="Title 1">
            <a:extLst>
              <a:ext uri="{FF2B5EF4-FFF2-40B4-BE49-F238E27FC236}">
                <a16:creationId xmlns:a16="http://schemas.microsoft.com/office/drawing/2014/main" id="{82857183-AF32-ECC8-107E-808EBBEF7623}"/>
              </a:ext>
            </a:extLst>
          </p:cNvPr>
          <p:cNvSpPr>
            <a:spLocks noGrp="1"/>
          </p:cNvSpPr>
          <p:nvPr>
            <p:ph type="title" hasCustomPrompt="1"/>
          </p:nvPr>
        </p:nvSpPr>
        <p:spPr>
          <a:xfrm>
            <a:off x="6583927"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243389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68">
          <p15:clr>
            <a:srgbClr val="A4A3A4"/>
          </p15:clr>
        </p15:guide>
        <p15:guide id="19" pos="4526">
          <p15:clr>
            <a:srgbClr val="A4A3A4"/>
          </p15:clr>
        </p15:guide>
        <p15:guide id="20" pos="4937">
          <p15:clr>
            <a:srgbClr val="A4A3A4"/>
          </p15:clr>
        </p15:guide>
        <p15:guide id="21" pos="5088">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_Section_1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7924801" y="2639802"/>
            <a:ext cx="3684588" cy="646331"/>
          </a:xfrm>
          <a:prstGeom prst="rect">
            <a:avLst/>
          </a:prstGeom>
        </p:spPr>
        <p:txBody>
          <a:bodyPr wrap="square" lIns="0" anchor="b" anchorCtr="0">
            <a:spAutoFit/>
          </a:bodyPr>
          <a:lstStyle>
            <a:lvl1pPr>
              <a:defRPr>
                <a:solidFill>
                  <a:srgbClr val="FFA38B"/>
                </a:solidFill>
              </a:defRPr>
            </a:lvl1pPr>
          </a:lstStyle>
          <a:p>
            <a:r>
              <a:rPr lang="en-US" dirty="0"/>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92480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3272289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Only_DarkGraphic_3_50%">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7FC2AA-FDF2-0CCF-CE13-19D2E042F7F0}"/>
              </a:ext>
            </a:extLst>
          </p:cNvPr>
          <p:cNvSpPr>
            <a:spLocks noGrp="1"/>
          </p:cNvSpPr>
          <p:nvPr>
            <p:ph type="title" idx="4294967295" hasCustomPrompt="1"/>
          </p:nvPr>
        </p:nvSpPr>
        <p:spPr>
          <a:xfrm>
            <a:off x="6889650" y="441457"/>
            <a:ext cx="4909885" cy="646331"/>
          </a:xfrm>
          <a:prstGeom prst="rect">
            <a:avLst/>
          </a:prstGeom>
        </p:spPr>
        <p:txBody>
          <a:bodyPr lIns="0" tIns="0" rIns="0" bIns="0"/>
          <a:lstStyle/>
          <a:p>
            <a:r>
              <a:rPr lang="en-US"/>
              <a:t>Slide title</a:t>
            </a:r>
          </a:p>
        </p:txBody>
      </p:sp>
      <p:sp>
        <p:nvSpPr>
          <p:cNvPr id="3" name="Text Placeholder 31">
            <a:extLst>
              <a:ext uri="{FF2B5EF4-FFF2-40B4-BE49-F238E27FC236}">
                <a16:creationId xmlns:a16="http://schemas.microsoft.com/office/drawing/2014/main" id="{294C9396-B131-4A1A-AB2B-C0EEEBEEBC50}"/>
              </a:ext>
            </a:extLst>
          </p:cNvPr>
          <p:cNvSpPr>
            <a:spLocks noGrp="1"/>
          </p:cNvSpPr>
          <p:nvPr>
            <p:ph type="body" sz="quarter" idx="14"/>
          </p:nvPr>
        </p:nvSpPr>
        <p:spPr>
          <a:xfrm>
            <a:off x="6889650" y="1529245"/>
            <a:ext cx="4909884" cy="612648"/>
          </a:xfrm>
          <a:prstGeom prst="rect">
            <a:avLst/>
          </a:prstGeom>
        </p:spPr>
        <p:txBody>
          <a:bodyPr lIns="0" tIns="0" rIns="0" bIns="0"/>
          <a:lstStyle>
            <a:lvl1pPr marL="0" indent="0">
              <a:buFontTx/>
              <a:buNone/>
              <a:defRPr sz="20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6" name="Text Placeholder 22">
            <a:extLst>
              <a:ext uri="{FF2B5EF4-FFF2-40B4-BE49-F238E27FC236}">
                <a16:creationId xmlns:a16="http://schemas.microsoft.com/office/drawing/2014/main" id="{58587737-31B1-0907-38C2-1B4592494A51}"/>
              </a:ext>
            </a:extLst>
          </p:cNvPr>
          <p:cNvSpPr>
            <a:spLocks noGrp="1"/>
          </p:cNvSpPr>
          <p:nvPr>
            <p:ph type="body" sz="quarter" idx="13" hasCustomPrompt="1"/>
          </p:nvPr>
        </p:nvSpPr>
        <p:spPr>
          <a:xfrm>
            <a:off x="7658911" y="2740979"/>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7" name="Text Placeholder 31">
            <a:extLst>
              <a:ext uri="{FF2B5EF4-FFF2-40B4-BE49-F238E27FC236}">
                <a16:creationId xmlns:a16="http://schemas.microsoft.com/office/drawing/2014/main" id="{BF818AC2-6570-12AB-362D-74FB18E4DEC4}"/>
              </a:ext>
            </a:extLst>
          </p:cNvPr>
          <p:cNvSpPr>
            <a:spLocks noGrp="1"/>
          </p:cNvSpPr>
          <p:nvPr>
            <p:ph type="body" sz="quarter" idx="15"/>
          </p:nvPr>
        </p:nvSpPr>
        <p:spPr>
          <a:xfrm>
            <a:off x="7658911" y="2326916"/>
            <a:ext cx="4239402"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8" name="Text Placeholder 22">
            <a:extLst>
              <a:ext uri="{FF2B5EF4-FFF2-40B4-BE49-F238E27FC236}">
                <a16:creationId xmlns:a16="http://schemas.microsoft.com/office/drawing/2014/main" id="{14F3FF09-239B-7808-B0B7-4B64FACBD228}"/>
              </a:ext>
            </a:extLst>
          </p:cNvPr>
          <p:cNvSpPr>
            <a:spLocks noGrp="1"/>
          </p:cNvSpPr>
          <p:nvPr>
            <p:ph type="body" sz="quarter" idx="16" hasCustomPrompt="1"/>
          </p:nvPr>
        </p:nvSpPr>
        <p:spPr>
          <a:xfrm>
            <a:off x="7658911" y="3836964"/>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9" name="Text Placeholder 31">
            <a:extLst>
              <a:ext uri="{FF2B5EF4-FFF2-40B4-BE49-F238E27FC236}">
                <a16:creationId xmlns:a16="http://schemas.microsoft.com/office/drawing/2014/main" id="{A266E386-22F8-64AB-E3A6-ECF2A14A55F4}"/>
              </a:ext>
            </a:extLst>
          </p:cNvPr>
          <p:cNvSpPr>
            <a:spLocks noGrp="1"/>
          </p:cNvSpPr>
          <p:nvPr>
            <p:ph type="body" sz="quarter" idx="17"/>
          </p:nvPr>
        </p:nvSpPr>
        <p:spPr>
          <a:xfrm>
            <a:off x="7658911" y="3422901"/>
            <a:ext cx="4526598"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0" name="Text Placeholder 22">
            <a:extLst>
              <a:ext uri="{FF2B5EF4-FFF2-40B4-BE49-F238E27FC236}">
                <a16:creationId xmlns:a16="http://schemas.microsoft.com/office/drawing/2014/main" id="{670543BF-97BD-C3D4-94D1-46AD82CBE04A}"/>
              </a:ext>
            </a:extLst>
          </p:cNvPr>
          <p:cNvSpPr>
            <a:spLocks noGrp="1"/>
          </p:cNvSpPr>
          <p:nvPr>
            <p:ph type="body" sz="quarter" idx="18" hasCustomPrompt="1"/>
          </p:nvPr>
        </p:nvSpPr>
        <p:spPr>
          <a:xfrm>
            <a:off x="7658911" y="4931510"/>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11" name="Text Placeholder 31">
            <a:extLst>
              <a:ext uri="{FF2B5EF4-FFF2-40B4-BE49-F238E27FC236}">
                <a16:creationId xmlns:a16="http://schemas.microsoft.com/office/drawing/2014/main" id="{428852E8-469D-6482-3E9E-DD93CFF55809}"/>
              </a:ext>
            </a:extLst>
          </p:cNvPr>
          <p:cNvSpPr>
            <a:spLocks noGrp="1"/>
          </p:cNvSpPr>
          <p:nvPr>
            <p:ph type="body" sz="quarter" idx="19"/>
          </p:nvPr>
        </p:nvSpPr>
        <p:spPr>
          <a:xfrm>
            <a:off x="7658911" y="4517447"/>
            <a:ext cx="4526598"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2" name="Text Placeholder 22">
            <a:extLst>
              <a:ext uri="{FF2B5EF4-FFF2-40B4-BE49-F238E27FC236}">
                <a16:creationId xmlns:a16="http://schemas.microsoft.com/office/drawing/2014/main" id="{F866E0F7-E067-FE60-BD7A-FCDD8BEC06AD}"/>
              </a:ext>
            </a:extLst>
          </p:cNvPr>
          <p:cNvSpPr>
            <a:spLocks noGrp="1"/>
          </p:cNvSpPr>
          <p:nvPr>
            <p:ph type="body" sz="quarter" idx="20" hasCustomPrompt="1"/>
          </p:nvPr>
        </p:nvSpPr>
        <p:spPr>
          <a:xfrm>
            <a:off x="7658911" y="6026056"/>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13" name="Text Placeholder 31">
            <a:extLst>
              <a:ext uri="{FF2B5EF4-FFF2-40B4-BE49-F238E27FC236}">
                <a16:creationId xmlns:a16="http://schemas.microsoft.com/office/drawing/2014/main" id="{F9945DFC-B20D-D6DF-C5C1-58A48F743AE5}"/>
              </a:ext>
            </a:extLst>
          </p:cNvPr>
          <p:cNvSpPr>
            <a:spLocks noGrp="1"/>
          </p:cNvSpPr>
          <p:nvPr>
            <p:ph type="body" sz="quarter" idx="21"/>
          </p:nvPr>
        </p:nvSpPr>
        <p:spPr>
          <a:xfrm>
            <a:off x="7658911" y="5611993"/>
            <a:ext cx="4526598"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6" name="Picture Placeholder 15">
            <a:extLst>
              <a:ext uri="{FF2B5EF4-FFF2-40B4-BE49-F238E27FC236}">
                <a16:creationId xmlns:a16="http://schemas.microsoft.com/office/drawing/2014/main" id="{3B3B0D6D-3685-752C-7D34-3127F95B91A9}"/>
              </a:ext>
            </a:extLst>
          </p:cNvPr>
          <p:cNvSpPr>
            <a:spLocks noGrp="1"/>
          </p:cNvSpPr>
          <p:nvPr>
            <p:ph type="pic" sz="quarter" idx="22"/>
          </p:nvPr>
        </p:nvSpPr>
        <p:spPr>
          <a:xfrm>
            <a:off x="1" y="0"/>
            <a:ext cx="6199632" cy="6858000"/>
          </a:xfrm>
          <a:prstGeom prst="rect">
            <a:avLst/>
          </a:prstGeom>
        </p:spPr>
        <p:txBody>
          <a:bodyPr anchor="ctr"/>
          <a:lstStyle>
            <a:lvl1pPr marL="0" indent="0" algn="ctr">
              <a:buNone/>
              <a:defRPr sz="1600"/>
            </a:lvl1pPr>
          </a:lstStyle>
          <a:p>
            <a:r>
              <a:rPr lang="en-US"/>
              <a:t>Click icon to add picture</a:t>
            </a:r>
          </a:p>
        </p:txBody>
      </p:sp>
    </p:spTree>
    <p:extLst>
      <p:ext uri="{BB962C8B-B14F-4D97-AF65-F5344CB8AC3E}">
        <p14:creationId xmlns:p14="http://schemas.microsoft.com/office/powerpoint/2010/main" val="29779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0_TitleOnly_Light_50%">
    <p:bg>
      <p:bgPr>
        <a:solidFill>
          <a:srgbClr val="FFFFFF"/>
        </a:solidFill>
        <a:effectLst/>
      </p:bgPr>
    </p:bg>
    <p:spTree>
      <p:nvGrpSpPr>
        <p:cNvPr id="1" name=""/>
        <p:cNvGrpSpPr/>
        <p:nvPr/>
      </p:nvGrpSpPr>
      <p:grpSpPr>
        <a:xfrm>
          <a:off x="0" y="0"/>
          <a:ext cx="0" cy="0"/>
          <a:chOff x="0" y="0"/>
          <a:chExt cx="0" cy="0"/>
        </a:xfrm>
      </p:grpSpPr>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603504" y="4303820"/>
            <a:ext cx="2288724" cy="315811"/>
          </a:xfrm>
          <a:prstGeom prst="rect">
            <a:avLst/>
          </a:prstGeom>
        </p:spPr>
        <p:txBody>
          <a:bodyPr lIns="0"/>
          <a:lstStyle>
            <a:lvl1pPr marL="0" indent="0">
              <a:buFontTx/>
              <a:buNone/>
              <a:defRPr sz="16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603504" y="4757844"/>
            <a:ext cx="2288724" cy="822454"/>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3535139" y="4303820"/>
            <a:ext cx="2294811" cy="315811"/>
          </a:xfrm>
          <a:prstGeom prst="rect">
            <a:avLst/>
          </a:prstGeom>
        </p:spPr>
        <p:txBody>
          <a:bodyPr lIns="0"/>
          <a:lstStyle>
            <a:lvl1pPr marL="0" indent="0">
              <a:buFontTx/>
              <a:buNone/>
              <a:defRPr sz="16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3535139" y="4757844"/>
            <a:ext cx="2288724" cy="819347"/>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6462446" y="4303820"/>
            <a:ext cx="2294811" cy="315811"/>
          </a:xfrm>
          <a:prstGeom prst="rect">
            <a:avLst/>
          </a:prstGeom>
        </p:spPr>
        <p:txBody>
          <a:bodyPr lIns="0"/>
          <a:lstStyle>
            <a:lvl1pPr marL="0" indent="0">
              <a:buFontTx/>
              <a:buNone/>
              <a:defRPr sz="16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6462446" y="4757844"/>
            <a:ext cx="2288724" cy="819347"/>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11" name="Picture Placeholder 13">
            <a:extLst>
              <a:ext uri="{FF2B5EF4-FFF2-40B4-BE49-F238E27FC236}">
                <a16:creationId xmlns:a16="http://schemas.microsoft.com/office/drawing/2014/main" id="{C8775D0D-01D5-ABC2-596F-FC995227FD2A}"/>
              </a:ext>
            </a:extLst>
          </p:cNvPr>
          <p:cNvSpPr>
            <a:spLocks noGrp="1"/>
          </p:cNvSpPr>
          <p:nvPr>
            <p:ph type="pic" sz="quarter" idx="19"/>
          </p:nvPr>
        </p:nvSpPr>
        <p:spPr>
          <a:xfrm>
            <a:off x="603504" y="2866733"/>
            <a:ext cx="1660273" cy="1344626"/>
          </a:xfrm>
          <a:prstGeom prst="rect">
            <a:avLst/>
          </a:prstGeom>
        </p:spPr>
        <p:txBody>
          <a:bodyPr/>
          <a:lstStyle>
            <a:lvl1pPr marL="0" indent="0">
              <a:buFontTx/>
              <a:buNone/>
              <a:defRPr sz="1200"/>
            </a:lvl1pPr>
          </a:lstStyle>
          <a:p>
            <a:r>
              <a:rPr lang="en-US"/>
              <a:t>Click icon to add picture</a:t>
            </a:r>
          </a:p>
        </p:txBody>
      </p:sp>
      <p:sp>
        <p:nvSpPr>
          <p:cNvPr id="12" name="Picture Placeholder 13">
            <a:extLst>
              <a:ext uri="{FF2B5EF4-FFF2-40B4-BE49-F238E27FC236}">
                <a16:creationId xmlns:a16="http://schemas.microsoft.com/office/drawing/2014/main" id="{6F0A0C64-A38C-1196-609A-4FB5587A5D5C}"/>
              </a:ext>
            </a:extLst>
          </p:cNvPr>
          <p:cNvSpPr>
            <a:spLocks noGrp="1"/>
          </p:cNvSpPr>
          <p:nvPr>
            <p:ph type="pic" sz="quarter" idx="20"/>
          </p:nvPr>
        </p:nvSpPr>
        <p:spPr>
          <a:xfrm>
            <a:off x="3535139" y="2866733"/>
            <a:ext cx="1660273" cy="1344626"/>
          </a:xfrm>
          <a:prstGeom prst="rect">
            <a:avLst/>
          </a:prstGeom>
        </p:spPr>
        <p:txBody>
          <a:bodyPr/>
          <a:lstStyle>
            <a:lvl1pPr marL="0" indent="0">
              <a:buFontTx/>
              <a:buNone/>
              <a:defRPr sz="1200"/>
            </a:lvl1pPr>
          </a:lstStyle>
          <a:p>
            <a:r>
              <a:rPr lang="en-US"/>
              <a:t>Click icon to add picture</a:t>
            </a:r>
          </a:p>
        </p:txBody>
      </p:sp>
      <p:sp>
        <p:nvSpPr>
          <p:cNvPr id="13" name="Picture Placeholder 13">
            <a:extLst>
              <a:ext uri="{FF2B5EF4-FFF2-40B4-BE49-F238E27FC236}">
                <a16:creationId xmlns:a16="http://schemas.microsoft.com/office/drawing/2014/main" id="{138B8E75-77C2-8F35-4E42-BDBEEBABA861}"/>
              </a:ext>
            </a:extLst>
          </p:cNvPr>
          <p:cNvSpPr>
            <a:spLocks noGrp="1"/>
          </p:cNvSpPr>
          <p:nvPr>
            <p:ph type="pic" sz="quarter" idx="21"/>
          </p:nvPr>
        </p:nvSpPr>
        <p:spPr>
          <a:xfrm>
            <a:off x="6462446" y="2866733"/>
            <a:ext cx="1660273" cy="1344626"/>
          </a:xfrm>
          <a:prstGeom prst="rect">
            <a:avLst/>
          </a:prstGeom>
        </p:spPr>
        <p:txBody>
          <a:bodyPr/>
          <a:lstStyle>
            <a:lvl1pPr marL="0" indent="0">
              <a:buFontTx/>
              <a:buNone/>
              <a:defRPr sz="1200"/>
            </a:lvl1pPr>
          </a:lstStyle>
          <a:p>
            <a:r>
              <a:rPr lang="en-US"/>
              <a:t>Click icon to add picture</a:t>
            </a:r>
          </a:p>
        </p:txBody>
      </p:sp>
      <p:sp>
        <p:nvSpPr>
          <p:cNvPr id="15" name="Text Placeholder 18">
            <a:extLst>
              <a:ext uri="{FF2B5EF4-FFF2-40B4-BE49-F238E27FC236}">
                <a16:creationId xmlns:a16="http://schemas.microsoft.com/office/drawing/2014/main" id="{45E8D3BA-1770-E089-0429-0D3E0C71E88A}"/>
              </a:ext>
            </a:extLst>
          </p:cNvPr>
          <p:cNvSpPr>
            <a:spLocks noGrp="1"/>
          </p:cNvSpPr>
          <p:nvPr>
            <p:ph type="body" sz="quarter" idx="22" hasCustomPrompt="1"/>
          </p:nvPr>
        </p:nvSpPr>
        <p:spPr>
          <a:xfrm>
            <a:off x="9377020" y="4303820"/>
            <a:ext cx="2659337" cy="315811"/>
          </a:xfrm>
          <a:prstGeom prst="rect">
            <a:avLst/>
          </a:prstGeom>
        </p:spPr>
        <p:txBody>
          <a:bodyPr lIns="0"/>
          <a:lstStyle>
            <a:lvl1pPr marL="0" indent="0">
              <a:buFontTx/>
              <a:buNone/>
              <a:defRPr sz="16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Fourth column messaging</a:t>
            </a:r>
          </a:p>
        </p:txBody>
      </p:sp>
      <p:sp>
        <p:nvSpPr>
          <p:cNvPr id="16" name="Text Placeholder 22">
            <a:extLst>
              <a:ext uri="{FF2B5EF4-FFF2-40B4-BE49-F238E27FC236}">
                <a16:creationId xmlns:a16="http://schemas.microsoft.com/office/drawing/2014/main" id="{A9785D1A-BC0B-EE53-C49D-F9E8DDF74EA8}"/>
              </a:ext>
            </a:extLst>
          </p:cNvPr>
          <p:cNvSpPr>
            <a:spLocks noGrp="1"/>
          </p:cNvSpPr>
          <p:nvPr>
            <p:ph type="body" sz="quarter" idx="23" hasCustomPrompt="1"/>
          </p:nvPr>
        </p:nvSpPr>
        <p:spPr>
          <a:xfrm>
            <a:off x="9377020" y="4757844"/>
            <a:ext cx="2288724" cy="819347"/>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17" name="Picture Placeholder 13">
            <a:extLst>
              <a:ext uri="{FF2B5EF4-FFF2-40B4-BE49-F238E27FC236}">
                <a16:creationId xmlns:a16="http://schemas.microsoft.com/office/drawing/2014/main" id="{FF99FD8B-72EB-0560-AC17-082D9C6064FD}"/>
              </a:ext>
            </a:extLst>
          </p:cNvPr>
          <p:cNvSpPr>
            <a:spLocks noGrp="1"/>
          </p:cNvSpPr>
          <p:nvPr>
            <p:ph type="pic" sz="quarter" idx="24"/>
          </p:nvPr>
        </p:nvSpPr>
        <p:spPr>
          <a:xfrm>
            <a:off x="9377020" y="2866733"/>
            <a:ext cx="1660273" cy="1344626"/>
          </a:xfrm>
          <a:prstGeom prst="rect">
            <a:avLst/>
          </a:prstGeom>
        </p:spPr>
        <p:txBody>
          <a:bodyPr/>
          <a:lstStyle>
            <a:lvl1pPr marL="0" indent="0">
              <a:buFontTx/>
              <a:buNone/>
              <a:defRPr sz="1200"/>
            </a:lvl1pPr>
          </a:lstStyle>
          <a:p>
            <a:r>
              <a:rPr lang="en-US"/>
              <a:t>Click icon to add picture</a:t>
            </a:r>
          </a:p>
        </p:txBody>
      </p:sp>
      <p:sp>
        <p:nvSpPr>
          <p:cNvPr id="14" name="Title 1">
            <a:extLst>
              <a:ext uri="{FF2B5EF4-FFF2-40B4-BE49-F238E27FC236}">
                <a16:creationId xmlns:a16="http://schemas.microsoft.com/office/drawing/2014/main" id="{8B82B86C-BB10-6447-A1FA-373A4878D6F4}"/>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58961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_TitleOnly_Light_50%">
    <p:bg>
      <p:bgPr>
        <a:solidFill>
          <a:srgbClr val="FFFFFF"/>
        </a:solidFill>
        <a:effectLst/>
      </p:bgPr>
    </p:bg>
    <p:spTree>
      <p:nvGrpSpPr>
        <p:cNvPr id="1" name=""/>
        <p:cNvGrpSpPr/>
        <p:nvPr/>
      </p:nvGrpSpPr>
      <p:grpSpPr>
        <a:xfrm>
          <a:off x="0" y="0"/>
          <a:ext cx="0" cy="0"/>
          <a:chOff x="0" y="0"/>
          <a:chExt cx="0" cy="0"/>
        </a:xfrm>
      </p:grpSpPr>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7955280" y="2624328"/>
            <a:ext cx="3501568" cy="444135"/>
          </a:xfrm>
          <a:prstGeom prst="rect">
            <a:avLst/>
          </a:prstGeom>
        </p:spPr>
        <p:txBody>
          <a:bodyPr lIns="0"/>
          <a:lstStyle>
            <a:lvl1pPr marL="0" indent="0">
              <a:buFontTx/>
              <a:buNone/>
              <a:defRPr sz="18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7955280" y="3078177"/>
            <a:ext cx="3501568" cy="636344"/>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a:t>
            </a:r>
            <a:endParaRPr lang="en-US">
              <a:solidFill>
                <a:schemeClr val="bg2">
                  <a:lumMod val="25000"/>
                </a:schemeClr>
              </a:solidFill>
              <a:latin typeface="+mn-lt"/>
            </a:endParaRP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6702551" y="1362456"/>
            <a:ext cx="4909885" cy="612648"/>
          </a:xfrm>
          <a:prstGeom prst="rect">
            <a:avLst/>
          </a:prstGeom>
        </p:spPr>
        <p:txBody>
          <a:bodyPr lIns="0" tIns="0" rIns="0" bIns="0"/>
          <a:lstStyle>
            <a:lvl1pPr marL="0" indent="0">
              <a:buFontTx/>
              <a:buNone/>
              <a:defRPr sz="18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7955280" y="3976784"/>
            <a:ext cx="3510881" cy="444135"/>
          </a:xfrm>
          <a:prstGeom prst="rect">
            <a:avLst/>
          </a:prstGeom>
        </p:spPr>
        <p:txBody>
          <a:bodyPr lIns="0"/>
          <a:lstStyle>
            <a:lvl1pPr marL="0" indent="0">
              <a:buFontTx/>
              <a:buNone/>
              <a:defRPr sz="18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7955280" y="4420919"/>
            <a:ext cx="3510714" cy="63394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a:t>
            </a:r>
            <a:endParaRPr lang="en-US">
              <a:solidFill>
                <a:schemeClr val="bg2">
                  <a:lumMod val="25000"/>
                </a:schemeClr>
              </a:solidFill>
              <a:latin typeface="+mn-lt"/>
            </a:endParaRP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7955280" y="5327900"/>
            <a:ext cx="3510881" cy="444135"/>
          </a:xfrm>
          <a:prstGeom prst="rect">
            <a:avLst/>
          </a:prstGeom>
        </p:spPr>
        <p:txBody>
          <a:bodyPr lIns="0"/>
          <a:lstStyle>
            <a:lvl1pPr marL="0" indent="0">
              <a:buFontTx/>
              <a:buNone/>
              <a:defRPr sz="18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7955280" y="5778435"/>
            <a:ext cx="3510713" cy="63394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a:t>
            </a:r>
            <a:endParaRPr lang="en-US">
              <a:solidFill>
                <a:schemeClr val="bg2">
                  <a:lumMod val="25000"/>
                </a:schemeClr>
              </a:solidFill>
              <a:latin typeface="+mn-lt"/>
            </a:endParaRPr>
          </a:p>
        </p:txBody>
      </p:sp>
      <p:sp>
        <p:nvSpPr>
          <p:cNvPr id="15" name="Picture Placeholder 13">
            <a:extLst>
              <a:ext uri="{FF2B5EF4-FFF2-40B4-BE49-F238E27FC236}">
                <a16:creationId xmlns:a16="http://schemas.microsoft.com/office/drawing/2014/main" id="{CB08CF90-B083-D5F1-CEDC-CFE37C2E86B2}"/>
              </a:ext>
            </a:extLst>
          </p:cNvPr>
          <p:cNvSpPr>
            <a:spLocks noGrp="1"/>
          </p:cNvSpPr>
          <p:nvPr>
            <p:ph type="pic" sz="quarter" idx="20"/>
          </p:nvPr>
        </p:nvSpPr>
        <p:spPr>
          <a:xfrm>
            <a:off x="6185887" y="2624328"/>
            <a:ext cx="1660273" cy="1344626"/>
          </a:xfrm>
          <a:prstGeom prst="rect">
            <a:avLst/>
          </a:prstGeom>
        </p:spPr>
        <p:txBody>
          <a:bodyPr/>
          <a:lstStyle>
            <a:lvl1pPr marL="0" indent="0">
              <a:buFontTx/>
              <a:buNone/>
              <a:defRPr sz="1200"/>
            </a:lvl1pPr>
          </a:lstStyle>
          <a:p>
            <a:r>
              <a:rPr lang="en-US"/>
              <a:t>Click icon to add picture</a:t>
            </a:r>
          </a:p>
        </p:txBody>
      </p:sp>
      <p:sp>
        <p:nvSpPr>
          <p:cNvPr id="16" name="Picture Placeholder 13">
            <a:extLst>
              <a:ext uri="{FF2B5EF4-FFF2-40B4-BE49-F238E27FC236}">
                <a16:creationId xmlns:a16="http://schemas.microsoft.com/office/drawing/2014/main" id="{5CAF0BA1-23EA-B694-E7C5-6493B7DADF1F}"/>
              </a:ext>
            </a:extLst>
          </p:cNvPr>
          <p:cNvSpPr>
            <a:spLocks noGrp="1"/>
          </p:cNvSpPr>
          <p:nvPr>
            <p:ph type="pic" sz="quarter" idx="21"/>
          </p:nvPr>
        </p:nvSpPr>
        <p:spPr>
          <a:xfrm>
            <a:off x="6185887" y="3976784"/>
            <a:ext cx="1660273" cy="1344626"/>
          </a:xfrm>
          <a:prstGeom prst="rect">
            <a:avLst/>
          </a:prstGeom>
        </p:spPr>
        <p:txBody>
          <a:bodyPr/>
          <a:lstStyle>
            <a:lvl1pPr marL="0" indent="0">
              <a:buFontTx/>
              <a:buNone/>
              <a:defRPr sz="1200"/>
            </a:lvl1pPr>
          </a:lstStyle>
          <a:p>
            <a:r>
              <a:rPr lang="en-US"/>
              <a:t>Click icon to add picture</a:t>
            </a:r>
          </a:p>
        </p:txBody>
      </p:sp>
      <p:sp>
        <p:nvSpPr>
          <p:cNvPr id="17" name="Picture Placeholder 13">
            <a:extLst>
              <a:ext uri="{FF2B5EF4-FFF2-40B4-BE49-F238E27FC236}">
                <a16:creationId xmlns:a16="http://schemas.microsoft.com/office/drawing/2014/main" id="{18D4C6C8-B949-8DEA-94DC-5DDF997C09C8}"/>
              </a:ext>
            </a:extLst>
          </p:cNvPr>
          <p:cNvSpPr>
            <a:spLocks noGrp="1"/>
          </p:cNvSpPr>
          <p:nvPr>
            <p:ph type="pic" sz="quarter" idx="22"/>
          </p:nvPr>
        </p:nvSpPr>
        <p:spPr>
          <a:xfrm>
            <a:off x="6185887" y="5327900"/>
            <a:ext cx="1660273" cy="1344626"/>
          </a:xfrm>
          <a:prstGeom prst="rect">
            <a:avLst/>
          </a:prstGeom>
        </p:spPr>
        <p:txBody>
          <a:bodyPr/>
          <a:lstStyle>
            <a:lvl1pPr marL="0" indent="0">
              <a:buFontTx/>
              <a:buNone/>
              <a:defRPr sz="1200"/>
            </a:lvl1pPr>
          </a:lstStyle>
          <a:p>
            <a:r>
              <a:rPr lang="en-US"/>
              <a:t>Click icon to add picture</a:t>
            </a:r>
          </a:p>
        </p:txBody>
      </p:sp>
      <p:sp>
        <p:nvSpPr>
          <p:cNvPr id="4" name="Title 1">
            <a:extLst>
              <a:ext uri="{FF2B5EF4-FFF2-40B4-BE49-F238E27FC236}">
                <a16:creationId xmlns:a16="http://schemas.microsoft.com/office/drawing/2014/main" id="{981FC956-99E0-0659-EC33-D2D6E469A206}"/>
              </a:ext>
            </a:extLst>
          </p:cNvPr>
          <p:cNvSpPr>
            <a:spLocks noGrp="1"/>
          </p:cNvSpPr>
          <p:nvPr>
            <p:ph type="title" hasCustomPrompt="1"/>
          </p:nvPr>
        </p:nvSpPr>
        <p:spPr>
          <a:xfrm>
            <a:off x="6684265"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7" name="Picture Placeholder 13">
            <a:extLst>
              <a:ext uri="{FF2B5EF4-FFF2-40B4-BE49-F238E27FC236}">
                <a16:creationId xmlns:a16="http://schemas.microsoft.com/office/drawing/2014/main" id="{53DBC0BB-B5A8-070E-4816-78AA178AF44C}"/>
              </a:ext>
            </a:extLst>
          </p:cNvPr>
          <p:cNvSpPr>
            <a:spLocks noGrp="1"/>
          </p:cNvSpPr>
          <p:nvPr>
            <p:ph type="pic" sz="quarter" idx="19"/>
          </p:nvPr>
        </p:nvSpPr>
        <p:spPr>
          <a:xfrm>
            <a:off x="0" y="0"/>
            <a:ext cx="6099048" cy="6858000"/>
          </a:xfrm>
          <a:prstGeom prst="rect">
            <a:avLst/>
          </a:prstGeom>
        </p:spPr>
        <p:txBody>
          <a:bodyPr/>
          <a:lstStyle>
            <a:lvl1pPr marL="0" indent="0">
              <a:buFontTx/>
              <a:buNone/>
              <a:defRPr/>
            </a:lvl1pPr>
          </a:lstStyle>
          <a:p>
            <a:r>
              <a:rPr lang="en-US"/>
              <a:t>Click icon to add picture</a:t>
            </a:r>
          </a:p>
        </p:txBody>
      </p:sp>
    </p:spTree>
    <p:extLst>
      <p:ext uri="{BB962C8B-B14F-4D97-AF65-F5344CB8AC3E}">
        <p14:creationId xmlns:p14="http://schemas.microsoft.com/office/powerpoint/2010/main" val="313859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8_TitleOnly_Light_50%">
    <p:bg>
      <p:bgPr>
        <a:solidFill>
          <a:srgbClr val="FFFFFF"/>
        </a:solidFill>
        <a:effectLst/>
      </p:bgPr>
    </p:bg>
    <p:spTree>
      <p:nvGrpSpPr>
        <p:cNvPr id="1" name=""/>
        <p:cNvGrpSpPr/>
        <p:nvPr/>
      </p:nvGrpSpPr>
      <p:grpSpPr>
        <a:xfrm>
          <a:off x="0" y="0"/>
          <a:ext cx="0" cy="0"/>
          <a:chOff x="0" y="0"/>
          <a:chExt cx="0" cy="0"/>
        </a:xfrm>
      </p:grpSpPr>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603504" y="4303820"/>
            <a:ext cx="2963305" cy="444135"/>
          </a:xfrm>
          <a:prstGeom prst="rect">
            <a:avLst/>
          </a:prstGeom>
        </p:spPr>
        <p:txBody>
          <a:bodyPr lIns="0"/>
          <a:lstStyle>
            <a:lvl1pPr marL="0" indent="0">
              <a:buFontTx/>
              <a:buNone/>
              <a:defRPr sz="20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603504" y="4757843"/>
            <a:ext cx="2963305" cy="1156643"/>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4352544" y="4303820"/>
            <a:ext cx="2971186" cy="444135"/>
          </a:xfrm>
          <a:prstGeom prst="rect">
            <a:avLst/>
          </a:prstGeom>
        </p:spPr>
        <p:txBody>
          <a:bodyPr lIns="0"/>
          <a:lstStyle>
            <a:lvl1pPr marL="0" indent="0">
              <a:buFontTx/>
              <a:buNone/>
              <a:defRPr sz="20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4352544" y="4757844"/>
            <a:ext cx="2963305" cy="1152274"/>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8092324" y="4303820"/>
            <a:ext cx="2971186" cy="444135"/>
          </a:xfrm>
          <a:prstGeom prst="rect">
            <a:avLst/>
          </a:prstGeom>
        </p:spPr>
        <p:txBody>
          <a:bodyPr lIns="0"/>
          <a:lstStyle>
            <a:lvl1pPr marL="0" indent="0">
              <a:buFontTx/>
              <a:buNone/>
              <a:defRPr sz="2000" baseline="0">
                <a:solidFill>
                  <a:srgbClr val="FFA38B"/>
                </a:solidFill>
                <a:latin typeface="+mn-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8092324" y="4757844"/>
            <a:ext cx="2963305" cy="1152274"/>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11" name="Picture Placeholder 13">
            <a:extLst>
              <a:ext uri="{FF2B5EF4-FFF2-40B4-BE49-F238E27FC236}">
                <a16:creationId xmlns:a16="http://schemas.microsoft.com/office/drawing/2014/main" id="{C8775D0D-01D5-ABC2-596F-FC995227FD2A}"/>
              </a:ext>
            </a:extLst>
          </p:cNvPr>
          <p:cNvSpPr>
            <a:spLocks noGrp="1"/>
          </p:cNvSpPr>
          <p:nvPr>
            <p:ph type="pic" sz="quarter" idx="19"/>
          </p:nvPr>
        </p:nvSpPr>
        <p:spPr>
          <a:xfrm>
            <a:off x="603504" y="2866733"/>
            <a:ext cx="1660273" cy="1344626"/>
          </a:xfrm>
          <a:prstGeom prst="rect">
            <a:avLst/>
          </a:prstGeom>
        </p:spPr>
        <p:txBody>
          <a:bodyPr/>
          <a:lstStyle>
            <a:lvl1pPr marL="0" indent="0">
              <a:buFontTx/>
              <a:buNone/>
              <a:defRPr sz="1200"/>
            </a:lvl1pPr>
          </a:lstStyle>
          <a:p>
            <a:r>
              <a:rPr lang="en-US"/>
              <a:t>Click icon to add picture</a:t>
            </a:r>
          </a:p>
        </p:txBody>
      </p:sp>
      <p:sp>
        <p:nvSpPr>
          <p:cNvPr id="12" name="Picture Placeholder 13">
            <a:extLst>
              <a:ext uri="{FF2B5EF4-FFF2-40B4-BE49-F238E27FC236}">
                <a16:creationId xmlns:a16="http://schemas.microsoft.com/office/drawing/2014/main" id="{6F0A0C64-A38C-1196-609A-4FB5587A5D5C}"/>
              </a:ext>
            </a:extLst>
          </p:cNvPr>
          <p:cNvSpPr>
            <a:spLocks noGrp="1"/>
          </p:cNvSpPr>
          <p:nvPr>
            <p:ph type="pic" sz="quarter" idx="20"/>
          </p:nvPr>
        </p:nvSpPr>
        <p:spPr>
          <a:xfrm>
            <a:off x="4352544" y="2866733"/>
            <a:ext cx="1660273" cy="1344626"/>
          </a:xfrm>
          <a:prstGeom prst="rect">
            <a:avLst/>
          </a:prstGeom>
        </p:spPr>
        <p:txBody>
          <a:bodyPr/>
          <a:lstStyle>
            <a:lvl1pPr marL="0" indent="0">
              <a:buFontTx/>
              <a:buNone/>
              <a:defRPr sz="1200"/>
            </a:lvl1pPr>
          </a:lstStyle>
          <a:p>
            <a:r>
              <a:rPr lang="en-US"/>
              <a:t>Click icon to add picture</a:t>
            </a:r>
          </a:p>
        </p:txBody>
      </p:sp>
      <p:sp>
        <p:nvSpPr>
          <p:cNvPr id="13" name="Picture Placeholder 13">
            <a:extLst>
              <a:ext uri="{FF2B5EF4-FFF2-40B4-BE49-F238E27FC236}">
                <a16:creationId xmlns:a16="http://schemas.microsoft.com/office/drawing/2014/main" id="{138B8E75-77C2-8F35-4E42-BDBEEBABA861}"/>
              </a:ext>
            </a:extLst>
          </p:cNvPr>
          <p:cNvSpPr>
            <a:spLocks noGrp="1"/>
          </p:cNvSpPr>
          <p:nvPr>
            <p:ph type="pic" sz="quarter" idx="21"/>
          </p:nvPr>
        </p:nvSpPr>
        <p:spPr>
          <a:xfrm>
            <a:off x="8092324" y="2866733"/>
            <a:ext cx="1660273" cy="1344626"/>
          </a:xfrm>
          <a:prstGeom prst="rect">
            <a:avLst/>
          </a:prstGeom>
        </p:spPr>
        <p:txBody>
          <a:bodyPr/>
          <a:lstStyle>
            <a:lvl1pPr marL="0" indent="0">
              <a:buFontTx/>
              <a:buNone/>
              <a:defRPr sz="1200"/>
            </a:lvl1pPr>
          </a:lstStyle>
          <a:p>
            <a:r>
              <a:rPr lang="en-US"/>
              <a:t>Click icon to add picture</a:t>
            </a:r>
          </a:p>
        </p:txBody>
      </p:sp>
      <p:sp>
        <p:nvSpPr>
          <p:cNvPr id="14" name="Title 1">
            <a:extLst>
              <a:ext uri="{FF2B5EF4-FFF2-40B4-BE49-F238E27FC236}">
                <a16:creationId xmlns:a16="http://schemas.microsoft.com/office/drawing/2014/main" id="{D3CE2281-FCE3-21A7-5240-DA36EB00926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6297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Resources_50%">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8D29-3A52-5CF4-DF41-6FAAB31502A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35D9AED9-68F2-7B92-F159-7CBFA648822C}"/>
              </a:ext>
            </a:extLst>
          </p:cNvPr>
          <p:cNvSpPr>
            <a:spLocks noGrp="1"/>
          </p:cNvSpPr>
          <p:nvPr>
            <p:ph type="body" sz="quarter" idx="12" hasCustomPrompt="1"/>
          </p:nvPr>
        </p:nvSpPr>
        <p:spPr>
          <a:xfrm>
            <a:off x="6703988" y="2017713"/>
            <a:ext cx="4914900" cy="407036"/>
          </a:xfrm>
          <a:prstGeom prst="rect">
            <a:avLst/>
          </a:prstGeom>
        </p:spPr>
        <p:txBody>
          <a:bodyPr lIns="0" anchor="b">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a:t>Resource type</a:t>
            </a:r>
          </a:p>
        </p:txBody>
      </p:sp>
      <p:sp>
        <p:nvSpPr>
          <p:cNvPr id="25" name="Text Placeholder 2">
            <a:extLst>
              <a:ext uri="{FF2B5EF4-FFF2-40B4-BE49-F238E27FC236}">
                <a16:creationId xmlns:a16="http://schemas.microsoft.com/office/drawing/2014/main" id="{0E2901FF-F837-B8BB-FD0A-B5845625015F}"/>
              </a:ext>
            </a:extLst>
          </p:cNvPr>
          <p:cNvSpPr>
            <a:spLocks noGrp="1"/>
          </p:cNvSpPr>
          <p:nvPr>
            <p:ph type="body" sz="quarter" idx="16" hasCustomPrompt="1"/>
          </p:nvPr>
        </p:nvSpPr>
        <p:spPr>
          <a:xfrm>
            <a:off x="6703988" y="2463200"/>
            <a:ext cx="4914899" cy="1602945"/>
          </a:xfrm>
          <a:prstGeom prst="rect">
            <a:avLst/>
          </a:prstGeom>
        </p:spPr>
        <p:txBody>
          <a:bodyPr lIns="0" anchor="t">
            <a:noAutofit/>
          </a:bodyPr>
          <a:lstStyle>
            <a:lvl1pPr marL="45720" indent="-342900">
              <a:spcAft>
                <a:spcPts val="600"/>
              </a:spcAft>
              <a:buFont typeface="Arial" panose="020B0604020202020204" pitchFamily="34" charset="0"/>
              <a:buChar char="•"/>
              <a:defRPr sz="1600">
                <a:solidFill>
                  <a:srgbClr val="091F2C"/>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22" name="Text Placeholder 2">
            <a:extLst>
              <a:ext uri="{FF2B5EF4-FFF2-40B4-BE49-F238E27FC236}">
                <a16:creationId xmlns:a16="http://schemas.microsoft.com/office/drawing/2014/main" id="{5DFAFA7A-B740-33F6-2746-E16FCD218576}"/>
              </a:ext>
            </a:extLst>
          </p:cNvPr>
          <p:cNvSpPr>
            <a:spLocks noGrp="1"/>
          </p:cNvSpPr>
          <p:nvPr>
            <p:ph type="body" sz="quarter" idx="14" hasCustomPrompt="1"/>
          </p:nvPr>
        </p:nvSpPr>
        <p:spPr>
          <a:xfrm>
            <a:off x="6703988" y="4195850"/>
            <a:ext cx="4914900" cy="407036"/>
          </a:xfrm>
          <a:prstGeom prst="rect">
            <a:avLst/>
          </a:prstGeom>
        </p:spPr>
        <p:txBody>
          <a:bodyPr lIns="0" anchor="b">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a:t>Resource type</a:t>
            </a:r>
          </a:p>
        </p:txBody>
      </p:sp>
      <p:sp>
        <p:nvSpPr>
          <p:cNvPr id="23" name="Text Placeholder 2">
            <a:extLst>
              <a:ext uri="{FF2B5EF4-FFF2-40B4-BE49-F238E27FC236}">
                <a16:creationId xmlns:a16="http://schemas.microsoft.com/office/drawing/2014/main" id="{DB5AE337-9D78-B95B-8385-2E0E85F6D5D3}"/>
              </a:ext>
            </a:extLst>
          </p:cNvPr>
          <p:cNvSpPr>
            <a:spLocks noGrp="1"/>
          </p:cNvSpPr>
          <p:nvPr>
            <p:ph type="body" sz="quarter" idx="15" hasCustomPrompt="1"/>
          </p:nvPr>
        </p:nvSpPr>
        <p:spPr>
          <a:xfrm>
            <a:off x="6703988" y="4643692"/>
            <a:ext cx="4914899" cy="1602945"/>
          </a:xfrm>
          <a:prstGeom prst="rect">
            <a:avLst/>
          </a:prstGeom>
        </p:spPr>
        <p:txBody>
          <a:bodyPr lIns="0" anchor="t">
            <a:noAutofit/>
          </a:bodyPr>
          <a:lstStyle>
            <a:lvl1pPr marL="45720" indent="-342900">
              <a:spcAft>
                <a:spcPts val="600"/>
              </a:spcAft>
              <a:buFont typeface="Arial" panose="020B0604020202020204" pitchFamily="34" charset="0"/>
              <a:buChar char="•"/>
              <a:defRPr sz="1600">
                <a:solidFill>
                  <a:srgbClr val="091F2C"/>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pic>
        <p:nvPicPr>
          <p:cNvPr id="24" name="Picture 23">
            <a:extLst>
              <a:ext uri="{FF2B5EF4-FFF2-40B4-BE49-F238E27FC236}">
                <a16:creationId xmlns:a16="http://schemas.microsoft.com/office/drawing/2014/main" id="{0DA5F87F-B7AF-38F9-8FA4-664BC2853398}"/>
              </a:ext>
              <a:ext uri="{C183D7F6-B498-43B3-948B-1728B52AA6E4}">
                <adec:decorative xmlns:adec="http://schemas.microsoft.com/office/drawing/2017/decorative" val="1"/>
              </a:ext>
            </a:extLst>
          </p:cNvPr>
          <p:cNvPicPr>
            <a:picLocks noChangeAspect="1"/>
          </p:cNvPicPr>
          <p:nvPr userDrawn="1"/>
        </p:nvPicPr>
        <p:blipFill rotWithShape="1">
          <a:blip r:embed="rId2"/>
          <a:srcRect l="25763" t="18017" r="-13288" b="16036"/>
          <a:stretch/>
        </p:blipFill>
        <p:spPr>
          <a:xfrm flipH="1">
            <a:off x="8166095" y="0"/>
            <a:ext cx="4025901" cy="3134085"/>
          </a:xfrm>
          <a:prstGeom prst="rect">
            <a:avLst/>
          </a:prstGeom>
        </p:spPr>
      </p:pic>
      <p:sp>
        <p:nvSpPr>
          <p:cNvPr id="2" name="Title 1">
            <a:extLst>
              <a:ext uri="{FF2B5EF4-FFF2-40B4-BE49-F238E27FC236}">
                <a16:creationId xmlns:a16="http://schemas.microsoft.com/office/drawing/2014/main" id="{C79DCF1B-1339-0DDD-14BE-F97F2EF7AC93}"/>
              </a:ext>
            </a:extLst>
          </p:cNvPr>
          <p:cNvSpPr>
            <a:spLocks noGrp="1"/>
          </p:cNvSpPr>
          <p:nvPr>
            <p:ph type="title" hasCustomPrompt="1"/>
          </p:nvPr>
        </p:nvSpPr>
        <p:spPr>
          <a:xfrm>
            <a:off x="6703988"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52629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92">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6">
          <p15:clr>
            <a:srgbClr val="A4A3A4"/>
          </p15:clr>
        </p15:guide>
        <p15:guide id="18" pos="4368">
          <p15:clr>
            <a:srgbClr val="A4A3A4"/>
          </p15:clr>
        </p15:guide>
        <p15:guide id="19" pos="4526">
          <p15:clr>
            <a:srgbClr val="A4A3A4"/>
          </p15:clr>
        </p15:guide>
        <p15:guide id="20" pos="4937">
          <p15:clr>
            <a:srgbClr val="A4A3A4"/>
          </p15:clr>
        </p15:guide>
        <p15:guide id="21" pos="5088">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FA5D46-45A7-AEA6-6CEF-15651BD66DBE}"/>
              </a:ext>
              <a:ext uri="{C183D7F6-B498-43B3-948B-1728B52AA6E4}">
                <adec:decorative xmlns:adec="http://schemas.microsoft.com/office/drawing/2017/decorative" val="1"/>
              </a:ext>
            </a:extLst>
          </p:cNvPr>
          <p:cNvPicPr>
            <a:picLocks noChangeAspect="1"/>
          </p:cNvPicPr>
          <p:nvPr userDrawn="1"/>
        </p:nvPicPr>
        <p:blipFill rotWithShape="1">
          <a:blip r:embed="rId2"/>
          <a:srcRect l="-3694" t="-7676" r="46670" b="37540"/>
          <a:stretch/>
        </p:blipFill>
        <p:spPr>
          <a:xfrm flipH="1">
            <a:off x="0" y="0"/>
            <a:ext cx="5029198" cy="6858000"/>
          </a:xfrm>
          <a:prstGeom prst="rect">
            <a:avLst/>
          </a:prstGeom>
        </p:spPr>
      </p:pic>
      <p:sp>
        <p:nvSpPr>
          <p:cNvPr id="7" name="Text Placeholder 2">
            <a:extLst>
              <a:ext uri="{FF2B5EF4-FFF2-40B4-BE49-F238E27FC236}">
                <a16:creationId xmlns:a16="http://schemas.microsoft.com/office/drawing/2014/main" id="{B3694C46-6E4C-66F7-7B15-58666BACDE69}"/>
              </a:ext>
            </a:extLst>
          </p:cNvPr>
          <p:cNvSpPr>
            <a:spLocks noGrp="1"/>
          </p:cNvSpPr>
          <p:nvPr>
            <p:ph type="body" sz="quarter" idx="12" hasCustomPrompt="1"/>
          </p:nvPr>
        </p:nvSpPr>
        <p:spPr>
          <a:xfrm>
            <a:off x="6110288" y="5988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a:t>Resource type</a:t>
            </a:r>
          </a:p>
        </p:txBody>
      </p:sp>
      <p:sp>
        <p:nvSpPr>
          <p:cNvPr id="8" name="Text Placeholder 2">
            <a:extLst>
              <a:ext uri="{FF2B5EF4-FFF2-40B4-BE49-F238E27FC236}">
                <a16:creationId xmlns:a16="http://schemas.microsoft.com/office/drawing/2014/main" id="{EDF38A90-6E25-ECA9-FAEC-C69F2FB69AB7}"/>
              </a:ext>
            </a:extLst>
          </p:cNvPr>
          <p:cNvSpPr>
            <a:spLocks noGrp="1"/>
          </p:cNvSpPr>
          <p:nvPr>
            <p:ph type="body" sz="quarter" idx="13" hasCustomPrompt="1"/>
          </p:nvPr>
        </p:nvSpPr>
        <p:spPr>
          <a:xfrm>
            <a:off x="6110288" y="1258233"/>
            <a:ext cx="4914899" cy="1741672"/>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rgbClr val="091F2C"/>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2" name="Text Placeholder 2">
            <a:extLst>
              <a:ext uri="{FF2B5EF4-FFF2-40B4-BE49-F238E27FC236}">
                <a16:creationId xmlns:a16="http://schemas.microsoft.com/office/drawing/2014/main" id="{FAB599E9-A3B6-1B4E-1074-42838A7CB015}"/>
              </a:ext>
            </a:extLst>
          </p:cNvPr>
          <p:cNvSpPr>
            <a:spLocks noGrp="1"/>
          </p:cNvSpPr>
          <p:nvPr>
            <p:ph type="body" sz="quarter" idx="14" hasCustomPrompt="1"/>
          </p:nvPr>
        </p:nvSpPr>
        <p:spPr>
          <a:xfrm>
            <a:off x="6111982" y="34290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a:t>Resource type</a:t>
            </a:r>
          </a:p>
        </p:txBody>
      </p:sp>
      <p:sp>
        <p:nvSpPr>
          <p:cNvPr id="3" name="Text Placeholder 2">
            <a:extLst>
              <a:ext uri="{FF2B5EF4-FFF2-40B4-BE49-F238E27FC236}">
                <a16:creationId xmlns:a16="http://schemas.microsoft.com/office/drawing/2014/main" id="{E9276EE0-7818-4C45-6428-359BC8D466B3}"/>
              </a:ext>
            </a:extLst>
          </p:cNvPr>
          <p:cNvSpPr>
            <a:spLocks noGrp="1"/>
          </p:cNvSpPr>
          <p:nvPr>
            <p:ph type="body" sz="quarter" idx="15" hasCustomPrompt="1"/>
          </p:nvPr>
        </p:nvSpPr>
        <p:spPr>
          <a:xfrm>
            <a:off x="6111982" y="4080998"/>
            <a:ext cx="4914899" cy="1896287"/>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rgbClr val="091F2C"/>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6" name="Title 1">
            <a:extLst>
              <a:ext uri="{FF2B5EF4-FFF2-40B4-BE49-F238E27FC236}">
                <a16:creationId xmlns:a16="http://schemas.microsoft.com/office/drawing/2014/main" id="{1F206281-BB7B-B5EC-6185-362630286C82}"/>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355885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Thank you</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j-lt"/>
              </a:defRPr>
            </a:lvl1pPr>
          </a:lstStyle>
          <a:p>
            <a:pPr lvl="0"/>
            <a:r>
              <a:rPr lang="en-US"/>
              <a:t>Subtitle</a:t>
            </a:r>
          </a:p>
        </p:txBody>
      </p:sp>
    </p:spTree>
    <p:extLst>
      <p:ext uri="{BB962C8B-B14F-4D97-AF65-F5344CB8AC3E}">
        <p14:creationId xmlns:p14="http://schemas.microsoft.com/office/powerpoint/2010/main" val="2436809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_Section_2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dirty="0"/>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198309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graphic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333208"/>
            <a:ext cx="4167886" cy="1200329"/>
          </a:xfrm>
          <a:prstGeom prst="rect">
            <a:avLst/>
          </a:prstGeom>
        </p:spPr>
        <p:txBody>
          <a:bodyPr wrap="square" lIns="0"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95105" y="3969026"/>
            <a:ext cx="4161045" cy="307777"/>
          </a:xfrm>
          <a:prstGeom prst="rect">
            <a:avLst/>
          </a:prstGeo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MS logo white - EMF" descr="Microsoft logo">
            <a:extLst>
              <a:ext uri="{FF2B5EF4-FFF2-40B4-BE49-F238E27FC236}">
                <a16:creationId xmlns:a16="http://schemas.microsoft.com/office/drawing/2014/main" id="{65F040C4-266D-980C-56B0-CCFEBBD082C5}"/>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6607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_Section_2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7924801" y="2639802"/>
            <a:ext cx="3684588" cy="646331"/>
          </a:xfrm>
          <a:prstGeom prst="rect">
            <a:avLst/>
          </a:prstGeom>
        </p:spPr>
        <p:txBody>
          <a:bodyPr wrap="square" lIns="0" anchor="b" anchorCtr="0">
            <a:spAutoFit/>
          </a:bodyPr>
          <a:lstStyle>
            <a:lvl1pPr>
              <a:defRPr>
                <a:solidFill>
                  <a:srgbClr val="FFA38B"/>
                </a:solidFill>
              </a:defRPr>
            </a:lvl1pPr>
          </a:lstStyle>
          <a:p>
            <a:r>
              <a:rPr lang="en-US" dirty="0"/>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92480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575743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_Section_3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dirty="0"/>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1151131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mber_Section_3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7924801" y="2639802"/>
            <a:ext cx="3684588" cy="646331"/>
          </a:xfrm>
          <a:prstGeom prst="rect">
            <a:avLst/>
          </a:prstGeom>
        </p:spPr>
        <p:txBody>
          <a:bodyPr wrap="square" lIns="0" anchor="b" anchorCtr="0">
            <a:spAutoFit/>
          </a:bodyPr>
          <a:lstStyle>
            <a:lvl1pPr>
              <a:defRPr>
                <a:solidFill>
                  <a:srgbClr val="FFA38B"/>
                </a:solidFill>
              </a:defRPr>
            </a:lvl1pPr>
          </a:lstStyle>
          <a:p>
            <a:r>
              <a:rPr lang="en-US" dirty="0"/>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92480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1926262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_Section_4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dirty="0"/>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406196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ber_Section_4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7924801" y="2639802"/>
            <a:ext cx="3684588" cy="646331"/>
          </a:xfrm>
          <a:prstGeom prst="rect">
            <a:avLst/>
          </a:prstGeom>
        </p:spPr>
        <p:txBody>
          <a:bodyPr wrap="square" lIns="0" anchor="b" anchorCtr="0">
            <a:spAutoFit/>
          </a:bodyPr>
          <a:lstStyle>
            <a:lvl1pPr>
              <a:defRPr>
                <a:solidFill>
                  <a:srgbClr val="FFA38B"/>
                </a:solidFill>
              </a:defRPr>
            </a:lvl1pPr>
          </a:lstStyle>
          <a:p>
            <a:r>
              <a:rPr lang="en-US" dirty="0"/>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92480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616807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_Section_5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dirty="0"/>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2827613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_Section_5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7924801" y="2639802"/>
            <a:ext cx="3684588" cy="646331"/>
          </a:xfrm>
          <a:prstGeom prst="rect">
            <a:avLst/>
          </a:prstGeom>
        </p:spPr>
        <p:txBody>
          <a:bodyPr wrap="square" lIns="0" anchor="b" anchorCtr="0">
            <a:spAutoFit/>
          </a:bodyPr>
          <a:lstStyle>
            <a:lvl1pPr>
              <a:defRPr>
                <a:solidFill>
                  <a:srgbClr val="FFA38B"/>
                </a:solidFill>
              </a:defRPr>
            </a:lvl1pPr>
          </a:lstStyle>
          <a:p>
            <a:r>
              <a:rPr lang="en-US" dirty="0"/>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92480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1484200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_Section_6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dirty="0"/>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29802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_Section_6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7924801" y="2639802"/>
            <a:ext cx="3684588" cy="646331"/>
          </a:xfrm>
          <a:prstGeom prst="rect">
            <a:avLst/>
          </a:prstGeom>
        </p:spPr>
        <p:txBody>
          <a:bodyPr wrap="square" lIns="0" anchor="b" anchorCtr="0">
            <a:spAutoFit/>
          </a:bodyPr>
          <a:lstStyle>
            <a:lvl1pPr>
              <a:defRPr>
                <a:solidFill>
                  <a:srgbClr val="FFA38B"/>
                </a:solidFill>
              </a:defRPr>
            </a:lvl1pPr>
          </a:lstStyle>
          <a:p>
            <a:r>
              <a:rPr lang="en-US" dirty="0"/>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92480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3280505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_Section_7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dirty="0"/>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42292201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graphic1_50%">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A6845C-5902-5572-5C62-EFD0BEB0FCB8}"/>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8" name="Picture 17">
            <a:extLst>
              <a:ext uri="{FF2B5EF4-FFF2-40B4-BE49-F238E27FC236}">
                <a16:creationId xmlns:a16="http://schemas.microsoft.com/office/drawing/2014/main" id="{8EEF2083-A815-3F6B-8631-7EFE04E34A79}"/>
              </a:ext>
              <a:ext uri="{C183D7F6-B498-43B3-948B-1728B52AA6E4}">
                <adec:decorative xmlns:adec="http://schemas.microsoft.com/office/drawing/2017/decorative" val="1"/>
              </a:ext>
            </a:extLst>
          </p:cNvPr>
          <p:cNvPicPr>
            <a:picLocks noChangeAspect="1"/>
          </p:cNvPicPr>
          <p:nvPr userDrawn="1"/>
        </p:nvPicPr>
        <p:blipFill rotWithShape="1">
          <a:blip r:embed="rId2"/>
          <a:srcRect r="3029"/>
          <a:stretch/>
        </p:blipFill>
        <p:spPr>
          <a:xfrm>
            <a:off x="6096001" y="0"/>
            <a:ext cx="6096000" cy="6858000"/>
          </a:xfrm>
          <a:prstGeom prst="rect">
            <a:avLst/>
          </a:prstGeom>
        </p:spPr>
      </p:pic>
      <p:sp>
        <p:nvSpPr>
          <p:cNvPr id="13" name="Title 1">
            <a:extLst>
              <a:ext uri="{FF2B5EF4-FFF2-40B4-BE49-F238E27FC236}">
                <a16:creationId xmlns:a16="http://schemas.microsoft.com/office/drawing/2014/main" id="{56A10519-8369-B7A0-78D4-6FC97DCC734B}"/>
              </a:ext>
            </a:extLst>
          </p:cNvPr>
          <p:cNvSpPr>
            <a:spLocks noGrp="1"/>
          </p:cNvSpPr>
          <p:nvPr>
            <p:ph type="title" hasCustomPrompt="1"/>
          </p:nvPr>
        </p:nvSpPr>
        <p:spPr>
          <a:xfrm>
            <a:off x="6693142" y="2333208"/>
            <a:ext cx="5039425" cy="1200329"/>
          </a:xfrm>
          <a:prstGeom prst="rect">
            <a:avLst/>
          </a:prstGeom>
        </p:spPr>
        <p:txBody>
          <a:bodyPr wrap="square" lIns="0" anchor="b" anchorCtr="0">
            <a:spAutoFit/>
          </a:bodyPr>
          <a:lstStyle>
            <a:lvl1pPr>
              <a:defRPr>
                <a:solidFill>
                  <a:schemeClr val="bg1"/>
                </a:solidFill>
              </a:defRPr>
            </a:lvl1pPr>
          </a:lstStyle>
          <a:p>
            <a:r>
              <a:rPr lang="en-US" dirty="0"/>
              <a:t>Event name or presentation title </a:t>
            </a:r>
          </a:p>
        </p:txBody>
      </p:sp>
      <p:sp>
        <p:nvSpPr>
          <p:cNvPr id="14" name="Text Placeholder 4">
            <a:extLst>
              <a:ext uri="{FF2B5EF4-FFF2-40B4-BE49-F238E27FC236}">
                <a16:creationId xmlns:a16="http://schemas.microsoft.com/office/drawing/2014/main" id="{32396D44-10DD-D15A-391E-7493868CE3D8}"/>
              </a:ext>
            </a:extLst>
          </p:cNvPr>
          <p:cNvSpPr>
            <a:spLocks noGrp="1"/>
          </p:cNvSpPr>
          <p:nvPr>
            <p:ph type="body" sz="quarter" idx="12" hasCustomPrompt="1"/>
          </p:nvPr>
        </p:nvSpPr>
        <p:spPr>
          <a:xfrm>
            <a:off x="6693142" y="3962400"/>
            <a:ext cx="5046022" cy="307777"/>
          </a:xfrm>
          <a:prstGeom prst="rect">
            <a:avLst/>
          </a:prstGeom>
          <a:noFill/>
        </p:spPr>
        <p:txBody>
          <a:bodyPr wrap="square" lIns="0" tIns="0" rIns="0" bIns="0">
            <a:spAutoFit/>
          </a:bodyPr>
          <a:lstStyle>
            <a:lvl1pPr marL="0" indent="0">
              <a:spcBef>
                <a:spcPts val="0"/>
              </a:spcBef>
              <a:buNone/>
              <a:defRPr sz="2000" spc="0" baseline="0">
                <a:solidFill>
                  <a:srgbClr val="FFA38B"/>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a:extLst>
              <a:ext uri="{FF2B5EF4-FFF2-40B4-BE49-F238E27FC236}">
                <a16:creationId xmlns:a16="http://schemas.microsoft.com/office/drawing/2014/main" id="{9D0B9175-27F6-E048-A907-1F4ABAC38254}"/>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bwMode="black">
          <a:xfrm>
            <a:off x="6693142" y="597142"/>
            <a:ext cx="1366245" cy="292608"/>
          </a:xfrm>
          <a:prstGeom prst="rect">
            <a:avLst/>
          </a:prstGeom>
        </p:spPr>
      </p:pic>
    </p:spTree>
    <p:extLst>
      <p:ext uri="{BB962C8B-B14F-4D97-AF65-F5344CB8AC3E}">
        <p14:creationId xmlns:p14="http://schemas.microsoft.com/office/powerpoint/2010/main" val="221107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_Section_7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7924801" y="2639802"/>
            <a:ext cx="3684588" cy="646331"/>
          </a:xfrm>
          <a:prstGeom prst="rect">
            <a:avLst/>
          </a:prstGeom>
        </p:spPr>
        <p:txBody>
          <a:bodyPr wrap="square" lIns="0" anchor="b" anchorCtr="0">
            <a:spAutoFit/>
          </a:bodyPr>
          <a:lstStyle>
            <a:lvl1pPr>
              <a:defRPr>
                <a:solidFill>
                  <a:srgbClr val="FFA38B"/>
                </a:solidFill>
              </a:defRPr>
            </a:lvl1pPr>
          </a:lstStyle>
          <a:p>
            <a:r>
              <a:rPr lang="en-US" dirty="0"/>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92480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721847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ber_Section_8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dirty="0"/>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3051622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Number_Section_8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7924801" y="2639802"/>
            <a:ext cx="3684588" cy="646331"/>
          </a:xfrm>
          <a:prstGeom prst="rect">
            <a:avLst/>
          </a:prstGeom>
        </p:spPr>
        <p:txBody>
          <a:bodyPr wrap="square" lIns="0" anchor="b" anchorCtr="0">
            <a:spAutoFit/>
          </a:bodyPr>
          <a:lstStyle>
            <a:lvl1pPr>
              <a:defRPr>
                <a:solidFill>
                  <a:srgbClr val="FFA38B"/>
                </a:solidFill>
              </a:defRPr>
            </a:lvl1pPr>
          </a:lstStyle>
          <a:p>
            <a:r>
              <a:rPr lang="en-US" dirty="0"/>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92480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953790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_Section_9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rgbClr val="FFA38B"/>
                </a:solidFill>
              </a:defRPr>
            </a:lvl1pPr>
          </a:lstStyle>
          <a:p>
            <a:r>
              <a:rPr lang="en-US" dirty="0"/>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2563229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Number_Section_9_Divider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7924801" y="2639802"/>
            <a:ext cx="3684588" cy="646331"/>
          </a:xfrm>
          <a:prstGeom prst="rect">
            <a:avLst/>
          </a:prstGeom>
        </p:spPr>
        <p:txBody>
          <a:bodyPr wrap="square" lIns="0" anchor="b" anchorCtr="0">
            <a:spAutoFit/>
          </a:bodyPr>
          <a:lstStyle>
            <a:lvl1pPr>
              <a:defRPr>
                <a:solidFill>
                  <a:srgbClr val="FFA38B"/>
                </a:solidFill>
              </a:defRPr>
            </a:lvl1pPr>
          </a:lstStyle>
          <a:p>
            <a:r>
              <a:rPr lang="en-US" dirty="0"/>
              <a:t>Section title</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92480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Details</a:t>
            </a:r>
          </a:p>
        </p:txBody>
      </p:sp>
    </p:spTree>
    <p:extLst>
      <p:ext uri="{BB962C8B-B14F-4D97-AF65-F5344CB8AC3E}">
        <p14:creationId xmlns:p14="http://schemas.microsoft.com/office/powerpoint/2010/main" val="837146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Only_Dark">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1" y="454520"/>
            <a:ext cx="7322889" cy="3851728"/>
          </a:xfrm>
          <a:prstGeom prst="rect">
            <a:avLst/>
          </a:prstGeom>
        </p:spPr>
        <p:txBody>
          <a:bodyPr lIns="0" anchor="t">
            <a:noAutofit/>
          </a:bodyPr>
          <a:lstStyle>
            <a:lvl1pPr>
              <a:defRPr>
                <a:solidFill>
                  <a:srgbClr val="FFA38B"/>
                </a:solidFill>
              </a:defRPr>
            </a:lvl1pPr>
          </a:lstStyle>
          <a:p>
            <a:r>
              <a:rPr lang="en-US" dirty="0"/>
              <a:t>Slide title</a:t>
            </a:r>
          </a:p>
        </p:txBody>
      </p:sp>
    </p:spTree>
    <p:extLst>
      <p:ext uri="{BB962C8B-B14F-4D97-AF65-F5344CB8AC3E}">
        <p14:creationId xmlns:p14="http://schemas.microsoft.com/office/powerpoint/2010/main" val="310476160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userDrawn="1">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Only_Dark_50%">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14BBEBC6-4DE9-AC13-1317-3104E45119A0}"/>
              </a:ext>
            </a:extLst>
          </p:cNvPr>
          <p:cNvSpPr>
            <a:spLocks noGrp="1"/>
          </p:cNvSpPr>
          <p:nvPr>
            <p:ph type="title" hasCustomPrompt="1"/>
          </p:nvPr>
        </p:nvSpPr>
        <p:spPr>
          <a:xfrm>
            <a:off x="6699502" y="441457"/>
            <a:ext cx="4909885" cy="646331"/>
          </a:xfrm>
          <a:prstGeom prst="rect">
            <a:avLst/>
          </a:prstGeom>
        </p:spPr>
        <p:txBody>
          <a:bodyPr wrap="square" lIns="0" anchor="t" anchorCtr="0">
            <a:spAutoFit/>
          </a:bodyPr>
          <a:lstStyle>
            <a:lvl1pPr>
              <a:defRPr>
                <a:solidFill>
                  <a:srgbClr val="FFA38B"/>
                </a:solidFill>
              </a:defRPr>
            </a:lvl1pPr>
          </a:lstStyle>
          <a:p>
            <a:r>
              <a:rPr lang="en-US" dirty="0"/>
              <a:t>Section title</a:t>
            </a:r>
          </a:p>
        </p:txBody>
      </p:sp>
    </p:spTree>
    <p:extLst>
      <p:ext uri="{BB962C8B-B14F-4D97-AF65-F5344CB8AC3E}">
        <p14:creationId xmlns:p14="http://schemas.microsoft.com/office/powerpoint/2010/main" val="179644545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Only_DarkGraphic_1">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1" y="454520"/>
            <a:ext cx="7322889" cy="3851728"/>
          </a:xfrm>
          <a:prstGeom prst="rect">
            <a:avLst/>
          </a:prstGeom>
        </p:spPr>
        <p:txBody>
          <a:bodyPr lIns="0" anchor="t">
            <a:noAutofit/>
          </a:bodyPr>
          <a:lstStyle>
            <a:lvl1pPr>
              <a:defRPr>
                <a:solidFill>
                  <a:srgbClr val="FFA38B"/>
                </a:solidFill>
              </a:defRPr>
            </a:lvl1pPr>
          </a:lstStyle>
          <a:p>
            <a:r>
              <a:rPr lang="en-US" dirty="0"/>
              <a:t>Slide title</a:t>
            </a:r>
          </a:p>
        </p:txBody>
      </p:sp>
      <p:pic>
        <p:nvPicPr>
          <p:cNvPr id="3" name="Picture 2">
            <a:extLst>
              <a:ext uri="{FF2B5EF4-FFF2-40B4-BE49-F238E27FC236}">
                <a16:creationId xmlns:a16="http://schemas.microsoft.com/office/drawing/2014/main" id="{6CCBA2B2-8D66-BA6E-5A33-CA672AC28B61}"/>
              </a:ext>
              <a:ext uri="{C183D7F6-B498-43B3-948B-1728B52AA6E4}">
                <adec:decorative xmlns:adec="http://schemas.microsoft.com/office/drawing/2017/decorative" val="1"/>
              </a:ext>
            </a:extLst>
          </p:cNvPr>
          <p:cNvPicPr>
            <a:picLocks noChangeAspect="1"/>
          </p:cNvPicPr>
          <p:nvPr userDrawn="1"/>
        </p:nvPicPr>
        <p:blipFill rotWithShape="1">
          <a:blip r:embed="rId2"/>
          <a:srcRect l="-198" t="17023" r="59369" b="17023"/>
          <a:stretch/>
        </p:blipFill>
        <p:spPr>
          <a:xfrm>
            <a:off x="8082910" y="1"/>
            <a:ext cx="4109090" cy="6858000"/>
          </a:xfrm>
          <a:prstGeom prst="rect">
            <a:avLst/>
          </a:prstGeom>
        </p:spPr>
      </p:pic>
    </p:spTree>
    <p:extLst>
      <p:ext uri="{BB962C8B-B14F-4D97-AF65-F5344CB8AC3E}">
        <p14:creationId xmlns:p14="http://schemas.microsoft.com/office/powerpoint/2010/main" val="25078118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Only_DarkGraphic_1_50%">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 name="Picture 1">
            <a:extLst>
              <a:ext uri="{FF2B5EF4-FFF2-40B4-BE49-F238E27FC236}">
                <a16:creationId xmlns:a16="http://schemas.microsoft.com/office/drawing/2014/main" id="{95F0F8F0-8806-50E0-F738-CED6CB8CBC20}"/>
              </a:ext>
              <a:ext uri="{C183D7F6-B498-43B3-948B-1728B52AA6E4}">
                <adec:decorative xmlns:adec="http://schemas.microsoft.com/office/drawing/2017/decorative" val="1"/>
              </a:ext>
            </a:extLst>
          </p:cNvPr>
          <p:cNvPicPr>
            <a:picLocks noChangeAspect="1"/>
          </p:cNvPicPr>
          <p:nvPr userDrawn="1"/>
        </p:nvPicPr>
        <p:blipFill rotWithShape="1">
          <a:blip r:embed="rId2"/>
          <a:srcRect l="-12535" t="21946" r="66072" b="3002"/>
          <a:stretch/>
        </p:blipFill>
        <p:spPr>
          <a:xfrm>
            <a:off x="8082910" y="1"/>
            <a:ext cx="4109090" cy="6858000"/>
          </a:xfrm>
          <a:prstGeom prst="rect">
            <a:avLst/>
          </a:prstGeom>
        </p:spPr>
      </p:pic>
      <p:sp>
        <p:nvSpPr>
          <p:cNvPr id="5" name="Title 1">
            <a:extLst>
              <a:ext uri="{FF2B5EF4-FFF2-40B4-BE49-F238E27FC236}">
                <a16:creationId xmlns:a16="http://schemas.microsoft.com/office/drawing/2014/main" id="{D21B7401-C882-E91B-A885-405D7AA557E1}"/>
              </a:ext>
            </a:extLst>
          </p:cNvPr>
          <p:cNvSpPr>
            <a:spLocks noGrp="1"/>
          </p:cNvSpPr>
          <p:nvPr>
            <p:ph type="title" hasCustomPrompt="1"/>
          </p:nvPr>
        </p:nvSpPr>
        <p:spPr>
          <a:xfrm>
            <a:off x="6699502" y="441457"/>
            <a:ext cx="4909885" cy="646331"/>
          </a:xfrm>
          <a:prstGeom prst="rect">
            <a:avLst/>
          </a:prstGeom>
        </p:spPr>
        <p:txBody>
          <a:bodyPr wrap="square" lIns="0" anchor="t" anchorCtr="0">
            <a:spAutoFit/>
          </a:bodyPr>
          <a:lstStyle>
            <a:lvl1pPr>
              <a:defRPr>
                <a:solidFill>
                  <a:srgbClr val="FFA38B"/>
                </a:solidFill>
              </a:defRPr>
            </a:lvl1pPr>
          </a:lstStyle>
          <a:p>
            <a:r>
              <a:rPr lang="en-US" dirty="0"/>
              <a:t>Slide title</a:t>
            </a:r>
          </a:p>
        </p:txBody>
      </p:sp>
    </p:spTree>
    <p:extLst>
      <p:ext uri="{BB962C8B-B14F-4D97-AF65-F5344CB8AC3E}">
        <p14:creationId xmlns:p14="http://schemas.microsoft.com/office/powerpoint/2010/main" val="109776992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Only_DarkGraphic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chemeClr val="bg1"/>
                </a:solidFill>
              </a:defRPr>
            </a:lvl1pPr>
          </a:lstStyle>
          <a:p>
            <a:r>
              <a:rPr lang="en-US" dirty="0"/>
              <a:t>Slide title</a:t>
            </a:r>
          </a:p>
        </p:txBody>
      </p:sp>
    </p:spTree>
    <p:extLst>
      <p:ext uri="{BB962C8B-B14F-4D97-AF65-F5344CB8AC3E}">
        <p14:creationId xmlns:p14="http://schemas.microsoft.com/office/powerpoint/2010/main" val="194408844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TextOnly_1">
    <p:bg>
      <p:bgPr>
        <a:solidFill>
          <a:srgbClr val="091F2C"/>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44CBB0D-8C38-6D0E-662E-C80D5082A6DF}"/>
              </a:ext>
            </a:extLst>
          </p:cNvPr>
          <p:cNvSpPr>
            <a:spLocks noGrp="1"/>
          </p:cNvSpPr>
          <p:nvPr>
            <p:ph type="title" hasCustomPrompt="1"/>
          </p:nvPr>
        </p:nvSpPr>
        <p:spPr>
          <a:xfrm>
            <a:off x="594889" y="2887206"/>
            <a:ext cx="7336537" cy="646331"/>
          </a:xfrm>
          <a:prstGeom prst="rect">
            <a:avLst/>
          </a:prstGeom>
        </p:spPr>
        <p:txBody>
          <a:bodyPr wrap="square" lIns="0" anchor="b" anchorCtr="0">
            <a:spAutoFit/>
          </a:bodyPr>
          <a:lstStyle>
            <a:lvl1pPr>
              <a:defRPr>
                <a:solidFill>
                  <a:schemeClr val="bg1"/>
                </a:solidFill>
              </a:defRPr>
            </a:lvl1pPr>
          </a:lstStyle>
          <a:p>
            <a:r>
              <a:rPr lang="en-US" dirty="0"/>
              <a:t>Event name or presentation title </a:t>
            </a:r>
          </a:p>
        </p:txBody>
      </p:sp>
      <p:sp>
        <p:nvSpPr>
          <p:cNvPr id="13" name="Text Placeholder 4">
            <a:extLst>
              <a:ext uri="{FF2B5EF4-FFF2-40B4-BE49-F238E27FC236}">
                <a16:creationId xmlns:a16="http://schemas.microsoft.com/office/drawing/2014/main" id="{B931DE66-EBC4-E7C8-01E4-5E2F809D2E03}"/>
              </a:ext>
            </a:extLst>
          </p:cNvPr>
          <p:cNvSpPr>
            <a:spLocks noGrp="1"/>
          </p:cNvSpPr>
          <p:nvPr>
            <p:ph type="body" sz="quarter" idx="12" hasCustomPrompt="1"/>
          </p:nvPr>
        </p:nvSpPr>
        <p:spPr>
          <a:xfrm>
            <a:off x="588668" y="3969026"/>
            <a:ext cx="7342757" cy="307777"/>
          </a:xfrm>
          <a:prstGeom prst="rect">
            <a:avLst/>
          </a:prstGeom>
          <a:noFill/>
        </p:spPr>
        <p:txBody>
          <a:bodyPr wrap="square" lIns="0" tIns="0" rIns="0" bIns="0">
            <a:spAutoFit/>
          </a:bodyPr>
          <a:lstStyle>
            <a:lvl1pPr marL="0" indent="0">
              <a:spcBef>
                <a:spcPts val="0"/>
              </a:spcBef>
              <a:buNone/>
              <a:defRPr sz="2000" spc="0" baseline="0">
                <a:solidFill>
                  <a:srgbClr val="FFA38B"/>
                </a:solidFill>
                <a:latin typeface="+mn-lt"/>
                <a:cs typeface="Segoe UI" panose="020B0502040204020203" pitchFamily="34" charset="0"/>
              </a:defRPr>
            </a:lvl1pPr>
          </a:lstStyle>
          <a:p>
            <a:pPr lvl="0"/>
            <a:r>
              <a:rPr lang="en-US" dirty="0"/>
              <a:t>Speaker name or subtitle</a:t>
            </a:r>
          </a:p>
        </p:txBody>
      </p:sp>
      <p:pic>
        <p:nvPicPr>
          <p:cNvPr id="3" name="MS logo white - EMF" descr="Microsoft logo">
            <a:extLst>
              <a:ext uri="{FF2B5EF4-FFF2-40B4-BE49-F238E27FC236}">
                <a16:creationId xmlns:a16="http://schemas.microsoft.com/office/drawing/2014/main" id="{50BF0829-71F3-FD9F-67F7-0252C842B79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4764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Only_DarkGraphic_2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703987" y="419100"/>
            <a:ext cx="4726013" cy="673240"/>
          </a:xfrm>
          <a:prstGeom prst="rect">
            <a:avLst/>
          </a:prstGeom>
        </p:spPr>
        <p:txBody>
          <a:bodyPr lIns="0" anchor="t">
            <a:noAutofit/>
          </a:bodyPr>
          <a:lstStyle>
            <a:lvl1pPr>
              <a:defRPr>
                <a:solidFill>
                  <a:schemeClr val="bg1"/>
                </a:solidFill>
              </a:defRPr>
            </a:lvl1pPr>
          </a:lstStyle>
          <a:p>
            <a:r>
              <a:rPr lang="en-US" dirty="0"/>
              <a:t>Slide title</a:t>
            </a:r>
          </a:p>
        </p:txBody>
      </p:sp>
    </p:spTree>
    <p:extLst>
      <p:ext uri="{BB962C8B-B14F-4D97-AF65-F5344CB8AC3E}">
        <p14:creationId xmlns:p14="http://schemas.microsoft.com/office/powerpoint/2010/main" val="57996487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Only_DarkGraphic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chemeClr val="bg1"/>
                </a:solidFill>
              </a:defRPr>
            </a:lvl1pPr>
          </a:lstStyle>
          <a:p>
            <a:r>
              <a:rPr lang="en-US" dirty="0"/>
              <a:t>Slide title</a:t>
            </a:r>
          </a:p>
        </p:txBody>
      </p:sp>
    </p:spTree>
    <p:extLst>
      <p:ext uri="{BB962C8B-B14F-4D97-AF65-F5344CB8AC3E}">
        <p14:creationId xmlns:p14="http://schemas.microsoft.com/office/powerpoint/2010/main" val="398074659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Only_DarkGraphic_3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703987" y="419100"/>
            <a:ext cx="4726013" cy="673240"/>
          </a:xfrm>
          <a:prstGeom prst="rect">
            <a:avLst/>
          </a:prstGeom>
        </p:spPr>
        <p:txBody>
          <a:bodyPr lIns="0" anchor="t">
            <a:noAutofit/>
          </a:bodyPr>
          <a:lstStyle>
            <a:lvl1pPr>
              <a:defRPr>
                <a:solidFill>
                  <a:schemeClr val="bg1"/>
                </a:solidFill>
              </a:defRPr>
            </a:lvl1pPr>
          </a:lstStyle>
          <a:p>
            <a:r>
              <a:rPr lang="en-US" dirty="0"/>
              <a:t>Slide title</a:t>
            </a:r>
          </a:p>
        </p:txBody>
      </p:sp>
    </p:spTree>
    <p:extLst>
      <p:ext uri="{BB962C8B-B14F-4D97-AF65-F5344CB8AC3E}">
        <p14:creationId xmlns:p14="http://schemas.microsoft.com/office/powerpoint/2010/main" val="84195050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mitedContent_DarkGraphic">
    <p:bg>
      <p:bgPr>
        <a:solidFill>
          <a:srgbClr val="091F2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78C6A0-DCCF-E1A0-6051-FD920B576B9B}"/>
              </a:ext>
              <a:ext uri="{C183D7F6-B498-43B3-948B-1728B52AA6E4}">
                <adec:decorative xmlns:adec="http://schemas.microsoft.com/office/drawing/2017/decorative" val="1"/>
              </a:ext>
            </a:extLst>
          </p:cNvPr>
          <p:cNvPicPr>
            <a:picLocks noChangeAspect="1"/>
          </p:cNvPicPr>
          <p:nvPr userDrawn="1"/>
        </p:nvPicPr>
        <p:blipFill rotWithShape="1">
          <a:blip r:embed="rId2">
            <a:alphaModFix amt="30000"/>
          </a:blip>
          <a:srcRect l="376" t="9821" r="61861" b="19399"/>
          <a:stretch/>
        </p:blipFill>
        <p:spPr>
          <a:xfrm>
            <a:off x="8086166" y="0"/>
            <a:ext cx="4105834" cy="6858000"/>
          </a:xfrm>
          <a:prstGeom prst="rect">
            <a:avLst/>
          </a:prstGeom>
        </p:spPr>
      </p:pic>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chemeClr val="bg1"/>
                </a:solidFill>
              </a:defRPr>
            </a:lvl1pPr>
          </a:lstStyle>
          <a:p>
            <a:r>
              <a:rPr lang="en-US" dirty="0"/>
              <a:t>Slide title</a:t>
            </a:r>
          </a:p>
        </p:txBody>
      </p:sp>
      <p:sp>
        <p:nvSpPr>
          <p:cNvPr id="7" name="Text Placeholder 2">
            <a:extLst>
              <a:ext uri="{FF2B5EF4-FFF2-40B4-BE49-F238E27FC236}">
                <a16:creationId xmlns:a16="http://schemas.microsoft.com/office/drawing/2014/main" id="{B3694C46-6E4C-66F7-7B15-58666BACDE69}"/>
              </a:ext>
            </a:extLst>
          </p:cNvPr>
          <p:cNvSpPr>
            <a:spLocks noGrp="1"/>
          </p:cNvSpPr>
          <p:nvPr>
            <p:ph type="body" sz="quarter" idx="12" hasCustomPrompt="1"/>
          </p:nvPr>
        </p:nvSpPr>
        <p:spPr>
          <a:xfrm>
            <a:off x="601910" y="1459231"/>
            <a:ext cx="7322885" cy="552450"/>
          </a:xfrm>
          <a:prstGeom prst="rect">
            <a:avLst/>
          </a:prstGeom>
        </p:spPr>
        <p:txBody>
          <a:bodyPr lIns="0" anchor="t">
            <a:noAutofit/>
          </a:bodyPr>
          <a:lstStyle>
            <a:lvl1pPr marL="0" indent="0">
              <a:spcAft>
                <a:spcPts val="600"/>
              </a:spcAft>
              <a:buFont typeface="Wingdings" panose="05000000000000000000" pitchFamily="2" charset="2"/>
              <a:buNone/>
              <a:defRPr sz="2800">
                <a:solidFill>
                  <a:srgbClr val="FFA38B"/>
                </a:solidFill>
                <a:latin typeface="+mj-lt"/>
              </a:defRPr>
            </a:lvl1pPr>
          </a:lstStyle>
          <a:p>
            <a:pPr lvl="0"/>
            <a:r>
              <a:rPr lang="en-US" dirty="0"/>
              <a:t>1-3 key messages</a:t>
            </a:r>
          </a:p>
        </p:txBody>
      </p:sp>
      <p:sp>
        <p:nvSpPr>
          <p:cNvPr id="8" name="Text Placeholder 2">
            <a:extLst>
              <a:ext uri="{FF2B5EF4-FFF2-40B4-BE49-F238E27FC236}">
                <a16:creationId xmlns:a16="http://schemas.microsoft.com/office/drawing/2014/main" id="{EDF38A90-6E25-ECA9-FAEC-C69F2FB69AB7}"/>
              </a:ext>
            </a:extLst>
          </p:cNvPr>
          <p:cNvSpPr>
            <a:spLocks noGrp="1"/>
          </p:cNvSpPr>
          <p:nvPr>
            <p:ph type="body" sz="quarter" idx="13" hasCustomPrompt="1"/>
          </p:nvPr>
        </p:nvSpPr>
        <p:spPr>
          <a:xfrm>
            <a:off x="601911" y="2033997"/>
            <a:ext cx="7322888" cy="2271666"/>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FFFFFF"/>
                </a:solidFill>
                <a:latin typeface="+mn-lt"/>
              </a:defRPr>
            </a:lvl1pPr>
          </a:lstStyle>
          <a:p>
            <a:pPr lvl="0"/>
            <a:r>
              <a:rPr lang="en-US" dirty="0"/>
              <a:t>Body copy for message</a:t>
            </a:r>
          </a:p>
        </p:txBody>
      </p:sp>
    </p:spTree>
    <p:extLst>
      <p:ext uri="{BB962C8B-B14F-4D97-AF65-F5344CB8AC3E}">
        <p14:creationId xmlns:p14="http://schemas.microsoft.com/office/powerpoint/2010/main" val="17976831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imitedContent_DarkGraphic_50%">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C99DD0AC-B0C5-F2BA-00C1-64654BF5C417}"/>
              </a:ext>
              <a:ext uri="{C183D7F6-B498-43B3-948B-1728B52AA6E4}">
                <adec:decorative xmlns:adec="http://schemas.microsoft.com/office/drawing/2017/decorative" val="1"/>
              </a:ext>
            </a:extLst>
          </p:cNvPr>
          <p:cNvPicPr>
            <a:picLocks noChangeAspect="1"/>
          </p:cNvPicPr>
          <p:nvPr userDrawn="1"/>
        </p:nvPicPr>
        <p:blipFill rotWithShape="1">
          <a:blip r:embed="rId2">
            <a:alphaModFix amt="30000"/>
          </a:blip>
          <a:srcRect l="376" t="9821" r="61861" b="19399"/>
          <a:stretch/>
        </p:blipFill>
        <p:spPr>
          <a:xfrm>
            <a:off x="9290543" y="2011680"/>
            <a:ext cx="2901456" cy="4846319"/>
          </a:xfrm>
          <a:prstGeom prst="rect">
            <a:avLst/>
          </a:prstGeom>
        </p:spPr>
      </p:pic>
      <p:sp>
        <p:nvSpPr>
          <p:cNvPr id="11" name="Title 1">
            <a:extLst>
              <a:ext uri="{FF2B5EF4-FFF2-40B4-BE49-F238E27FC236}">
                <a16:creationId xmlns:a16="http://schemas.microsoft.com/office/drawing/2014/main" id="{9E67014D-A334-7FF2-1125-6173F6DA9278}"/>
              </a:ext>
            </a:extLst>
          </p:cNvPr>
          <p:cNvSpPr>
            <a:spLocks noGrp="1"/>
          </p:cNvSpPr>
          <p:nvPr>
            <p:ph type="title" hasCustomPrompt="1"/>
          </p:nvPr>
        </p:nvSpPr>
        <p:spPr>
          <a:xfrm>
            <a:off x="6699502" y="441457"/>
            <a:ext cx="4909885" cy="646331"/>
          </a:xfrm>
          <a:prstGeom prst="rect">
            <a:avLst/>
          </a:prstGeom>
        </p:spPr>
        <p:txBody>
          <a:bodyPr wrap="square" lIns="0" anchor="t" anchorCtr="0">
            <a:spAutoFit/>
          </a:bodyPr>
          <a:lstStyle>
            <a:lvl1pPr>
              <a:defRPr>
                <a:solidFill>
                  <a:schemeClr val="bg1"/>
                </a:solidFill>
              </a:defRPr>
            </a:lvl1pPr>
          </a:lstStyle>
          <a:p>
            <a:r>
              <a:rPr lang="en-US" dirty="0"/>
              <a:t>Slide title</a:t>
            </a:r>
          </a:p>
        </p:txBody>
      </p:sp>
      <p:sp>
        <p:nvSpPr>
          <p:cNvPr id="18" name="Text Placeholder 2">
            <a:extLst>
              <a:ext uri="{FF2B5EF4-FFF2-40B4-BE49-F238E27FC236}">
                <a16:creationId xmlns:a16="http://schemas.microsoft.com/office/drawing/2014/main" id="{F427C841-EC43-B533-3580-F671BB919DBB}"/>
              </a:ext>
            </a:extLst>
          </p:cNvPr>
          <p:cNvSpPr>
            <a:spLocks noGrp="1"/>
          </p:cNvSpPr>
          <p:nvPr>
            <p:ph type="body" sz="quarter" idx="12" hasCustomPrompt="1"/>
          </p:nvPr>
        </p:nvSpPr>
        <p:spPr>
          <a:xfrm>
            <a:off x="6699502" y="1459231"/>
            <a:ext cx="4909884" cy="552450"/>
          </a:xfrm>
          <a:prstGeom prst="rect">
            <a:avLst/>
          </a:prstGeom>
        </p:spPr>
        <p:txBody>
          <a:bodyPr lIns="0" anchor="t">
            <a:noAutofit/>
          </a:bodyPr>
          <a:lstStyle>
            <a:lvl1pPr marL="0" indent="0">
              <a:spcAft>
                <a:spcPts val="600"/>
              </a:spcAft>
              <a:buFont typeface="Wingdings" panose="05000000000000000000" pitchFamily="2" charset="2"/>
              <a:buNone/>
              <a:defRPr sz="2800">
                <a:solidFill>
                  <a:srgbClr val="FFA38B"/>
                </a:solidFill>
                <a:latin typeface="+mj-lt"/>
              </a:defRPr>
            </a:lvl1pPr>
          </a:lstStyle>
          <a:p>
            <a:pPr lvl="0"/>
            <a:r>
              <a:rPr lang="en-US" dirty="0"/>
              <a:t>1-3 key messages</a:t>
            </a:r>
          </a:p>
        </p:txBody>
      </p:sp>
      <p:sp>
        <p:nvSpPr>
          <p:cNvPr id="19" name="Text Placeholder 2">
            <a:extLst>
              <a:ext uri="{FF2B5EF4-FFF2-40B4-BE49-F238E27FC236}">
                <a16:creationId xmlns:a16="http://schemas.microsoft.com/office/drawing/2014/main" id="{5618BC6E-F4F6-8F6A-9F4C-A6375B3D76A6}"/>
              </a:ext>
            </a:extLst>
          </p:cNvPr>
          <p:cNvSpPr>
            <a:spLocks noGrp="1"/>
          </p:cNvSpPr>
          <p:nvPr>
            <p:ph type="body" sz="quarter" idx="13" hasCustomPrompt="1"/>
          </p:nvPr>
        </p:nvSpPr>
        <p:spPr>
          <a:xfrm>
            <a:off x="6699502" y="2033997"/>
            <a:ext cx="4909886" cy="2271666"/>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bg1"/>
                </a:solidFill>
                <a:latin typeface="+mn-lt"/>
              </a:defRPr>
            </a:lvl1pPr>
          </a:lstStyle>
          <a:p>
            <a:pPr lvl="0"/>
            <a:r>
              <a:rPr lang="en-US" dirty="0"/>
              <a:t>Body copy for message</a:t>
            </a:r>
          </a:p>
        </p:txBody>
      </p:sp>
    </p:spTree>
    <p:extLst>
      <p:ext uri="{BB962C8B-B14F-4D97-AF65-F5344CB8AC3E}">
        <p14:creationId xmlns:p14="http://schemas.microsoft.com/office/powerpoint/2010/main" val="2037686093"/>
      </p:ext>
    </p:extLst>
  </p:cSld>
  <p:clrMapOvr>
    <a:masterClrMapping/>
  </p:clrMapOvr>
  <p:transition>
    <p:fade/>
  </p:transition>
  <p:extLst>
    <p:ext uri="{DCECCB84-F9BA-43D5-87BE-67443E8EF086}">
      <p15:sldGuideLst xmlns:p15="http://schemas.microsoft.com/office/powerpoint/2012/main">
        <p15:guide id="11" pos="2136" userDrawn="1">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xtContent_DarkGraphic">
    <p:bg>
      <p:bgPr>
        <a:solidFill>
          <a:srgbClr val="091F2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78C6A0-DCCF-E1A0-6051-FD920B576B9B}"/>
              </a:ext>
              <a:ext uri="{C183D7F6-B498-43B3-948B-1728B52AA6E4}">
                <adec:decorative xmlns:adec="http://schemas.microsoft.com/office/drawing/2017/decorative" val="1"/>
              </a:ext>
            </a:extLst>
          </p:cNvPr>
          <p:cNvPicPr>
            <a:picLocks noChangeAspect="1"/>
          </p:cNvPicPr>
          <p:nvPr userDrawn="1"/>
        </p:nvPicPr>
        <p:blipFill rotWithShape="1">
          <a:blip r:embed="rId2"/>
          <a:srcRect l="13943" t="40146" r="5341" b="1516"/>
          <a:stretch/>
        </p:blipFill>
        <p:spPr>
          <a:xfrm>
            <a:off x="4356100" y="0"/>
            <a:ext cx="7835900" cy="4683760"/>
          </a:xfrm>
          <a:prstGeom prst="rect">
            <a:avLst/>
          </a:prstGeom>
        </p:spPr>
      </p:pic>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chemeClr val="bg1"/>
                </a:solidFill>
              </a:defRPr>
            </a:lvl1pPr>
          </a:lstStyle>
          <a:p>
            <a:r>
              <a:rPr lang="en-US" dirty="0"/>
              <a:t>Slide Title</a:t>
            </a:r>
          </a:p>
        </p:txBody>
      </p:sp>
      <p:sp>
        <p:nvSpPr>
          <p:cNvPr id="3" name="Text Placeholder 2">
            <a:extLst>
              <a:ext uri="{FF2B5EF4-FFF2-40B4-BE49-F238E27FC236}">
                <a16:creationId xmlns:a16="http://schemas.microsoft.com/office/drawing/2014/main" id="{6424A308-B6D2-0FFE-D266-33A604E41201}"/>
              </a:ext>
            </a:extLst>
          </p:cNvPr>
          <p:cNvSpPr>
            <a:spLocks noGrp="1"/>
          </p:cNvSpPr>
          <p:nvPr>
            <p:ph type="body" sz="quarter" idx="12" hasCustomPrompt="1"/>
          </p:nvPr>
        </p:nvSpPr>
        <p:spPr>
          <a:xfrm>
            <a:off x="601910" y="1459231"/>
            <a:ext cx="7322885" cy="395695"/>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dirty="0"/>
              <a:t>3-5 key messages</a:t>
            </a:r>
          </a:p>
        </p:txBody>
      </p:sp>
      <p:sp>
        <p:nvSpPr>
          <p:cNvPr id="4" name="Text Placeholder 2">
            <a:extLst>
              <a:ext uri="{FF2B5EF4-FFF2-40B4-BE49-F238E27FC236}">
                <a16:creationId xmlns:a16="http://schemas.microsoft.com/office/drawing/2014/main" id="{1C6A89F9-8ED3-F68B-7688-D696FA1BD3D0}"/>
              </a:ext>
            </a:extLst>
          </p:cNvPr>
          <p:cNvSpPr>
            <a:spLocks noGrp="1"/>
          </p:cNvSpPr>
          <p:nvPr>
            <p:ph type="body" sz="quarter" idx="13" hasCustomPrompt="1"/>
          </p:nvPr>
        </p:nvSpPr>
        <p:spPr>
          <a:xfrm>
            <a:off x="601911" y="1903366"/>
            <a:ext cx="7322888" cy="2389233"/>
          </a:xfrm>
          <a:prstGeom prst="rect">
            <a:avLst/>
          </a:prstGeom>
        </p:spPr>
        <p:txBody>
          <a:bodyPr lIns="0" anchor="t">
            <a:noAutofit/>
          </a:bodyPr>
          <a:lstStyle>
            <a:lvl1pPr marL="0" indent="0">
              <a:spcAft>
                <a:spcPts val="600"/>
              </a:spcAft>
              <a:buFont typeface="Wingdings" panose="05000000000000000000" pitchFamily="2" charset="2"/>
              <a:buNone/>
              <a:defRPr sz="1600">
                <a:solidFill>
                  <a:srgbClr val="FFFFFF"/>
                </a:solidFill>
                <a:latin typeface="+mn-lt"/>
              </a:defRPr>
            </a:lvl1pPr>
          </a:lstStyle>
          <a:p>
            <a:pPr lvl="0"/>
            <a:r>
              <a:rPr lang="en-US" dirty="0"/>
              <a:t>Body copy for message</a:t>
            </a:r>
          </a:p>
        </p:txBody>
      </p:sp>
    </p:spTree>
    <p:extLst>
      <p:ext uri="{BB962C8B-B14F-4D97-AF65-F5344CB8AC3E}">
        <p14:creationId xmlns:p14="http://schemas.microsoft.com/office/powerpoint/2010/main" val="331654242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xtContent_DarkGraphic_50%">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B1225FCA-675C-B64B-47FC-16C7A2E08559}"/>
              </a:ext>
              <a:ext uri="{C183D7F6-B498-43B3-948B-1728B52AA6E4}">
                <adec:decorative xmlns:adec="http://schemas.microsoft.com/office/drawing/2017/decorative" val="1"/>
              </a:ext>
            </a:extLst>
          </p:cNvPr>
          <p:cNvPicPr>
            <a:picLocks noChangeAspect="1"/>
          </p:cNvPicPr>
          <p:nvPr userDrawn="1"/>
        </p:nvPicPr>
        <p:blipFill rotWithShape="1">
          <a:blip r:embed="rId2"/>
          <a:srcRect l="13943" t="40146" r="21167" b="1516"/>
          <a:stretch/>
        </p:blipFill>
        <p:spPr>
          <a:xfrm>
            <a:off x="7121855" y="1"/>
            <a:ext cx="5070146" cy="3769748"/>
          </a:xfrm>
          <a:prstGeom prst="rect">
            <a:avLst/>
          </a:prstGeom>
        </p:spPr>
      </p:pic>
      <p:sp>
        <p:nvSpPr>
          <p:cNvPr id="5" name="Title 1">
            <a:extLst>
              <a:ext uri="{FF2B5EF4-FFF2-40B4-BE49-F238E27FC236}">
                <a16:creationId xmlns:a16="http://schemas.microsoft.com/office/drawing/2014/main" id="{30B88E5E-FCC6-946F-9E75-C646A54B0FE2}"/>
              </a:ext>
            </a:extLst>
          </p:cNvPr>
          <p:cNvSpPr>
            <a:spLocks noGrp="1"/>
          </p:cNvSpPr>
          <p:nvPr>
            <p:ph type="title" hasCustomPrompt="1"/>
          </p:nvPr>
        </p:nvSpPr>
        <p:spPr>
          <a:xfrm>
            <a:off x="6699502" y="441457"/>
            <a:ext cx="4909885" cy="646331"/>
          </a:xfrm>
          <a:prstGeom prst="rect">
            <a:avLst/>
          </a:prstGeom>
        </p:spPr>
        <p:txBody>
          <a:bodyPr wrap="square" lIns="0" anchor="t" anchorCtr="0">
            <a:spAutoFit/>
          </a:bodyPr>
          <a:lstStyle>
            <a:lvl1pPr>
              <a:defRPr>
                <a:solidFill>
                  <a:schemeClr val="bg1"/>
                </a:solidFill>
              </a:defRPr>
            </a:lvl1pPr>
          </a:lstStyle>
          <a:p>
            <a:r>
              <a:rPr lang="en-US" dirty="0"/>
              <a:t>Slide title</a:t>
            </a:r>
          </a:p>
        </p:txBody>
      </p:sp>
      <p:sp>
        <p:nvSpPr>
          <p:cNvPr id="2" name="Text Placeholder 2">
            <a:extLst>
              <a:ext uri="{FF2B5EF4-FFF2-40B4-BE49-F238E27FC236}">
                <a16:creationId xmlns:a16="http://schemas.microsoft.com/office/drawing/2014/main" id="{2612FA6D-64DB-C249-FED8-2641CAD98477}"/>
              </a:ext>
            </a:extLst>
          </p:cNvPr>
          <p:cNvSpPr>
            <a:spLocks noGrp="1"/>
          </p:cNvSpPr>
          <p:nvPr>
            <p:ph type="body" sz="quarter" idx="12" hasCustomPrompt="1"/>
          </p:nvPr>
        </p:nvSpPr>
        <p:spPr>
          <a:xfrm>
            <a:off x="6695874" y="1459231"/>
            <a:ext cx="4913511" cy="395695"/>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dirty="0"/>
              <a:t>3-5 key messages</a:t>
            </a:r>
          </a:p>
        </p:txBody>
      </p:sp>
      <p:sp>
        <p:nvSpPr>
          <p:cNvPr id="4" name="Text Placeholder 2">
            <a:extLst>
              <a:ext uri="{FF2B5EF4-FFF2-40B4-BE49-F238E27FC236}">
                <a16:creationId xmlns:a16="http://schemas.microsoft.com/office/drawing/2014/main" id="{49203B29-1D3A-40AC-CBB0-17F7D9215213}"/>
              </a:ext>
            </a:extLst>
          </p:cNvPr>
          <p:cNvSpPr>
            <a:spLocks noGrp="1"/>
          </p:cNvSpPr>
          <p:nvPr>
            <p:ph type="body" sz="quarter" idx="13" hasCustomPrompt="1"/>
          </p:nvPr>
        </p:nvSpPr>
        <p:spPr>
          <a:xfrm>
            <a:off x="6695875" y="1903366"/>
            <a:ext cx="4913513" cy="2389233"/>
          </a:xfrm>
          <a:prstGeom prst="rect">
            <a:avLst/>
          </a:prstGeom>
        </p:spPr>
        <p:txBody>
          <a:bodyPr lIns="0" anchor="t">
            <a:noAutofit/>
          </a:bodyPr>
          <a:lstStyle>
            <a:lvl1pPr marL="0" indent="0">
              <a:spcAft>
                <a:spcPts val="600"/>
              </a:spcAft>
              <a:buFont typeface="Wingdings" panose="05000000000000000000" pitchFamily="2" charset="2"/>
              <a:buNone/>
              <a:defRPr sz="1600">
                <a:solidFill>
                  <a:srgbClr val="FFFFFF"/>
                </a:solidFill>
                <a:latin typeface="+mn-lt"/>
              </a:defRPr>
            </a:lvl1pPr>
          </a:lstStyle>
          <a:p>
            <a:pPr lvl="0"/>
            <a:r>
              <a:rPr lang="en-US" dirty="0"/>
              <a:t>Body copy for message</a:t>
            </a:r>
          </a:p>
        </p:txBody>
      </p:sp>
    </p:spTree>
    <p:extLst>
      <p:ext uri="{BB962C8B-B14F-4D97-AF65-F5344CB8AC3E}">
        <p14:creationId xmlns:p14="http://schemas.microsoft.com/office/powerpoint/2010/main" val="327267626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12" userDrawn="1">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Column">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FFA38B"/>
                </a:solidFill>
              </a:defRPr>
            </a:lvl1pPr>
          </a:lstStyle>
          <a:p>
            <a:r>
              <a:rPr lang="en-US" dirty="0"/>
              <a:t>Slide Title</a:t>
            </a:r>
          </a:p>
        </p:txBody>
      </p:sp>
      <p:sp>
        <p:nvSpPr>
          <p:cNvPr id="3" name="Text Placeholder 2">
            <a:extLst>
              <a:ext uri="{FF2B5EF4-FFF2-40B4-BE49-F238E27FC236}">
                <a16:creationId xmlns:a16="http://schemas.microsoft.com/office/drawing/2014/main" id="{6424A308-B6D2-0FFE-D266-33A604E41201}"/>
              </a:ext>
            </a:extLst>
          </p:cNvPr>
          <p:cNvSpPr>
            <a:spLocks noGrp="1"/>
          </p:cNvSpPr>
          <p:nvPr>
            <p:ph type="body" sz="quarter" idx="12" hasCustomPrompt="1"/>
          </p:nvPr>
        </p:nvSpPr>
        <p:spPr>
          <a:xfrm>
            <a:off x="601911" y="1459231"/>
            <a:ext cx="5145746" cy="4809807"/>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dirty="0"/>
              <a:t>2-column content</a:t>
            </a:r>
          </a:p>
        </p:txBody>
      </p:sp>
      <p:sp>
        <p:nvSpPr>
          <p:cNvPr id="5" name="Text Placeholder 2">
            <a:extLst>
              <a:ext uri="{FF2B5EF4-FFF2-40B4-BE49-F238E27FC236}">
                <a16:creationId xmlns:a16="http://schemas.microsoft.com/office/drawing/2014/main" id="{EC6A9043-734B-2A9D-C36E-3B2130484B8D}"/>
              </a:ext>
            </a:extLst>
          </p:cNvPr>
          <p:cNvSpPr>
            <a:spLocks noGrp="1"/>
          </p:cNvSpPr>
          <p:nvPr>
            <p:ph type="body" sz="quarter" idx="13" hasCustomPrompt="1"/>
          </p:nvPr>
        </p:nvSpPr>
        <p:spPr>
          <a:xfrm>
            <a:off x="6454071" y="1459231"/>
            <a:ext cx="5145746" cy="4809807"/>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dirty="0"/>
              <a:t>2-column content</a:t>
            </a:r>
          </a:p>
        </p:txBody>
      </p:sp>
    </p:spTree>
    <p:extLst>
      <p:ext uri="{BB962C8B-B14F-4D97-AF65-F5344CB8AC3E}">
        <p14:creationId xmlns:p14="http://schemas.microsoft.com/office/powerpoint/2010/main" val="253485661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olumn_50%">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Title 1">
            <a:extLst>
              <a:ext uri="{FF2B5EF4-FFF2-40B4-BE49-F238E27FC236}">
                <a16:creationId xmlns:a16="http://schemas.microsoft.com/office/drawing/2014/main" id="{30B88E5E-FCC6-946F-9E75-C646A54B0FE2}"/>
              </a:ext>
            </a:extLst>
          </p:cNvPr>
          <p:cNvSpPr>
            <a:spLocks noGrp="1"/>
          </p:cNvSpPr>
          <p:nvPr>
            <p:ph type="title" hasCustomPrompt="1"/>
          </p:nvPr>
        </p:nvSpPr>
        <p:spPr>
          <a:xfrm>
            <a:off x="6699502" y="441457"/>
            <a:ext cx="4909885" cy="646331"/>
          </a:xfrm>
          <a:prstGeom prst="rect">
            <a:avLst/>
          </a:prstGeom>
        </p:spPr>
        <p:txBody>
          <a:bodyPr wrap="square" lIns="0" anchor="t" anchorCtr="0">
            <a:spAutoFit/>
          </a:bodyPr>
          <a:lstStyle>
            <a:lvl1pPr>
              <a:defRPr>
                <a:solidFill>
                  <a:srgbClr val="FFA38B"/>
                </a:solidFill>
              </a:defRPr>
            </a:lvl1pPr>
          </a:lstStyle>
          <a:p>
            <a:r>
              <a:rPr lang="en-US" dirty="0"/>
              <a:t>Slide title</a:t>
            </a:r>
          </a:p>
        </p:txBody>
      </p:sp>
      <p:sp>
        <p:nvSpPr>
          <p:cNvPr id="7" name="Text Placeholder 2">
            <a:extLst>
              <a:ext uri="{FF2B5EF4-FFF2-40B4-BE49-F238E27FC236}">
                <a16:creationId xmlns:a16="http://schemas.microsoft.com/office/drawing/2014/main" id="{750ED99B-9CA5-3EFF-D4F7-910FB6A965ED}"/>
              </a:ext>
            </a:extLst>
          </p:cNvPr>
          <p:cNvSpPr>
            <a:spLocks noGrp="1"/>
          </p:cNvSpPr>
          <p:nvPr>
            <p:ph type="body" sz="quarter" idx="12" hasCustomPrompt="1"/>
          </p:nvPr>
        </p:nvSpPr>
        <p:spPr>
          <a:xfrm>
            <a:off x="6699502" y="1459231"/>
            <a:ext cx="2248555" cy="4809807"/>
          </a:xfrm>
          <a:prstGeom prst="rect">
            <a:avLst/>
          </a:prstGeom>
        </p:spPr>
        <p:txBody>
          <a:bodyPr lIns="0" anchor="t">
            <a:noAutofit/>
          </a:bodyPr>
          <a:lstStyle>
            <a:lvl1pPr marL="0" indent="0">
              <a:spcAft>
                <a:spcPts val="600"/>
              </a:spcAft>
              <a:buFont typeface="Wingdings" panose="05000000000000000000" pitchFamily="2" charset="2"/>
              <a:buNone/>
              <a:defRPr sz="1600">
                <a:solidFill>
                  <a:schemeClr val="bg1"/>
                </a:solidFill>
                <a:latin typeface="+mj-lt"/>
              </a:defRPr>
            </a:lvl1pPr>
          </a:lstStyle>
          <a:p>
            <a:pPr lvl="0"/>
            <a:r>
              <a:rPr lang="en-US" dirty="0"/>
              <a:t>2-column content</a:t>
            </a:r>
          </a:p>
        </p:txBody>
      </p:sp>
      <p:sp>
        <p:nvSpPr>
          <p:cNvPr id="10" name="Text Placeholder 2">
            <a:extLst>
              <a:ext uri="{FF2B5EF4-FFF2-40B4-BE49-F238E27FC236}">
                <a16:creationId xmlns:a16="http://schemas.microsoft.com/office/drawing/2014/main" id="{2405E337-2CFF-8705-977C-DE25B2706E65}"/>
              </a:ext>
            </a:extLst>
          </p:cNvPr>
          <p:cNvSpPr>
            <a:spLocks noGrp="1"/>
          </p:cNvSpPr>
          <p:nvPr>
            <p:ph type="body" sz="quarter" idx="13" hasCustomPrompt="1"/>
          </p:nvPr>
        </p:nvSpPr>
        <p:spPr>
          <a:xfrm>
            <a:off x="9351262" y="1459231"/>
            <a:ext cx="2248555" cy="4809807"/>
          </a:xfrm>
          <a:prstGeom prst="rect">
            <a:avLst/>
          </a:prstGeom>
        </p:spPr>
        <p:txBody>
          <a:bodyPr lIns="0" anchor="t">
            <a:noAutofit/>
          </a:bodyPr>
          <a:lstStyle>
            <a:lvl1pPr marL="0" indent="0">
              <a:spcAft>
                <a:spcPts val="600"/>
              </a:spcAft>
              <a:buFont typeface="Wingdings" panose="05000000000000000000" pitchFamily="2" charset="2"/>
              <a:buNone/>
              <a:defRPr sz="1600">
                <a:solidFill>
                  <a:schemeClr val="bg1"/>
                </a:solidFill>
                <a:latin typeface="+mj-lt"/>
              </a:defRPr>
            </a:lvl1pPr>
          </a:lstStyle>
          <a:p>
            <a:pPr lvl="0"/>
            <a:r>
              <a:rPr lang="en-US" dirty="0"/>
              <a:t>2-column content</a:t>
            </a:r>
          </a:p>
        </p:txBody>
      </p:sp>
    </p:spTree>
    <p:extLst>
      <p:ext uri="{BB962C8B-B14F-4D97-AF65-F5344CB8AC3E}">
        <p14:creationId xmlns:p14="http://schemas.microsoft.com/office/powerpoint/2010/main" val="248865835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8" userDrawn="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_Dark">
    <p:bg>
      <p:bgPr>
        <a:solidFill>
          <a:srgbClr val="09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25430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TextOnly_50%">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A6845C-5902-5572-5C62-EFD0BEB0FCB8}"/>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itle 1">
            <a:extLst>
              <a:ext uri="{FF2B5EF4-FFF2-40B4-BE49-F238E27FC236}">
                <a16:creationId xmlns:a16="http://schemas.microsoft.com/office/drawing/2014/main" id="{56A10519-8369-B7A0-78D4-6FC97DCC734B}"/>
              </a:ext>
            </a:extLst>
          </p:cNvPr>
          <p:cNvSpPr>
            <a:spLocks noGrp="1"/>
          </p:cNvSpPr>
          <p:nvPr>
            <p:ph type="title" hasCustomPrompt="1"/>
          </p:nvPr>
        </p:nvSpPr>
        <p:spPr>
          <a:xfrm>
            <a:off x="6693142" y="2333208"/>
            <a:ext cx="5039425" cy="1200329"/>
          </a:xfrm>
          <a:prstGeom prst="rect">
            <a:avLst/>
          </a:prstGeom>
        </p:spPr>
        <p:txBody>
          <a:bodyPr wrap="square" lIns="0" anchor="b" anchorCtr="0">
            <a:spAutoFit/>
          </a:bodyPr>
          <a:lstStyle>
            <a:lvl1pPr>
              <a:defRPr>
                <a:solidFill>
                  <a:schemeClr val="bg1"/>
                </a:solidFill>
              </a:defRPr>
            </a:lvl1pPr>
          </a:lstStyle>
          <a:p>
            <a:r>
              <a:rPr lang="en-US" dirty="0"/>
              <a:t>Event name or presentation title </a:t>
            </a:r>
          </a:p>
        </p:txBody>
      </p:sp>
      <p:sp>
        <p:nvSpPr>
          <p:cNvPr id="14" name="Text Placeholder 4">
            <a:extLst>
              <a:ext uri="{FF2B5EF4-FFF2-40B4-BE49-F238E27FC236}">
                <a16:creationId xmlns:a16="http://schemas.microsoft.com/office/drawing/2014/main" id="{32396D44-10DD-D15A-391E-7493868CE3D8}"/>
              </a:ext>
            </a:extLst>
          </p:cNvPr>
          <p:cNvSpPr>
            <a:spLocks noGrp="1"/>
          </p:cNvSpPr>
          <p:nvPr>
            <p:ph type="body" sz="quarter" idx="12" hasCustomPrompt="1"/>
          </p:nvPr>
        </p:nvSpPr>
        <p:spPr>
          <a:xfrm>
            <a:off x="6693142" y="3962400"/>
            <a:ext cx="5046022" cy="307777"/>
          </a:xfrm>
          <a:prstGeom prst="rect">
            <a:avLst/>
          </a:prstGeom>
          <a:noFill/>
        </p:spPr>
        <p:txBody>
          <a:bodyPr wrap="square" lIns="0" tIns="0" rIns="0" bIns="0">
            <a:spAutoFit/>
          </a:bodyPr>
          <a:lstStyle>
            <a:lvl1pPr marL="0" indent="0">
              <a:spcBef>
                <a:spcPts val="0"/>
              </a:spcBef>
              <a:buNone/>
              <a:defRPr sz="2000" spc="0" baseline="0">
                <a:solidFill>
                  <a:srgbClr val="FFA38B"/>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a:extLst>
              <a:ext uri="{FF2B5EF4-FFF2-40B4-BE49-F238E27FC236}">
                <a16:creationId xmlns:a16="http://schemas.microsoft.com/office/drawing/2014/main" id="{9D0B9175-27F6-E048-A907-1F4ABAC38254}"/>
              </a:ext>
            </a:extLst>
          </p:cNvPr>
          <p:cNvPicPr>
            <a:picLocks noChangeAspect="1"/>
          </p:cNvPicPr>
          <p:nvPr userDrawn="1"/>
        </p:nvPicPr>
        <p:blipFill>
          <a:blip r:embed="rId2"/>
          <a:stretch>
            <a:fillRect/>
          </a:stretch>
        </p:blipFill>
        <p:spPr bwMode="black">
          <a:xfrm>
            <a:off x="6693142" y="597142"/>
            <a:ext cx="1366245" cy="292608"/>
          </a:xfrm>
          <a:prstGeom prst="rect">
            <a:avLst/>
          </a:prstGeom>
        </p:spPr>
      </p:pic>
    </p:spTree>
    <p:extLst>
      <p:ext uri="{BB962C8B-B14F-4D97-AF65-F5344CB8AC3E}">
        <p14:creationId xmlns:p14="http://schemas.microsoft.com/office/powerpoint/2010/main" val="1839280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_1_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6184901" cy="1661993"/>
          </a:xfrm>
          <a:prstGeom prst="rect">
            <a:avLst/>
          </a:prstGeom>
        </p:spPr>
        <p:txBody>
          <a:bodyPr lIns="0" anchor="b"/>
          <a:lstStyle>
            <a:lvl1pPr>
              <a:defRPr>
                <a:solidFill>
                  <a:schemeClr val="tx1"/>
                </a:solidFill>
              </a:defRPr>
            </a:lvl1pPr>
          </a:lstStyle>
          <a:p>
            <a:r>
              <a:rPr lang="en-US" dirty="0"/>
              <a:t>“Add quote text here Add quote text here”</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319350"/>
          </a:xfrm>
          <a:prstGeom prst="rect">
            <a:avLst/>
          </a:prstGeom>
        </p:spPr>
        <p:txBody>
          <a:bodyPr lIns="0"/>
          <a:lstStyle>
            <a:lvl1pPr marL="0" indent="0" algn="l">
              <a:spcBef>
                <a:spcPts val="0"/>
              </a:spcBef>
              <a:buNone/>
              <a:defRPr sz="2000">
                <a:solidFill>
                  <a:srgbClr val="FFA38B"/>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116620"/>
            <a:ext cx="5795963" cy="287419"/>
          </a:xfrm>
          <a:prstGeom prst="rect">
            <a:avLst/>
          </a:prstGeom>
        </p:spPr>
        <p:txBody>
          <a:bodyPr lIns="0"/>
          <a:lstStyle>
            <a:lvl1pPr marL="0" indent="0" algn="l">
              <a:spcBef>
                <a:spcPts val="0"/>
              </a:spcBef>
              <a:buNone/>
              <a:defRPr sz="16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_1_Dark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09569E-481D-F094-95DE-092FC431C4AD}"/>
              </a:ext>
            </a:extLst>
          </p:cNvPr>
          <p:cNvSpPr>
            <a:spLocks noGrp="1"/>
          </p:cNvSpPr>
          <p:nvPr>
            <p:ph type="body" sz="quarter" idx="23" hasCustomPrompt="1"/>
          </p:nvPr>
        </p:nvSpPr>
        <p:spPr>
          <a:xfrm>
            <a:off x="6547300" y="2899569"/>
            <a:ext cx="5058912" cy="1647825"/>
          </a:xfrm>
          <a:prstGeom prst="rect">
            <a:avLst/>
          </a:prstGeom>
        </p:spPr>
        <p:txBody>
          <a:bodyPr lIns="0" anchor="b"/>
          <a:lstStyle>
            <a:lvl1pPr marL="0" indent="0">
              <a:buFontTx/>
              <a:buNone/>
              <a:defRPr sz="3600">
                <a:latin typeface="+mj-lt"/>
              </a:defRPr>
            </a:lvl1pPr>
          </a:lstStyle>
          <a:p>
            <a:pPr lvl="0"/>
            <a:r>
              <a:rPr lang="en-US" dirty="0"/>
              <a:t>“Add quote text here. Add quote text here.”</a:t>
            </a:r>
          </a:p>
        </p:txBody>
      </p:sp>
      <p:sp>
        <p:nvSpPr>
          <p:cNvPr id="4" name="Text Placeholder 3">
            <a:extLst>
              <a:ext uri="{FF2B5EF4-FFF2-40B4-BE49-F238E27FC236}">
                <a16:creationId xmlns:a16="http://schemas.microsoft.com/office/drawing/2014/main" id="{39875F7C-5C39-70FA-B1D5-59C7E90EB514}"/>
              </a:ext>
            </a:extLst>
          </p:cNvPr>
          <p:cNvSpPr>
            <a:spLocks noGrp="1"/>
          </p:cNvSpPr>
          <p:nvPr>
            <p:ph type="body" sz="quarter" idx="18" hasCustomPrompt="1"/>
          </p:nvPr>
        </p:nvSpPr>
        <p:spPr>
          <a:xfrm>
            <a:off x="6547301" y="4783270"/>
            <a:ext cx="5058912" cy="319350"/>
          </a:xfrm>
          <a:prstGeom prst="rect">
            <a:avLst/>
          </a:prstGeom>
        </p:spPr>
        <p:txBody>
          <a:bodyPr lIns="0"/>
          <a:lstStyle>
            <a:lvl1pPr marL="0" indent="0" algn="l">
              <a:spcBef>
                <a:spcPts val="0"/>
              </a:spcBef>
              <a:buNone/>
              <a:defRPr sz="2000">
                <a:solidFill>
                  <a:srgbClr val="FFA38B"/>
                </a:solidFill>
                <a:latin typeface="+mj-lt"/>
              </a:defRPr>
            </a:lvl1pPr>
          </a:lstStyle>
          <a:p>
            <a:pPr lvl="0"/>
            <a:r>
              <a:rPr lang="en-US" dirty="0"/>
              <a:t>Name attribute</a:t>
            </a:r>
          </a:p>
        </p:txBody>
      </p:sp>
      <p:sp>
        <p:nvSpPr>
          <p:cNvPr id="5" name="Text Placeholder 3">
            <a:extLst>
              <a:ext uri="{FF2B5EF4-FFF2-40B4-BE49-F238E27FC236}">
                <a16:creationId xmlns:a16="http://schemas.microsoft.com/office/drawing/2014/main" id="{AB50139B-E847-2502-079A-0EE4790F3AD5}"/>
              </a:ext>
            </a:extLst>
          </p:cNvPr>
          <p:cNvSpPr>
            <a:spLocks noGrp="1"/>
          </p:cNvSpPr>
          <p:nvPr>
            <p:ph type="body" sz="quarter" idx="20" hasCustomPrompt="1"/>
          </p:nvPr>
        </p:nvSpPr>
        <p:spPr>
          <a:xfrm>
            <a:off x="6547301" y="5109764"/>
            <a:ext cx="5058912" cy="287419"/>
          </a:xfrm>
          <a:prstGeom prst="rect">
            <a:avLst/>
          </a:prstGeom>
        </p:spPr>
        <p:txBody>
          <a:bodyPr lIns="0"/>
          <a:lstStyle>
            <a:lvl1pPr marL="0" indent="0" algn="l">
              <a:spcBef>
                <a:spcPts val="0"/>
              </a:spcBef>
              <a:buNone/>
              <a:defRPr sz="16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2659555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_2_Dar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592455"/>
            <a:ext cx="6184901" cy="3298247"/>
          </a:xfrm>
          <a:prstGeom prst="rect">
            <a:avLst/>
          </a:prstGeom>
        </p:spPr>
        <p:txBody>
          <a:bodyPr lIns="0" anchor="b"/>
          <a:lstStyle>
            <a:lvl1pPr>
              <a:defRPr>
                <a:solidFill>
                  <a:schemeClr val="tx1"/>
                </a:solidFill>
              </a:defRPr>
            </a:lvl1pPr>
          </a:lstStyle>
          <a:p>
            <a:r>
              <a:rPr lang="en-US" dirty="0"/>
              <a:t>“Add quote text here. Add quote text here. Add quote text here. Add quote text here Add quote text here.”</a:t>
            </a:r>
          </a:p>
        </p:txBody>
      </p:sp>
      <p:sp>
        <p:nvSpPr>
          <p:cNvPr id="2" name="Text Placeholder 3">
            <a:extLst>
              <a:ext uri="{FF2B5EF4-FFF2-40B4-BE49-F238E27FC236}">
                <a16:creationId xmlns:a16="http://schemas.microsoft.com/office/drawing/2014/main" id="{DE5796F8-0B2D-AEC3-6D1B-9C776A2A8189}"/>
              </a:ext>
            </a:extLst>
          </p:cNvPr>
          <p:cNvSpPr>
            <a:spLocks noGrp="1"/>
          </p:cNvSpPr>
          <p:nvPr>
            <p:ph type="body" sz="quarter" idx="18" hasCustomPrompt="1"/>
          </p:nvPr>
        </p:nvSpPr>
        <p:spPr>
          <a:xfrm>
            <a:off x="1739900" y="4053521"/>
            <a:ext cx="5795963" cy="319350"/>
          </a:xfrm>
          <a:prstGeom prst="rect">
            <a:avLst/>
          </a:prstGeom>
        </p:spPr>
        <p:txBody>
          <a:bodyPr lIns="0"/>
          <a:lstStyle>
            <a:lvl1pPr marL="0" indent="0" algn="l">
              <a:spcBef>
                <a:spcPts val="0"/>
              </a:spcBef>
              <a:buNone/>
              <a:defRPr sz="2000">
                <a:solidFill>
                  <a:srgbClr val="FFA38B"/>
                </a:solidFill>
                <a:latin typeface="+mj-lt"/>
              </a:defRPr>
            </a:lvl1pPr>
          </a:lstStyle>
          <a:p>
            <a:pPr lvl="0"/>
            <a:r>
              <a:rPr lang="en-US" dirty="0"/>
              <a:t>Name attribute</a:t>
            </a:r>
          </a:p>
        </p:txBody>
      </p:sp>
      <p:sp>
        <p:nvSpPr>
          <p:cNvPr id="3" name="Text Placeholder 3">
            <a:extLst>
              <a:ext uri="{FF2B5EF4-FFF2-40B4-BE49-F238E27FC236}">
                <a16:creationId xmlns:a16="http://schemas.microsoft.com/office/drawing/2014/main" id="{63ED149C-B005-3DD8-9A3C-38575D677FE9}"/>
              </a:ext>
            </a:extLst>
          </p:cNvPr>
          <p:cNvSpPr>
            <a:spLocks noGrp="1"/>
          </p:cNvSpPr>
          <p:nvPr>
            <p:ph type="body" sz="quarter" idx="20" hasCustomPrompt="1"/>
          </p:nvPr>
        </p:nvSpPr>
        <p:spPr>
          <a:xfrm>
            <a:off x="1739900" y="4390648"/>
            <a:ext cx="5795963" cy="287419"/>
          </a:xfrm>
          <a:prstGeom prst="rect">
            <a:avLst/>
          </a:prstGeom>
        </p:spPr>
        <p:txBody>
          <a:bodyPr lIns="0"/>
          <a:lstStyle>
            <a:lvl1pPr marL="0" indent="0" algn="l">
              <a:spcBef>
                <a:spcPts val="0"/>
              </a:spcBef>
              <a:buNone/>
              <a:defRPr sz="16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3890078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8" userDrawn="1">
          <p15:clr>
            <a:srgbClr val="A4A3A4"/>
          </p15:clr>
        </p15:guide>
        <p15:guide id="13" pos="2744">
          <p15:clr>
            <a:srgbClr val="A4A3A4"/>
          </p15:clr>
        </p15:guide>
        <p15:guide id="20" pos="4937">
          <p15:clr>
            <a:srgbClr val="A4A3A4"/>
          </p15:clr>
        </p15:guide>
        <p15:guide id="21" pos="5120">
          <p15:clr>
            <a:srgbClr val="A4A3A4"/>
          </p15:clr>
        </p15:guide>
        <p15:guide id="22" pos="2664" userDrawn="1">
          <p15:clr>
            <a:srgbClr val="F26B43"/>
          </p15:clr>
        </p15:guide>
        <p15:guide id="23" pos="4998">
          <p15:clr>
            <a:srgbClr val="F26B43"/>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_2_Dark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D09569E-481D-F094-95DE-092FC431C4AD}"/>
              </a:ext>
            </a:extLst>
          </p:cNvPr>
          <p:cNvSpPr>
            <a:spLocks noGrp="1"/>
          </p:cNvSpPr>
          <p:nvPr>
            <p:ph type="body" sz="quarter" idx="23" hasCustomPrompt="1"/>
          </p:nvPr>
        </p:nvSpPr>
        <p:spPr>
          <a:xfrm>
            <a:off x="6466020" y="2931724"/>
            <a:ext cx="5143368" cy="2530335"/>
          </a:xfrm>
          <a:prstGeom prst="rect">
            <a:avLst/>
          </a:prstGeom>
        </p:spPr>
        <p:txBody>
          <a:bodyPr lIns="0" anchor="b"/>
          <a:lstStyle>
            <a:lvl1pPr marL="0" indent="0">
              <a:spcBef>
                <a:spcPts val="0"/>
              </a:spcBef>
              <a:buFontTx/>
              <a:buNone/>
              <a:defRPr sz="3600">
                <a:latin typeface="+mj-lt"/>
              </a:defRPr>
            </a:lvl1pPr>
          </a:lstStyle>
          <a:p>
            <a:pPr lvl="0"/>
            <a:r>
              <a:rPr lang="en-US" dirty="0"/>
              <a:t>“Add quote text here. Add quote text here.”</a:t>
            </a:r>
          </a:p>
        </p:txBody>
      </p:sp>
      <p:sp>
        <p:nvSpPr>
          <p:cNvPr id="4" name="Text Placeholder 3">
            <a:extLst>
              <a:ext uri="{FF2B5EF4-FFF2-40B4-BE49-F238E27FC236}">
                <a16:creationId xmlns:a16="http://schemas.microsoft.com/office/drawing/2014/main" id="{D7F5BC78-6314-BD3C-15BE-0A171C133E24}"/>
              </a:ext>
            </a:extLst>
          </p:cNvPr>
          <p:cNvSpPr>
            <a:spLocks noGrp="1"/>
          </p:cNvSpPr>
          <p:nvPr>
            <p:ph type="body" sz="quarter" idx="18" hasCustomPrompt="1"/>
          </p:nvPr>
        </p:nvSpPr>
        <p:spPr>
          <a:xfrm>
            <a:off x="6466021" y="5644492"/>
            <a:ext cx="5143368" cy="319350"/>
          </a:xfrm>
          <a:prstGeom prst="rect">
            <a:avLst/>
          </a:prstGeom>
        </p:spPr>
        <p:txBody>
          <a:bodyPr lIns="0"/>
          <a:lstStyle>
            <a:lvl1pPr marL="0" indent="0" algn="l">
              <a:spcBef>
                <a:spcPts val="0"/>
              </a:spcBef>
              <a:buNone/>
              <a:defRPr sz="2000">
                <a:solidFill>
                  <a:srgbClr val="FFA38B"/>
                </a:solidFill>
                <a:latin typeface="+mj-lt"/>
              </a:defRPr>
            </a:lvl1pPr>
          </a:lstStyle>
          <a:p>
            <a:pPr lvl="0"/>
            <a:r>
              <a:rPr lang="en-US" dirty="0"/>
              <a:t>Name attribute</a:t>
            </a:r>
          </a:p>
        </p:txBody>
      </p:sp>
      <p:sp>
        <p:nvSpPr>
          <p:cNvPr id="5" name="Text Placeholder 3">
            <a:extLst>
              <a:ext uri="{FF2B5EF4-FFF2-40B4-BE49-F238E27FC236}">
                <a16:creationId xmlns:a16="http://schemas.microsoft.com/office/drawing/2014/main" id="{34B5541E-4A2F-6FC7-452A-379E9663BA7B}"/>
              </a:ext>
            </a:extLst>
          </p:cNvPr>
          <p:cNvSpPr>
            <a:spLocks noGrp="1"/>
          </p:cNvSpPr>
          <p:nvPr>
            <p:ph type="body" sz="quarter" idx="20" hasCustomPrompt="1"/>
          </p:nvPr>
        </p:nvSpPr>
        <p:spPr>
          <a:xfrm>
            <a:off x="6466021" y="5981619"/>
            <a:ext cx="5143368" cy="287419"/>
          </a:xfrm>
          <a:prstGeom prst="rect">
            <a:avLst/>
          </a:prstGeom>
        </p:spPr>
        <p:txBody>
          <a:bodyPr lIns="0"/>
          <a:lstStyle>
            <a:lvl1pPr marL="0" indent="0" algn="l">
              <a:spcBef>
                <a:spcPts val="0"/>
              </a:spcBef>
              <a:buNone/>
              <a:defRPr sz="1600">
                <a:solidFill>
                  <a:schemeClr val="tx1"/>
                </a:solidFill>
                <a:latin typeface="+mn-lt"/>
              </a:defRPr>
            </a:lvl1pPr>
          </a:lstStyle>
          <a:p>
            <a:pPr lvl="0"/>
            <a:r>
              <a:rPr lang="en-US" dirty="0"/>
              <a:t>Job title or another attribute</a:t>
            </a:r>
          </a:p>
        </p:txBody>
      </p:sp>
    </p:spTree>
    <p:extLst>
      <p:ext uri="{BB962C8B-B14F-4D97-AF65-F5344CB8AC3E}">
        <p14:creationId xmlns:p14="http://schemas.microsoft.com/office/powerpoint/2010/main" val="1793610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ase_Study_1_Dark">
    <p:bg>
      <p:bgPr>
        <a:solidFill>
          <a:srgbClr val="091F2C"/>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E8DC3B3-C7F8-6106-E1A1-D208617985B2}"/>
              </a:ext>
              <a:ext uri="{C183D7F6-B498-43B3-948B-1728B52AA6E4}">
                <adec:decorative xmlns:adec="http://schemas.microsoft.com/office/drawing/2017/decorative" val="1"/>
              </a:ext>
            </a:extLst>
          </p:cNvPr>
          <p:cNvGrpSpPr/>
          <p:nvPr userDrawn="1"/>
        </p:nvGrpSpPr>
        <p:grpSpPr>
          <a:xfrm>
            <a:off x="593661" y="1449388"/>
            <a:ext cx="11025951" cy="4846365"/>
            <a:chOff x="593661" y="1449388"/>
            <a:chExt cx="11025951" cy="4846365"/>
          </a:xfrm>
        </p:grpSpPr>
        <p:sp>
          <p:nvSpPr>
            <p:cNvPr id="29" name="Rounded Rectangle 62">
              <a:extLst>
                <a:ext uri="{FF2B5EF4-FFF2-40B4-BE49-F238E27FC236}">
                  <a16:creationId xmlns:a16="http://schemas.microsoft.com/office/drawing/2014/main" id="{C081FC5E-5643-8423-CDC4-2450E009936B}"/>
                </a:ext>
              </a:extLst>
            </p:cNvPr>
            <p:cNvSpPr/>
            <p:nvPr userDrawn="1"/>
          </p:nvSpPr>
          <p:spPr bwMode="auto">
            <a:xfrm>
              <a:off x="9070975" y="14493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ounded Rectangle 62">
              <a:extLst>
                <a:ext uri="{FF2B5EF4-FFF2-40B4-BE49-F238E27FC236}">
                  <a16:creationId xmlns:a16="http://schemas.microsoft.com/office/drawing/2014/main" id="{5FE98EB5-F012-B14F-123A-63D1A2937E91}"/>
                </a:ext>
              </a:extLst>
            </p:cNvPr>
            <p:cNvSpPr/>
            <p:nvPr userDrawn="1"/>
          </p:nvSpPr>
          <p:spPr bwMode="auto">
            <a:xfrm>
              <a:off x="6237117" y="14493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9" name="Rounded Rectangle 62">
              <a:extLst>
                <a:ext uri="{FF2B5EF4-FFF2-40B4-BE49-F238E27FC236}">
                  <a16:creationId xmlns:a16="http://schemas.microsoft.com/office/drawing/2014/main" id="{1B3F1367-4627-B3B8-5434-C9CF97AF0020}"/>
                </a:ext>
              </a:extLst>
            </p:cNvPr>
            <p:cNvSpPr/>
            <p:nvPr userDrawn="1"/>
          </p:nvSpPr>
          <p:spPr bwMode="auto">
            <a:xfrm>
              <a:off x="3413484" y="14493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1" name="Rounded Rectangle 62">
              <a:extLst>
                <a:ext uri="{FF2B5EF4-FFF2-40B4-BE49-F238E27FC236}">
                  <a16:creationId xmlns:a16="http://schemas.microsoft.com/office/drawing/2014/main" id="{03B50E0C-483E-E1A6-9742-13FA4EF7367D}"/>
                </a:ext>
              </a:extLst>
            </p:cNvPr>
            <p:cNvSpPr/>
            <p:nvPr userDrawn="1"/>
          </p:nvSpPr>
          <p:spPr bwMode="auto">
            <a:xfrm>
              <a:off x="593661" y="1449388"/>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3" name="Rounded Rectangle 62">
              <a:extLst>
                <a:ext uri="{FF2B5EF4-FFF2-40B4-BE49-F238E27FC236}">
                  <a16:creationId xmlns:a16="http://schemas.microsoft.com/office/drawing/2014/main" id="{4F589480-62CF-0871-8533-2405B8B7700B}"/>
                </a:ext>
              </a:extLst>
            </p:cNvPr>
            <p:cNvSpPr/>
            <p:nvPr userDrawn="1"/>
          </p:nvSpPr>
          <p:spPr bwMode="auto">
            <a:xfrm>
              <a:off x="9070975"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5" name="Rounded Rectangle 62">
              <a:extLst>
                <a:ext uri="{FF2B5EF4-FFF2-40B4-BE49-F238E27FC236}">
                  <a16:creationId xmlns:a16="http://schemas.microsoft.com/office/drawing/2014/main" id="{799256B1-050A-C5B5-0D47-040D12121AD6}"/>
                </a:ext>
              </a:extLst>
            </p:cNvPr>
            <p:cNvSpPr/>
            <p:nvPr userDrawn="1"/>
          </p:nvSpPr>
          <p:spPr bwMode="auto">
            <a:xfrm>
              <a:off x="6242229"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7" name="Rounded Rectangle 62">
              <a:extLst>
                <a:ext uri="{FF2B5EF4-FFF2-40B4-BE49-F238E27FC236}">
                  <a16:creationId xmlns:a16="http://schemas.microsoft.com/office/drawing/2014/main" id="{9C0A3374-AD54-7F0B-9CC6-EC1B847F17AE}"/>
                </a:ext>
              </a:extLst>
            </p:cNvPr>
            <p:cNvSpPr/>
            <p:nvPr userDrawn="1"/>
          </p:nvSpPr>
          <p:spPr bwMode="auto">
            <a:xfrm>
              <a:off x="3413484"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ounded Rectangle 62">
              <a:extLst>
                <a:ext uri="{FF2B5EF4-FFF2-40B4-BE49-F238E27FC236}">
                  <a16:creationId xmlns:a16="http://schemas.microsoft.com/office/drawing/2014/main" id="{C7DEC40E-EA5F-116E-9411-1251E93B7B3F}"/>
                </a:ext>
              </a:extLst>
            </p:cNvPr>
            <p:cNvSpPr/>
            <p:nvPr userDrawn="1"/>
          </p:nvSpPr>
          <p:spPr bwMode="auto">
            <a:xfrm>
              <a:off x="593661" y="2671985"/>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ounded Rectangle 62">
              <a:extLst>
                <a:ext uri="{FF2B5EF4-FFF2-40B4-BE49-F238E27FC236}">
                  <a16:creationId xmlns:a16="http://schemas.microsoft.com/office/drawing/2014/main" id="{DD4083E0-14DD-DAA5-077D-E0F6CB9D3DA0}"/>
                </a:ext>
              </a:extLst>
            </p:cNvPr>
            <p:cNvSpPr/>
            <p:nvPr userDrawn="1"/>
          </p:nvSpPr>
          <p:spPr bwMode="auto">
            <a:xfrm>
              <a:off x="9070975"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3" name="Rounded Rectangle 62">
              <a:extLst>
                <a:ext uri="{FF2B5EF4-FFF2-40B4-BE49-F238E27FC236}">
                  <a16:creationId xmlns:a16="http://schemas.microsoft.com/office/drawing/2014/main" id="{2EA73007-27FC-B3DD-A82F-C52B92B74145}"/>
                </a:ext>
              </a:extLst>
            </p:cNvPr>
            <p:cNvSpPr/>
            <p:nvPr userDrawn="1"/>
          </p:nvSpPr>
          <p:spPr bwMode="auto">
            <a:xfrm>
              <a:off x="6242229"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ounded Rectangle 62">
              <a:extLst>
                <a:ext uri="{FF2B5EF4-FFF2-40B4-BE49-F238E27FC236}">
                  <a16:creationId xmlns:a16="http://schemas.microsoft.com/office/drawing/2014/main" id="{D5EAC951-AB02-9AC4-7267-C1E081D059DA}"/>
                </a:ext>
              </a:extLst>
            </p:cNvPr>
            <p:cNvSpPr/>
            <p:nvPr userDrawn="1"/>
          </p:nvSpPr>
          <p:spPr bwMode="auto">
            <a:xfrm>
              <a:off x="3421570"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7" name="Rounded Rectangle 62">
              <a:extLst>
                <a:ext uri="{FF2B5EF4-FFF2-40B4-BE49-F238E27FC236}">
                  <a16:creationId xmlns:a16="http://schemas.microsoft.com/office/drawing/2014/main" id="{55354612-4970-E24B-5C6F-548D1CBA87FB}"/>
                </a:ext>
              </a:extLst>
            </p:cNvPr>
            <p:cNvSpPr/>
            <p:nvPr userDrawn="1"/>
          </p:nvSpPr>
          <p:spPr bwMode="auto">
            <a:xfrm>
              <a:off x="593661" y="3932682"/>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9" name="Rounded Rectangle 62">
              <a:extLst>
                <a:ext uri="{FF2B5EF4-FFF2-40B4-BE49-F238E27FC236}">
                  <a16:creationId xmlns:a16="http://schemas.microsoft.com/office/drawing/2014/main" id="{F81EED78-6ECC-8FF5-8420-838EC07E9B55}"/>
                </a:ext>
              </a:extLst>
            </p:cNvPr>
            <p:cNvSpPr/>
            <p:nvPr userDrawn="1"/>
          </p:nvSpPr>
          <p:spPr bwMode="auto">
            <a:xfrm>
              <a:off x="9070975" y="52314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1" name="Rounded Rectangle 62">
              <a:extLst>
                <a:ext uri="{FF2B5EF4-FFF2-40B4-BE49-F238E27FC236}">
                  <a16:creationId xmlns:a16="http://schemas.microsoft.com/office/drawing/2014/main" id="{23909F08-7AB9-0592-04D2-74C69B85967D}"/>
                </a:ext>
              </a:extLst>
            </p:cNvPr>
            <p:cNvSpPr/>
            <p:nvPr userDrawn="1"/>
          </p:nvSpPr>
          <p:spPr bwMode="auto">
            <a:xfrm>
              <a:off x="6242229" y="52187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3" name="Rounded Rectangle 62">
              <a:extLst>
                <a:ext uri="{FF2B5EF4-FFF2-40B4-BE49-F238E27FC236}">
                  <a16:creationId xmlns:a16="http://schemas.microsoft.com/office/drawing/2014/main" id="{3678FE11-2996-DD0A-B3E2-FE3040ACB19A}"/>
                </a:ext>
              </a:extLst>
            </p:cNvPr>
            <p:cNvSpPr/>
            <p:nvPr userDrawn="1"/>
          </p:nvSpPr>
          <p:spPr bwMode="auto">
            <a:xfrm>
              <a:off x="3421570" y="52187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5" name="Rounded Rectangle 62">
              <a:extLst>
                <a:ext uri="{FF2B5EF4-FFF2-40B4-BE49-F238E27FC236}">
                  <a16:creationId xmlns:a16="http://schemas.microsoft.com/office/drawing/2014/main" id="{4D5567B3-CCC6-D365-3F8E-30F8594900EB}"/>
                </a:ext>
              </a:extLst>
            </p:cNvPr>
            <p:cNvSpPr/>
            <p:nvPr userDrawn="1"/>
          </p:nvSpPr>
          <p:spPr bwMode="auto">
            <a:xfrm>
              <a:off x="593661" y="5193380"/>
              <a:ext cx="2548637" cy="106427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553998"/>
          </a:xfrm>
          <a:prstGeom prst="rect">
            <a:avLst/>
          </a:prstGeom>
        </p:spPr>
        <p:txBody>
          <a:bodyPr lIns="0"/>
          <a:lstStyle>
            <a:lvl1pPr>
              <a:defRPr>
                <a:solidFill>
                  <a:srgbClr val="FFA38B"/>
                </a:solidFill>
              </a:defRPr>
            </a:lvl1pPr>
          </a:lstStyle>
          <a:p>
            <a:r>
              <a:rPr lang="en-US" dirty="0"/>
              <a:t>Case study title </a:t>
            </a:r>
          </a:p>
        </p:txBody>
      </p:sp>
      <p:sp>
        <p:nvSpPr>
          <p:cNvPr id="52" name="Picture Placeholder 45">
            <a:extLst>
              <a:ext uri="{FF2B5EF4-FFF2-40B4-BE49-F238E27FC236}">
                <a16:creationId xmlns:a16="http://schemas.microsoft.com/office/drawing/2014/main" id="{D0A634CE-07C0-F6C2-FB62-6458AD59931D}"/>
              </a:ext>
            </a:extLst>
          </p:cNvPr>
          <p:cNvSpPr>
            <a:spLocks noGrp="1"/>
          </p:cNvSpPr>
          <p:nvPr>
            <p:ph type="pic" sz="quarter" idx="13"/>
          </p:nvPr>
        </p:nvSpPr>
        <p:spPr>
          <a:xfrm>
            <a:off x="1070651" y="1720047"/>
            <a:ext cx="1594656" cy="522954"/>
          </a:xfrm>
          <a:prstGeom prst="rect">
            <a:avLst/>
          </a:prstGeom>
        </p:spPr>
        <p:txBody>
          <a:bodyPr/>
          <a:lstStyle>
            <a:lvl1pPr marL="0" indent="0">
              <a:buNone/>
              <a:defRPr/>
            </a:lvl1pPr>
          </a:lstStyle>
          <a:p>
            <a:endParaRPr lang="en-US" dirty="0"/>
          </a:p>
        </p:txBody>
      </p:sp>
      <p:sp>
        <p:nvSpPr>
          <p:cNvPr id="50" name="Picture Placeholder 45">
            <a:extLst>
              <a:ext uri="{FF2B5EF4-FFF2-40B4-BE49-F238E27FC236}">
                <a16:creationId xmlns:a16="http://schemas.microsoft.com/office/drawing/2014/main" id="{3C07344B-ECD6-CCA3-7F99-E3ED40943E56}"/>
              </a:ext>
            </a:extLst>
          </p:cNvPr>
          <p:cNvSpPr>
            <a:spLocks noGrp="1"/>
          </p:cNvSpPr>
          <p:nvPr>
            <p:ph type="pic" sz="quarter" idx="12"/>
          </p:nvPr>
        </p:nvSpPr>
        <p:spPr>
          <a:xfrm>
            <a:off x="3898560" y="1720047"/>
            <a:ext cx="1594656" cy="522954"/>
          </a:xfrm>
          <a:prstGeom prst="rect">
            <a:avLst/>
          </a:prstGeom>
        </p:spPr>
        <p:txBody>
          <a:bodyPr/>
          <a:lstStyle>
            <a:lvl1pPr marL="0" indent="0">
              <a:buNone/>
              <a:defRPr/>
            </a:lvl1pPr>
          </a:lstStyle>
          <a:p>
            <a:endParaRPr lang="en-US" dirty="0"/>
          </a:p>
        </p:txBody>
      </p:sp>
      <p:sp>
        <p:nvSpPr>
          <p:cNvPr id="48" name="Picture Placeholder 45">
            <a:extLst>
              <a:ext uri="{FF2B5EF4-FFF2-40B4-BE49-F238E27FC236}">
                <a16:creationId xmlns:a16="http://schemas.microsoft.com/office/drawing/2014/main" id="{5FE78D8C-BB81-72CF-1B5E-20C3D395541A}"/>
              </a:ext>
            </a:extLst>
          </p:cNvPr>
          <p:cNvSpPr>
            <a:spLocks noGrp="1"/>
          </p:cNvSpPr>
          <p:nvPr>
            <p:ph type="pic" sz="quarter" idx="11"/>
          </p:nvPr>
        </p:nvSpPr>
        <p:spPr>
          <a:xfrm>
            <a:off x="6719219" y="1720047"/>
            <a:ext cx="1594656" cy="522954"/>
          </a:xfrm>
          <a:prstGeom prst="rect">
            <a:avLst/>
          </a:prstGeom>
        </p:spPr>
        <p:txBody>
          <a:bodyPr/>
          <a:lstStyle>
            <a:lvl1pPr marL="0" indent="0">
              <a:buNone/>
              <a:defRPr/>
            </a:lvl1pPr>
          </a:lstStyle>
          <a:p>
            <a:endParaRPr lang="en-US" dirty="0"/>
          </a:p>
        </p:txBody>
      </p:sp>
      <p:sp>
        <p:nvSpPr>
          <p:cNvPr id="46" name="Picture Placeholder 45">
            <a:extLst>
              <a:ext uri="{FF2B5EF4-FFF2-40B4-BE49-F238E27FC236}">
                <a16:creationId xmlns:a16="http://schemas.microsoft.com/office/drawing/2014/main" id="{33592000-A32E-2FD8-5F2F-D4809615A905}"/>
              </a:ext>
            </a:extLst>
          </p:cNvPr>
          <p:cNvSpPr>
            <a:spLocks noGrp="1"/>
          </p:cNvSpPr>
          <p:nvPr>
            <p:ph type="pic" sz="quarter" idx="10"/>
          </p:nvPr>
        </p:nvSpPr>
        <p:spPr>
          <a:xfrm>
            <a:off x="9547965" y="1720047"/>
            <a:ext cx="1594656" cy="522954"/>
          </a:xfrm>
          <a:prstGeom prst="rect">
            <a:avLst/>
          </a:prstGeom>
        </p:spPr>
        <p:txBody>
          <a:bodyPr/>
          <a:lstStyle>
            <a:lvl1pPr marL="0" indent="0">
              <a:buNone/>
              <a:defRPr/>
            </a:lvl1pPr>
          </a:lstStyle>
          <a:p>
            <a:endParaRPr lang="en-US" dirty="0"/>
          </a:p>
        </p:txBody>
      </p:sp>
      <p:sp>
        <p:nvSpPr>
          <p:cNvPr id="60" name="Picture Placeholder 45">
            <a:extLst>
              <a:ext uri="{FF2B5EF4-FFF2-40B4-BE49-F238E27FC236}">
                <a16:creationId xmlns:a16="http://schemas.microsoft.com/office/drawing/2014/main" id="{42D1CB53-4E60-F997-4E62-F39C6FCF31F1}"/>
              </a:ext>
            </a:extLst>
          </p:cNvPr>
          <p:cNvSpPr>
            <a:spLocks noGrp="1"/>
          </p:cNvSpPr>
          <p:nvPr>
            <p:ph type="pic" sz="quarter" idx="17"/>
          </p:nvPr>
        </p:nvSpPr>
        <p:spPr>
          <a:xfrm>
            <a:off x="1070651" y="2942644"/>
            <a:ext cx="1594656" cy="522954"/>
          </a:xfrm>
          <a:prstGeom prst="rect">
            <a:avLst/>
          </a:prstGeom>
        </p:spPr>
        <p:txBody>
          <a:bodyPr/>
          <a:lstStyle>
            <a:lvl1pPr marL="0" indent="0">
              <a:buNone/>
              <a:defRPr/>
            </a:lvl1pPr>
          </a:lstStyle>
          <a:p>
            <a:endParaRPr lang="en-US" dirty="0"/>
          </a:p>
        </p:txBody>
      </p:sp>
      <p:sp>
        <p:nvSpPr>
          <p:cNvPr id="58" name="Picture Placeholder 45">
            <a:extLst>
              <a:ext uri="{FF2B5EF4-FFF2-40B4-BE49-F238E27FC236}">
                <a16:creationId xmlns:a16="http://schemas.microsoft.com/office/drawing/2014/main" id="{FD14ED45-26D7-5B9B-0F45-61F856E70970}"/>
              </a:ext>
            </a:extLst>
          </p:cNvPr>
          <p:cNvSpPr>
            <a:spLocks noGrp="1"/>
          </p:cNvSpPr>
          <p:nvPr>
            <p:ph type="pic" sz="quarter" idx="16"/>
          </p:nvPr>
        </p:nvSpPr>
        <p:spPr>
          <a:xfrm>
            <a:off x="3898560" y="2942644"/>
            <a:ext cx="1594656" cy="522954"/>
          </a:xfrm>
          <a:prstGeom prst="rect">
            <a:avLst/>
          </a:prstGeom>
        </p:spPr>
        <p:txBody>
          <a:bodyPr/>
          <a:lstStyle>
            <a:lvl1pPr marL="0" indent="0">
              <a:buNone/>
              <a:defRPr/>
            </a:lvl1pPr>
          </a:lstStyle>
          <a:p>
            <a:endParaRPr lang="en-US" dirty="0"/>
          </a:p>
        </p:txBody>
      </p:sp>
      <p:sp>
        <p:nvSpPr>
          <p:cNvPr id="56" name="Picture Placeholder 45">
            <a:extLst>
              <a:ext uri="{FF2B5EF4-FFF2-40B4-BE49-F238E27FC236}">
                <a16:creationId xmlns:a16="http://schemas.microsoft.com/office/drawing/2014/main" id="{01919972-39C6-74DB-FFE1-19E4B2CB0252}"/>
              </a:ext>
            </a:extLst>
          </p:cNvPr>
          <p:cNvSpPr>
            <a:spLocks noGrp="1"/>
          </p:cNvSpPr>
          <p:nvPr>
            <p:ph type="pic" sz="quarter" idx="15"/>
          </p:nvPr>
        </p:nvSpPr>
        <p:spPr>
          <a:xfrm>
            <a:off x="6719219" y="2942644"/>
            <a:ext cx="1594656" cy="522954"/>
          </a:xfrm>
          <a:prstGeom prst="rect">
            <a:avLst/>
          </a:prstGeom>
        </p:spPr>
        <p:txBody>
          <a:bodyPr/>
          <a:lstStyle>
            <a:lvl1pPr marL="0" indent="0">
              <a:buNone/>
              <a:defRPr/>
            </a:lvl1pPr>
          </a:lstStyle>
          <a:p>
            <a:endParaRPr lang="en-US" dirty="0"/>
          </a:p>
        </p:txBody>
      </p:sp>
      <p:sp>
        <p:nvSpPr>
          <p:cNvPr id="54" name="Picture Placeholder 45">
            <a:extLst>
              <a:ext uri="{FF2B5EF4-FFF2-40B4-BE49-F238E27FC236}">
                <a16:creationId xmlns:a16="http://schemas.microsoft.com/office/drawing/2014/main" id="{A4F59B8A-B31E-AA26-CB97-F06DC7793854}"/>
              </a:ext>
            </a:extLst>
          </p:cNvPr>
          <p:cNvSpPr>
            <a:spLocks noGrp="1"/>
          </p:cNvSpPr>
          <p:nvPr>
            <p:ph type="pic" sz="quarter" idx="14"/>
          </p:nvPr>
        </p:nvSpPr>
        <p:spPr>
          <a:xfrm>
            <a:off x="9547965" y="2942644"/>
            <a:ext cx="1594656" cy="522954"/>
          </a:xfrm>
          <a:prstGeom prst="rect">
            <a:avLst/>
          </a:prstGeom>
        </p:spPr>
        <p:txBody>
          <a:bodyPr/>
          <a:lstStyle>
            <a:lvl1pPr marL="0" indent="0">
              <a:buNone/>
              <a:defRPr/>
            </a:lvl1pPr>
          </a:lstStyle>
          <a:p>
            <a:endParaRPr lang="en-US" dirty="0"/>
          </a:p>
        </p:txBody>
      </p:sp>
      <p:sp>
        <p:nvSpPr>
          <p:cNvPr id="68" name="Picture Placeholder 45">
            <a:extLst>
              <a:ext uri="{FF2B5EF4-FFF2-40B4-BE49-F238E27FC236}">
                <a16:creationId xmlns:a16="http://schemas.microsoft.com/office/drawing/2014/main" id="{71C70236-E319-49F8-1A05-270398C25E56}"/>
              </a:ext>
            </a:extLst>
          </p:cNvPr>
          <p:cNvSpPr>
            <a:spLocks noGrp="1"/>
          </p:cNvSpPr>
          <p:nvPr>
            <p:ph type="pic" sz="quarter" idx="21"/>
          </p:nvPr>
        </p:nvSpPr>
        <p:spPr>
          <a:xfrm>
            <a:off x="1070651" y="4203341"/>
            <a:ext cx="1594656" cy="522954"/>
          </a:xfrm>
          <a:prstGeom prst="rect">
            <a:avLst/>
          </a:prstGeom>
        </p:spPr>
        <p:txBody>
          <a:bodyPr/>
          <a:lstStyle>
            <a:lvl1pPr marL="0" indent="0">
              <a:buNone/>
              <a:defRPr/>
            </a:lvl1pPr>
          </a:lstStyle>
          <a:p>
            <a:endParaRPr lang="en-US" dirty="0"/>
          </a:p>
        </p:txBody>
      </p:sp>
      <p:sp>
        <p:nvSpPr>
          <p:cNvPr id="66" name="Picture Placeholder 45">
            <a:extLst>
              <a:ext uri="{FF2B5EF4-FFF2-40B4-BE49-F238E27FC236}">
                <a16:creationId xmlns:a16="http://schemas.microsoft.com/office/drawing/2014/main" id="{8130D75E-EA85-3ACB-4054-B48EF325EA52}"/>
              </a:ext>
            </a:extLst>
          </p:cNvPr>
          <p:cNvSpPr>
            <a:spLocks noGrp="1"/>
          </p:cNvSpPr>
          <p:nvPr>
            <p:ph type="pic" sz="quarter" idx="20"/>
          </p:nvPr>
        </p:nvSpPr>
        <p:spPr>
          <a:xfrm>
            <a:off x="3898560" y="4203341"/>
            <a:ext cx="1594656" cy="522954"/>
          </a:xfrm>
          <a:prstGeom prst="rect">
            <a:avLst/>
          </a:prstGeom>
        </p:spPr>
        <p:txBody>
          <a:bodyPr/>
          <a:lstStyle>
            <a:lvl1pPr marL="0" indent="0">
              <a:buNone/>
              <a:defRPr/>
            </a:lvl1pPr>
          </a:lstStyle>
          <a:p>
            <a:endParaRPr lang="en-US" dirty="0"/>
          </a:p>
        </p:txBody>
      </p:sp>
      <p:sp>
        <p:nvSpPr>
          <p:cNvPr id="64" name="Picture Placeholder 45">
            <a:extLst>
              <a:ext uri="{FF2B5EF4-FFF2-40B4-BE49-F238E27FC236}">
                <a16:creationId xmlns:a16="http://schemas.microsoft.com/office/drawing/2014/main" id="{BE1C65A5-7350-6F61-F502-EDFAE38CDBDB}"/>
              </a:ext>
            </a:extLst>
          </p:cNvPr>
          <p:cNvSpPr>
            <a:spLocks noGrp="1"/>
          </p:cNvSpPr>
          <p:nvPr>
            <p:ph type="pic" sz="quarter" idx="19"/>
          </p:nvPr>
        </p:nvSpPr>
        <p:spPr>
          <a:xfrm>
            <a:off x="6719219" y="4203341"/>
            <a:ext cx="1594656" cy="522954"/>
          </a:xfrm>
          <a:prstGeom prst="rect">
            <a:avLst/>
          </a:prstGeom>
        </p:spPr>
        <p:txBody>
          <a:bodyPr/>
          <a:lstStyle>
            <a:lvl1pPr marL="0" indent="0">
              <a:buNone/>
              <a:defRPr/>
            </a:lvl1pPr>
          </a:lstStyle>
          <a:p>
            <a:endParaRPr lang="en-US" dirty="0"/>
          </a:p>
        </p:txBody>
      </p:sp>
      <p:sp>
        <p:nvSpPr>
          <p:cNvPr id="62" name="Picture Placeholder 45">
            <a:extLst>
              <a:ext uri="{FF2B5EF4-FFF2-40B4-BE49-F238E27FC236}">
                <a16:creationId xmlns:a16="http://schemas.microsoft.com/office/drawing/2014/main" id="{89D9EB68-3A4E-01EC-F5E4-BC4C259F1CF6}"/>
              </a:ext>
            </a:extLst>
          </p:cNvPr>
          <p:cNvSpPr>
            <a:spLocks noGrp="1"/>
          </p:cNvSpPr>
          <p:nvPr>
            <p:ph type="pic" sz="quarter" idx="18"/>
          </p:nvPr>
        </p:nvSpPr>
        <p:spPr>
          <a:xfrm>
            <a:off x="9547965" y="4203341"/>
            <a:ext cx="1594656" cy="522954"/>
          </a:xfrm>
          <a:prstGeom prst="rect">
            <a:avLst/>
          </a:prstGeom>
        </p:spPr>
        <p:txBody>
          <a:bodyPr/>
          <a:lstStyle>
            <a:lvl1pPr marL="0" indent="0">
              <a:buNone/>
              <a:defRPr/>
            </a:lvl1pPr>
          </a:lstStyle>
          <a:p>
            <a:endParaRPr lang="en-US" dirty="0"/>
          </a:p>
        </p:txBody>
      </p:sp>
      <p:sp>
        <p:nvSpPr>
          <p:cNvPr id="76" name="Picture Placeholder 45">
            <a:extLst>
              <a:ext uri="{FF2B5EF4-FFF2-40B4-BE49-F238E27FC236}">
                <a16:creationId xmlns:a16="http://schemas.microsoft.com/office/drawing/2014/main" id="{ACC0FEE7-6868-615D-DC45-DC84FA6A417C}"/>
              </a:ext>
            </a:extLst>
          </p:cNvPr>
          <p:cNvSpPr>
            <a:spLocks noGrp="1"/>
          </p:cNvSpPr>
          <p:nvPr>
            <p:ph type="pic" sz="quarter" idx="25"/>
          </p:nvPr>
        </p:nvSpPr>
        <p:spPr>
          <a:xfrm>
            <a:off x="1070651" y="5464039"/>
            <a:ext cx="1594656" cy="522954"/>
          </a:xfrm>
          <a:prstGeom prst="rect">
            <a:avLst/>
          </a:prstGeom>
        </p:spPr>
        <p:txBody>
          <a:bodyPr/>
          <a:lstStyle>
            <a:lvl1pPr marL="0" indent="0">
              <a:buNone/>
              <a:defRPr/>
            </a:lvl1pPr>
          </a:lstStyle>
          <a:p>
            <a:endParaRPr lang="en-US" dirty="0"/>
          </a:p>
        </p:txBody>
      </p:sp>
      <p:sp>
        <p:nvSpPr>
          <p:cNvPr id="74" name="Picture Placeholder 45">
            <a:extLst>
              <a:ext uri="{FF2B5EF4-FFF2-40B4-BE49-F238E27FC236}">
                <a16:creationId xmlns:a16="http://schemas.microsoft.com/office/drawing/2014/main" id="{F270FE2B-7A81-4EF7-E8BC-CC26C0FBB519}"/>
              </a:ext>
            </a:extLst>
          </p:cNvPr>
          <p:cNvSpPr>
            <a:spLocks noGrp="1"/>
          </p:cNvSpPr>
          <p:nvPr>
            <p:ph type="pic" sz="quarter" idx="24"/>
          </p:nvPr>
        </p:nvSpPr>
        <p:spPr>
          <a:xfrm>
            <a:off x="3898560" y="5464039"/>
            <a:ext cx="1594656" cy="522954"/>
          </a:xfrm>
          <a:prstGeom prst="rect">
            <a:avLst/>
          </a:prstGeom>
        </p:spPr>
        <p:txBody>
          <a:bodyPr/>
          <a:lstStyle>
            <a:lvl1pPr marL="0" indent="0">
              <a:buNone/>
              <a:defRPr/>
            </a:lvl1pPr>
          </a:lstStyle>
          <a:p>
            <a:endParaRPr lang="en-US" dirty="0"/>
          </a:p>
        </p:txBody>
      </p:sp>
      <p:sp>
        <p:nvSpPr>
          <p:cNvPr id="72" name="Picture Placeholder 45">
            <a:extLst>
              <a:ext uri="{FF2B5EF4-FFF2-40B4-BE49-F238E27FC236}">
                <a16:creationId xmlns:a16="http://schemas.microsoft.com/office/drawing/2014/main" id="{5ACBA0C2-C279-A0B1-CC2E-3D15ADC479FF}"/>
              </a:ext>
            </a:extLst>
          </p:cNvPr>
          <p:cNvSpPr>
            <a:spLocks noGrp="1"/>
          </p:cNvSpPr>
          <p:nvPr>
            <p:ph type="pic" sz="quarter" idx="23"/>
          </p:nvPr>
        </p:nvSpPr>
        <p:spPr>
          <a:xfrm>
            <a:off x="6719219" y="5464039"/>
            <a:ext cx="1594656" cy="522954"/>
          </a:xfrm>
          <a:prstGeom prst="rect">
            <a:avLst/>
          </a:prstGeom>
        </p:spPr>
        <p:txBody>
          <a:bodyPr/>
          <a:lstStyle>
            <a:lvl1pPr marL="0" indent="0">
              <a:buNone/>
              <a:defRPr/>
            </a:lvl1pPr>
          </a:lstStyle>
          <a:p>
            <a:endParaRPr lang="en-US" dirty="0"/>
          </a:p>
        </p:txBody>
      </p:sp>
      <p:sp>
        <p:nvSpPr>
          <p:cNvPr id="70" name="Picture Placeholder 45">
            <a:extLst>
              <a:ext uri="{FF2B5EF4-FFF2-40B4-BE49-F238E27FC236}">
                <a16:creationId xmlns:a16="http://schemas.microsoft.com/office/drawing/2014/main" id="{78E1474C-BE19-0122-D121-F2F4460854E1}"/>
              </a:ext>
            </a:extLst>
          </p:cNvPr>
          <p:cNvSpPr>
            <a:spLocks noGrp="1"/>
          </p:cNvSpPr>
          <p:nvPr>
            <p:ph type="pic" sz="quarter" idx="22"/>
          </p:nvPr>
        </p:nvSpPr>
        <p:spPr>
          <a:xfrm>
            <a:off x="9547965" y="5464039"/>
            <a:ext cx="1594656" cy="522954"/>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4" userDrawn="1">
          <p15:clr>
            <a:srgbClr val="A4A3A4"/>
          </p15:clr>
        </p15:guide>
        <p15:guide id="17" pos="3936" userDrawn="1">
          <p15:clr>
            <a:srgbClr val="A4A3A4"/>
          </p15:clr>
        </p15:guide>
        <p15:guide id="18" pos="4343">
          <p15:clr>
            <a:srgbClr val="A4A3A4"/>
          </p15:clr>
        </p15:guide>
        <p15:guide id="19" pos="4526">
          <p15:clr>
            <a:srgbClr val="A4A3A4"/>
          </p15:clr>
        </p15:guide>
        <p15:guide id="20" pos="4937">
          <p15:clr>
            <a:srgbClr val="A4A3A4"/>
          </p15:clr>
        </p15:guide>
        <p15:guide id="21" pos="5112"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ase_Study_1_Dark_50%">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8D29-3A52-5CF4-DF41-6FAAB31502A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587101" y="457200"/>
            <a:ext cx="5019682" cy="553998"/>
          </a:xfrm>
          <a:prstGeom prst="rect">
            <a:avLst/>
          </a:prstGeom>
        </p:spPr>
        <p:txBody>
          <a:bodyPr lIns="0"/>
          <a:lstStyle>
            <a:lvl1pPr>
              <a:defRPr sz="3600">
                <a:solidFill>
                  <a:srgbClr val="FFA38B"/>
                </a:solidFill>
              </a:defRPr>
            </a:lvl1pPr>
          </a:lstStyle>
          <a:p>
            <a:r>
              <a:rPr lang="en-US" dirty="0"/>
              <a:t>Case study title</a:t>
            </a:r>
          </a:p>
        </p:txBody>
      </p:sp>
      <p:grpSp>
        <p:nvGrpSpPr>
          <p:cNvPr id="3" name="Group 2">
            <a:extLst>
              <a:ext uri="{FF2B5EF4-FFF2-40B4-BE49-F238E27FC236}">
                <a16:creationId xmlns:a16="http://schemas.microsoft.com/office/drawing/2014/main" id="{0FFBFC98-E4B3-3870-C56E-0C68F62472D6}"/>
              </a:ext>
              <a:ext uri="{C183D7F6-B498-43B3-948B-1728B52AA6E4}">
                <adec:decorative xmlns:adec="http://schemas.microsoft.com/office/drawing/2017/decorative" val="1"/>
              </a:ext>
            </a:extLst>
          </p:cNvPr>
          <p:cNvGrpSpPr/>
          <p:nvPr userDrawn="1"/>
        </p:nvGrpSpPr>
        <p:grpSpPr>
          <a:xfrm>
            <a:off x="6621646" y="1424212"/>
            <a:ext cx="5044708" cy="4807793"/>
            <a:chOff x="6621646" y="1424212"/>
            <a:chExt cx="5044708" cy="4807793"/>
          </a:xfrm>
        </p:grpSpPr>
        <p:sp>
          <p:nvSpPr>
            <p:cNvPr id="29" name="Rounded Rectangle 62">
              <a:extLst>
                <a:ext uri="{FF2B5EF4-FFF2-40B4-BE49-F238E27FC236}">
                  <a16:creationId xmlns:a16="http://schemas.microsoft.com/office/drawing/2014/main" id="{C081FC5E-5643-8423-CDC4-2450E009936B}"/>
                </a:ext>
              </a:extLst>
            </p:cNvPr>
            <p:cNvSpPr/>
            <p:nvPr userDrawn="1"/>
          </p:nvSpPr>
          <p:spPr bwMode="auto">
            <a:xfrm>
              <a:off x="10101189" y="142421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ounded Rectangle 62">
              <a:extLst>
                <a:ext uri="{FF2B5EF4-FFF2-40B4-BE49-F238E27FC236}">
                  <a16:creationId xmlns:a16="http://schemas.microsoft.com/office/drawing/2014/main" id="{5FE98EB5-F012-B14F-123A-63D1A2937E91}"/>
                </a:ext>
              </a:extLst>
            </p:cNvPr>
            <p:cNvSpPr/>
            <p:nvPr userDrawn="1"/>
          </p:nvSpPr>
          <p:spPr bwMode="auto">
            <a:xfrm>
              <a:off x="8362301" y="142421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9" name="Rounded Rectangle 62">
              <a:extLst>
                <a:ext uri="{FF2B5EF4-FFF2-40B4-BE49-F238E27FC236}">
                  <a16:creationId xmlns:a16="http://schemas.microsoft.com/office/drawing/2014/main" id="{1B3F1367-4627-B3B8-5434-C9CF97AF0020}"/>
                </a:ext>
              </a:extLst>
            </p:cNvPr>
            <p:cNvSpPr/>
            <p:nvPr userDrawn="1"/>
          </p:nvSpPr>
          <p:spPr bwMode="auto">
            <a:xfrm>
              <a:off x="6621646" y="1424212"/>
              <a:ext cx="1565165" cy="833464"/>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3" name="Rounded Rectangle 62">
              <a:extLst>
                <a:ext uri="{FF2B5EF4-FFF2-40B4-BE49-F238E27FC236}">
                  <a16:creationId xmlns:a16="http://schemas.microsoft.com/office/drawing/2014/main" id="{4F589480-62CF-0871-8533-2405B8B7700B}"/>
                </a:ext>
              </a:extLst>
            </p:cNvPr>
            <p:cNvSpPr/>
            <p:nvPr userDrawn="1"/>
          </p:nvSpPr>
          <p:spPr bwMode="auto">
            <a:xfrm>
              <a:off x="10101189"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5" name="Rounded Rectangle 62">
              <a:extLst>
                <a:ext uri="{FF2B5EF4-FFF2-40B4-BE49-F238E27FC236}">
                  <a16:creationId xmlns:a16="http://schemas.microsoft.com/office/drawing/2014/main" id="{799256B1-050A-C5B5-0D47-040D12121AD6}"/>
                </a:ext>
              </a:extLst>
            </p:cNvPr>
            <p:cNvSpPr/>
            <p:nvPr userDrawn="1"/>
          </p:nvSpPr>
          <p:spPr bwMode="auto">
            <a:xfrm>
              <a:off x="8361417"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7" name="Rounded Rectangle 62">
              <a:extLst>
                <a:ext uri="{FF2B5EF4-FFF2-40B4-BE49-F238E27FC236}">
                  <a16:creationId xmlns:a16="http://schemas.microsoft.com/office/drawing/2014/main" id="{9C0A3374-AD54-7F0B-9CC6-EC1B847F17AE}"/>
                </a:ext>
              </a:extLst>
            </p:cNvPr>
            <p:cNvSpPr/>
            <p:nvPr userDrawn="1"/>
          </p:nvSpPr>
          <p:spPr bwMode="auto">
            <a:xfrm>
              <a:off x="6621646"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ounded Rectangle 62">
              <a:extLst>
                <a:ext uri="{FF2B5EF4-FFF2-40B4-BE49-F238E27FC236}">
                  <a16:creationId xmlns:a16="http://schemas.microsoft.com/office/drawing/2014/main" id="{C7DEC40E-EA5F-116E-9411-1251E93B7B3F}"/>
                </a:ext>
              </a:extLst>
            </p:cNvPr>
            <p:cNvSpPr/>
            <p:nvPr userDrawn="1"/>
          </p:nvSpPr>
          <p:spPr bwMode="auto">
            <a:xfrm>
              <a:off x="6621646"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ounded Rectangle 62">
              <a:extLst>
                <a:ext uri="{FF2B5EF4-FFF2-40B4-BE49-F238E27FC236}">
                  <a16:creationId xmlns:a16="http://schemas.microsoft.com/office/drawing/2014/main" id="{DD4083E0-14DD-DAA5-077D-E0F6CB9D3DA0}"/>
                </a:ext>
              </a:extLst>
            </p:cNvPr>
            <p:cNvSpPr/>
            <p:nvPr userDrawn="1"/>
          </p:nvSpPr>
          <p:spPr bwMode="auto">
            <a:xfrm>
              <a:off x="10101189"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3" name="Rounded Rectangle 62">
              <a:extLst>
                <a:ext uri="{FF2B5EF4-FFF2-40B4-BE49-F238E27FC236}">
                  <a16:creationId xmlns:a16="http://schemas.microsoft.com/office/drawing/2014/main" id="{2EA73007-27FC-B3DD-A82F-C52B92B74145}"/>
                </a:ext>
              </a:extLst>
            </p:cNvPr>
            <p:cNvSpPr/>
            <p:nvPr userDrawn="1"/>
          </p:nvSpPr>
          <p:spPr bwMode="auto">
            <a:xfrm>
              <a:off x="8361417"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ounded Rectangle 62">
              <a:extLst>
                <a:ext uri="{FF2B5EF4-FFF2-40B4-BE49-F238E27FC236}">
                  <a16:creationId xmlns:a16="http://schemas.microsoft.com/office/drawing/2014/main" id="{D5EAC951-AB02-9AC4-7267-C1E081D059DA}"/>
                </a:ext>
              </a:extLst>
            </p:cNvPr>
            <p:cNvSpPr/>
            <p:nvPr userDrawn="1"/>
          </p:nvSpPr>
          <p:spPr bwMode="auto">
            <a:xfrm>
              <a:off x="6621646"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7" name="Rounded Rectangle 62">
              <a:extLst>
                <a:ext uri="{FF2B5EF4-FFF2-40B4-BE49-F238E27FC236}">
                  <a16:creationId xmlns:a16="http://schemas.microsoft.com/office/drawing/2014/main" id="{55354612-4970-E24B-5C6F-548D1CBA87FB}"/>
                </a:ext>
              </a:extLst>
            </p:cNvPr>
            <p:cNvSpPr/>
            <p:nvPr userDrawn="1"/>
          </p:nvSpPr>
          <p:spPr bwMode="auto">
            <a:xfrm>
              <a:off x="6621646"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9" name="Rounded Rectangle 62">
              <a:extLst>
                <a:ext uri="{FF2B5EF4-FFF2-40B4-BE49-F238E27FC236}">
                  <a16:creationId xmlns:a16="http://schemas.microsoft.com/office/drawing/2014/main" id="{F81EED78-6ECC-8FF5-8420-838EC07E9B55}"/>
                </a:ext>
              </a:extLst>
            </p:cNvPr>
            <p:cNvSpPr/>
            <p:nvPr userDrawn="1"/>
          </p:nvSpPr>
          <p:spPr bwMode="auto">
            <a:xfrm>
              <a:off x="10101189"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1" name="Rounded Rectangle 62">
              <a:extLst>
                <a:ext uri="{FF2B5EF4-FFF2-40B4-BE49-F238E27FC236}">
                  <a16:creationId xmlns:a16="http://schemas.microsoft.com/office/drawing/2014/main" id="{23909F08-7AB9-0592-04D2-74C69B85967D}"/>
                </a:ext>
              </a:extLst>
            </p:cNvPr>
            <p:cNvSpPr/>
            <p:nvPr userDrawn="1"/>
          </p:nvSpPr>
          <p:spPr bwMode="auto">
            <a:xfrm>
              <a:off x="8361417"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3" name="Rounded Rectangle 62">
              <a:extLst>
                <a:ext uri="{FF2B5EF4-FFF2-40B4-BE49-F238E27FC236}">
                  <a16:creationId xmlns:a16="http://schemas.microsoft.com/office/drawing/2014/main" id="{3678FE11-2996-DD0A-B3E2-FE3040ACB19A}"/>
                </a:ext>
              </a:extLst>
            </p:cNvPr>
            <p:cNvSpPr/>
            <p:nvPr userDrawn="1"/>
          </p:nvSpPr>
          <p:spPr bwMode="auto">
            <a:xfrm>
              <a:off x="10101189"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5" name="Rounded Rectangle 62">
              <a:extLst>
                <a:ext uri="{FF2B5EF4-FFF2-40B4-BE49-F238E27FC236}">
                  <a16:creationId xmlns:a16="http://schemas.microsoft.com/office/drawing/2014/main" id="{4D5567B3-CCC6-D365-3F8E-30F8594900EB}"/>
                </a:ext>
              </a:extLst>
            </p:cNvPr>
            <p:cNvSpPr/>
            <p:nvPr userDrawn="1"/>
          </p:nvSpPr>
          <p:spPr bwMode="auto">
            <a:xfrm>
              <a:off x="8361417"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60" name="Picture Placeholder 45">
            <a:extLst>
              <a:ext uri="{FF2B5EF4-FFF2-40B4-BE49-F238E27FC236}">
                <a16:creationId xmlns:a16="http://schemas.microsoft.com/office/drawing/2014/main" id="{42D1CB53-4E60-F997-4E62-F39C6FCF31F1}"/>
              </a:ext>
            </a:extLst>
          </p:cNvPr>
          <p:cNvSpPr>
            <a:spLocks noGrp="1"/>
          </p:cNvSpPr>
          <p:nvPr>
            <p:ph type="pic" sz="quarter" idx="17"/>
          </p:nvPr>
        </p:nvSpPr>
        <p:spPr>
          <a:xfrm>
            <a:off x="6780317" y="1587308"/>
            <a:ext cx="1247822" cy="522954"/>
          </a:xfrm>
          <a:prstGeom prst="rect">
            <a:avLst/>
          </a:prstGeom>
        </p:spPr>
        <p:txBody>
          <a:bodyPr/>
          <a:lstStyle>
            <a:lvl1pPr marL="0" indent="0">
              <a:buFontTx/>
              <a:buNone/>
              <a:defRPr sz="2200"/>
            </a:lvl1pPr>
          </a:lstStyle>
          <a:p>
            <a:endParaRPr lang="en-US" dirty="0"/>
          </a:p>
        </p:txBody>
      </p:sp>
      <p:sp>
        <p:nvSpPr>
          <p:cNvPr id="9" name="Picture Placeholder 45">
            <a:extLst>
              <a:ext uri="{FF2B5EF4-FFF2-40B4-BE49-F238E27FC236}">
                <a16:creationId xmlns:a16="http://schemas.microsoft.com/office/drawing/2014/main" id="{8B5ED0F9-4E86-C6F8-85F4-82C9904DA759}"/>
              </a:ext>
            </a:extLst>
          </p:cNvPr>
          <p:cNvSpPr>
            <a:spLocks noGrp="1"/>
          </p:cNvSpPr>
          <p:nvPr>
            <p:ph type="pic" sz="quarter" idx="22"/>
          </p:nvPr>
        </p:nvSpPr>
        <p:spPr>
          <a:xfrm>
            <a:off x="8520088" y="1587308"/>
            <a:ext cx="1247822" cy="522954"/>
          </a:xfrm>
          <a:prstGeom prst="rect">
            <a:avLst/>
          </a:prstGeom>
        </p:spPr>
        <p:txBody>
          <a:bodyPr/>
          <a:lstStyle>
            <a:lvl1pPr marL="0" indent="0">
              <a:buFontTx/>
              <a:buNone/>
              <a:defRPr sz="2200"/>
            </a:lvl1pPr>
          </a:lstStyle>
          <a:p>
            <a:endParaRPr lang="en-US" dirty="0"/>
          </a:p>
        </p:txBody>
      </p:sp>
      <p:sp>
        <p:nvSpPr>
          <p:cNvPr id="10" name="Picture Placeholder 45">
            <a:extLst>
              <a:ext uri="{FF2B5EF4-FFF2-40B4-BE49-F238E27FC236}">
                <a16:creationId xmlns:a16="http://schemas.microsoft.com/office/drawing/2014/main" id="{3835A2BC-3C3D-708C-65DA-D8273E169A58}"/>
              </a:ext>
            </a:extLst>
          </p:cNvPr>
          <p:cNvSpPr>
            <a:spLocks noGrp="1"/>
          </p:cNvSpPr>
          <p:nvPr>
            <p:ph type="pic" sz="quarter" idx="23"/>
          </p:nvPr>
        </p:nvSpPr>
        <p:spPr>
          <a:xfrm>
            <a:off x="10259860" y="1587308"/>
            <a:ext cx="1247822" cy="522954"/>
          </a:xfrm>
          <a:prstGeom prst="rect">
            <a:avLst/>
          </a:prstGeom>
        </p:spPr>
        <p:txBody>
          <a:bodyPr/>
          <a:lstStyle>
            <a:lvl1pPr marL="0" indent="0">
              <a:buFontTx/>
              <a:buNone/>
              <a:defRPr sz="2200"/>
            </a:lvl1pPr>
          </a:lstStyle>
          <a:p>
            <a:endParaRPr lang="en-US" dirty="0"/>
          </a:p>
        </p:txBody>
      </p:sp>
      <p:sp>
        <p:nvSpPr>
          <p:cNvPr id="5" name="Picture Placeholder 45">
            <a:extLst>
              <a:ext uri="{FF2B5EF4-FFF2-40B4-BE49-F238E27FC236}">
                <a16:creationId xmlns:a16="http://schemas.microsoft.com/office/drawing/2014/main" id="{D769256A-AE1F-8A22-17C8-EBB0684159A4}"/>
              </a:ext>
            </a:extLst>
          </p:cNvPr>
          <p:cNvSpPr>
            <a:spLocks noGrp="1"/>
          </p:cNvSpPr>
          <p:nvPr>
            <p:ph type="pic" sz="quarter" idx="18"/>
          </p:nvPr>
        </p:nvSpPr>
        <p:spPr>
          <a:xfrm>
            <a:off x="6780317" y="2573049"/>
            <a:ext cx="1247822" cy="522954"/>
          </a:xfrm>
          <a:prstGeom prst="rect">
            <a:avLst/>
          </a:prstGeom>
        </p:spPr>
        <p:txBody>
          <a:bodyPr/>
          <a:lstStyle>
            <a:lvl1pPr marL="0" indent="0">
              <a:buFontTx/>
              <a:buNone/>
              <a:defRPr sz="2200"/>
            </a:lvl1pPr>
          </a:lstStyle>
          <a:p>
            <a:endParaRPr lang="en-US" dirty="0"/>
          </a:p>
        </p:txBody>
      </p:sp>
      <p:sp>
        <p:nvSpPr>
          <p:cNvPr id="11" name="Picture Placeholder 45">
            <a:extLst>
              <a:ext uri="{FF2B5EF4-FFF2-40B4-BE49-F238E27FC236}">
                <a16:creationId xmlns:a16="http://schemas.microsoft.com/office/drawing/2014/main" id="{8263E93E-B4AB-EACF-868B-965916535FE9}"/>
              </a:ext>
            </a:extLst>
          </p:cNvPr>
          <p:cNvSpPr>
            <a:spLocks noGrp="1"/>
          </p:cNvSpPr>
          <p:nvPr>
            <p:ph type="pic" sz="quarter" idx="24"/>
          </p:nvPr>
        </p:nvSpPr>
        <p:spPr>
          <a:xfrm>
            <a:off x="8520088" y="2573049"/>
            <a:ext cx="1247822" cy="522954"/>
          </a:xfrm>
          <a:prstGeom prst="rect">
            <a:avLst/>
          </a:prstGeom>
        </p:spPr>
        <p:txBody>
          <a:bodyPr/>
          <a:lstStyle>
            <a:lvl1pPr marL="0" indent="0">
              <a:buFontTx/>
              <a:buNone/>
              <a:defRPr sz="2200"/>
            </a:lvl1pPr>
          </a:lstStyle>
          <a:p>
            <a:endParaRPr lang="en-US" dirty="0"/>
          </a:p>
        </p:txBody>
      </p:sp>
      <p:sp>
        <p:nvSpPr>
          <p:cNvPr id="15" name="Picture Placeholder 45">
            <a:extLst>
              <a:ext uri="{FF2B5EF4-FFF2-40B4-BE49-F238E27FC236}">
                <a16:creationId xmlns:a16="http://schemas.microsoft.com/office/drawing/2014/main" id="{F558D08F-D12F-09D4-16C5-3E2FD17E684A}"/>
              </a:ext>
            </a:extLst>
          </p:cNvPr>
          <p:cNvSpPr>
            <a:spLocks noGrp="1"/>
          </p:cNvSpPr>
          <p:nvPr>
            <p:ph type="pic" sz="quarter" idx="28"/>
          </p:nvPr>
        </p:nvSpPr>
        <p:spPr>
          <a:xfrm>
            <a:off x="10259860" y="2573049"/>
            <a:ext cx="1247822" cy="522954"/>
          </a:xfrm>
          <a:prstGeom prst="rect">
            <a:avLst/>
          </a:prstGeom>
        </p:spPr>
        <p:txBody>
          <a:bodyPr/>
          <a:lstStyle>
            <a:lvl1pPr marL="0" indent="0">
              <a:buFontTx/>
              <a:buNone/>
              <a:defRPr sz="2200"/>
            </a:lvl1pPr>
          </a:lstStyle>
          <a:p>
            <a:endParaRPr lang="en-US" dirty="0"/>
          </a:p>
        </p:txBody>
      </p:sp>
      <p:sp>
        <p:nvSpPr>
          <p:cNvPr id="6" name="Picture Placeholder 45">
            <a:extLst>
              <a:ext uri="{FF2B5EF4-FFF2-40B4-BE49-F238E27FC236}">
                <a16:creationId xmlns:a16="http://schemas.microsoft.com/office/drawing/2014/main" id="{AF105E73-9DFB-D8E5-69E1-F51C19010F0F}"/>
              </a:ext>
            </a:extLst>
          </p:cNvPr>
          <p:cNvSpPr>
            <a:spLocks noGrp="1"/>
          </p:cNvSpPr>
          <p:nvPr>
            <p:ph type="pic" sz="quarter" idx="19"/>
          </p:nvPr>
        </p:nvSpPr>
        <p:spPr>
          <a:xfrm>
            <a:off x="6780317" y="3566632"/>
            <a:ext cx="1247822" cy="522954"/>
          </a:xfrm>
          <a:prstGeom prst="rect">
            <a:avLst/>
          </a:prstGeom>
        </p:spPr>
        <p:txBody>
          <a:bodyPr/>
          <a:lstStyle>
            <a:lvl1pPr marL="0" indent="0">
              <a:buFontTx/>
              <a:buNone/>
              <a:defRPr sz="2200"/>
            </a:lvl1pPr>
          </a:lstStyle>
          <a:p>
            <a:endParaRPr lang="en-US" dirty="0"/>
          </a:p>
        </p:txBody>
      </p:sp>
      <p:sp>
        <p:nvSpPr>
          <p:cNvPr id="12" name="Picture Placeholder 45">
            <a:extLst>
              <a:ext uri="{FF2B5EF4-FFF2-40B4-BE49-F238E27FC236}">
                <a16:creationId xmlns:a16="http://schemas.microsoft.com/office/drawing/2014/main" id="{88C3E2DA-F10C-D70E-9FF9-E073D63133E9}"/>
              </a:ext>
            </a:extLst>
          </p:cNvPr>
          <p:cNvSpPr>
            <a:spLocks noGrp="1"/>
          </p:cNvSpPr>
          <p:nvPr>
            <p:ph type="pic" sz="quarter" idx="25"/>
          </p:nvPr>
        </p:nvSpPr>
        <p:spPr>
          <a:xfrm>
            <a:off x="8520088" y="3566632"/>
            <a:ext cx="1247822" cy="522954"/>
          </a:xfrm>
          <a:prstGeom prst="rect">
            <a:avLst/>
          </a:prstGeom>
        </p:spPr>
        <p:txBody>
          <a:bodyPr/>
          <a:lstStyle>
            <a:lvl1pPr marL="0" indent="0">
              <a:buFontTx/>
              <a:buNone/>
              <a:defRPr sz="2200"/>
            </a:lvl1pPr>
          </a:lstStyle>
          <a:p>
            <a:endParaRPr lang="en-US" dirty="0"/>
          </a:p>
        </p:txBody>
      </p:sp>
      <p:sp>
        <p:nvSpPr>
          <p:cNvPr id="16" name="Picture Placeholder 45">
            <a:extLst>
              <a:ext uri="{FF2B5EF4-FFF2-40B4-BE49-F238E27FC236}">
                <a16:creationId xmlns:a16="http://schemas.microsoft.com/office/drawing/2014/main" id="{F1BF54D9-F8E5-D446-61AC-9D51E7B78434}"/>
              </a:ext>
            </a:extLst>
          </p:cNvPr>
          <p:cNvSpPr>
            <a:spLocks noGrp="1"/>
          </p:cNvSpPr>
          <p:nvPr>
            <p:ph type="pic" sz="quarter" idx="29"/>
          </p:nvPr>
        </p:nvSpPr>
        <p:spPr>
          <a:xfrm>
            <a:off x="10259860" y="3566632"/>
            <a:ext cx="1247822" cy="522954"/>
          </a:xfrm>
          <a:prstGeom prst="rect">
            <a:avLst/>
          </a:prstGeom>
        </p:spPr>
        <p:txBody>
          <a:bodyPr/>
          <a:lstStyle>
            <a:lvl1pPr marL="0" indent="0">
              <a:buFontTx/>
              <a:buNone/>
              <a:defRPr sz="2200"/>
            </a:lvl1pPr>
          </a:lstStyle>
          <a:p>
            <a:endParaRPr lang="en-US" dirty="0"/>
          </a:p>
        </p:txBody>
      </p:sp>
      <p:sp>
        <p:nvSpPr>
          <p:cNvPr id="7" name="Picture Placeholder 45">
            <a:extLst>
              <a:ext uri="{FF2B5EF4-FFF2-40B4-BE49-F238E27FC236}">
                <a16:creationId xmlns:a16="http://schemas.microsoft.com/office/drawing/2014/main" id="{42D5D1CE-2B25-8D02-EFAE-C7D2E25F494B}"/>
              </a:ext>
            </a:extLst>
          </p:cNvPr>
          <p:cNvSpPr>
            <a:spLocks noGrp="1"/>
          </p:cNvSpPr>
          <p:nvPr>
            <p:ph type="pic" sz="quarter" idx="20"/>
          </p:nvPr>
        </p:nvSpPr>
        <p:spPr>
          <a:xfrm>
            <a:off x="6780317" y="4560214"/>
            <a:ext cx="1247822" cy="522954"/>
          </a:xfrm>
          <a:prstGeom prst="rect">
            <a:avLst/>
          </a:prstGeom>
        </p:spPr>
        <p:txBody>
          <a:bodyPr/>
          <a:lstStyle>
            <a:lvl1pPr marL="0" indent="0">
              <a:buFontTx/>
              <a:buNone/>
              <a:defRPr sz="2200"/>
            </a:lvl1pPr>
          </a:lstStyle>
          <a:p>
            <a:endParaRPr lang="en-US" dirty="0"/>
          </a:p>
        </p:txBody>
      </p:sp>
      <p:sp>
        <p:nvSpPr>
          <p:cNvPr id="13" name="Picture Placeholder 45">
            <a:extLst>
              <a:ext uri="{FF2B5EF4-FFF2-40B4-BE49-F238E27FC236}">
                <a16:creationId xmlns:a16="http://schemas.microsoft.com/office/drawing/2014/main" id="{C82D499F-D2CB-C823-DEE3-CDB4A5A6CF08}"/>
              </a:ext>
            </a:extLst>
          </p:cNvPr>
          <p:cNvSpPr>
            <a:spLocks noGrp="1"/>
          </p:cNvSpPr>
          <p:nvPr>
            <p:ph type="pic" sz="quarter" idx="26"/>
          </p:nvPr>
        </p:nvSpPr>
        <p:spPr>
          <a:xfrm>
            <a:off x="8520088" y="4560214"/>
            <a:ext cx="1247822" cy="522954"/>
          </a:xfrm>
          <a:prstGeom prst="rect">
            <a:avLst/>
          </a:prstGeom>
        </p:spPr>
        <p:txBody>
          <a:bodyPr/>
          <a:lstStyle>
            <a:lvl1pPr marL="0" indent="0">
              <a:buFontTx/>
              <a:buNone/>
              <a:defRPr sz="2200"/>
            </a:lvl1pPr>
          </a:lstStyle>
          <a:p>
            <a:endParaRPr lang="en-US" dirty="0"/>
          </a:p>
        </p:txBody>
      </p:sp>
      <p:sp>
        <p:nvSpPr>
          <p:cNvPr id="17" name="Picture Placeholder 45">
            <a:extLst>
              <a:ext uri="{FF2B5EF4-FFF2-40B4-BE49-F238E27FC236}">
                <a16:creationId xmlns:a16="http://schemas.microsoft.com/office/drawing/2014/main" id="{DCFB4BDE-AF95-5BE6-9909-BDF90184A8A4}"/>
              </a:ext>
            </a:extLst>
          </p:cNvPr>
          <p:cNvSpPr>
            <a:spLocks noGrp="1"/>
          </p:cNvSpPr>
          <p:nvPr>
            <p:ph type="pic" sz="quarter" idx="30"/>
          </p:nvPr>
        </p:nvSpPr>
        <p:spPr>
          <a:xfrm>
            <a:off x="10259860" y="4560214"/>
            <a:ext cx="1247822" cy="522954"/>
          </a:xfrm>
          <a:prstGeom prst="rect">
            <a:avLst/>
          </a:prstGeom>
        </p:spPr>
        <p:txBody>
          <a:bodyPr/>
          <a:lstStyle>
            <a:lvl1pPr marL="0" indent="0">
              <a:buFontTx/>
              <a:buNone/>
              <a:defRPr sz="2200"/>
            </a:lvl1pPr>
          </a:lstStyle>
          <a:p>
            <a:endParaRPr lang="en-US" dirty="0"/>
          </a:p>
        </p:txBody>
      </p:sp>
      <p:sp>
        <p:nvSpPr>
          <p:cNvPr id="8" name="Picture Placeholder 45">
            <a:extLst>
              <a:ext uri="{FF2B5EF4-FFF2-40B4-BE49-F238E27FC236}">
                <a16:creationId xmlns:a16="http://schemas.microsoft.com/office/drawing/2014/main" id="{7AB88782-5101-1E5C-7154-2414654450B5}"/>
              </a:ext>
            </a:extLst>
          </p:cNvPr>
          <p:cNvSpPr>
            <a:spLocks noGrp="1"/>
          </p:cNvSpPr>
          <p:nvPr>
            <p:ph type="pic" sz="quarter" idx="21"/>
          </p:nvPr>
        </p:nvSpPr>
        <p:spPr>
          <a:xfrm>
            <a:off x="6780317" y="5553796"/>
            <a:ext cx="1247822" cy="522954"/>
          </a:xfrm>
          <a:prstGeom prst="rect">
            <a:avLst/>
          </a:prstGeom>
        </p:spPr>
        <p:txBody>
          <a:bodyPr/>
          <a:lstStyle>
            <a:lvl1pPr marL="0" indent="0">
              <a:buFontTx/>
              <a:buNone/>
              <a:defRPr sz="2200"/>
            </a:lvl1pPr>
          </a:lstStyle>
          <a:p>
            <a:endParaRPr lang="en-US" dirty="0"/>
          </a:p>
        </p:txBody>
      </p:sp>
      <p:sp>
        <p:nvSpPr>
          <p:cNvPr id="14" name="Picture Placeholder 45">
            <a:extLst>
              <a:ext uri="{FF2B5EF4-FFF2-40B4-BE49-F238E27FC236}">
                <a16:creationId xmlns:a16="http://schemas.microsoft.com/office/drawing/2014/main" id="{9323733E-5F47-5A9D-E125-6E9A542CC524}"/>
              </a:ext>
            </a:extLst>
          </p:cNvPr>
          <p:cNvSpPr>
            <a:spLocks noGrp="1"/>
          </p:cNvSpPr>
          <p:nvPr>
            <p:ph type="pic" sz="quarter" idx="27"/>
          </p:nvPr>
        </p:nvSpPr>
        <p:spPr>
          <a:xfrm>
            <a:off x="8520088" y="5553796"/>
            <a:ext cx="1247822" cy="522954"/>
          </a:xfrm>
          <a:prstGeom prst="rect">
            <a:avLst/>
          </a:prstGeom>
        </p:spPr>
        <p:txBody>
          <a:bodyPr/>
          <a:lstStyle>
            <a:lvl1pPr marL="0" indent="0">
              <a:buFontTx/>
              <a:buNone/>
              <a:defRPr sz="2200"/>
            </a:lvl1pPr>
          </a:lstStyle>
          <a:p>
            <a:endParaRPr lang="en-US" dirty="0"/>
          </a:p>
        </p:txBody>
      </p:sp>
      <p:sp>
        <p:nvSpPr>
          <p:cNvPr id="18" name="Picture Placeholder 45">
            <a:extLst>
              <a:ext uri="{FF2B5EF4-FFF2-40B4-BE49-F238E27FC236}">
                <a16:creationId xmlns:a16="http://schemas.microsoft.com/office/drawing/2014/main" id="{8DB716C2-BBA9-6FEB-CAAE-F25F29C60856}"/>
              </a:ext>
            </a:extLst>
          </p:cNvPr>
          <p:cNvSpPr>
            <a:spLocks noGrp="1"/>
          </p:cNvSpPr>
          <p:nvPr>
            <p:ph type="pic" sz="quarter" idx="31"/>
          </p:nvPr>
        </p:nvSpPr>
        <p:spPr>
          <a:xfrm>
            <a:off x="10259860" y="5553796"/>
            <a:ext cx="1247822" cy="522954"/>
          </a:xfrm>
          <a:prstGeom prst="rect">
            <a:avLst/>
          </a:prstGeom>
        </p:spPr>
        <p:txBody>
          <a:bodyPr/>
          <a:lstStyle>
            <a:lvl1pPr marL="0" indent="0">
              <a:buFontTx/>
              <a:buNone/>
              <a:defRPr sz="2200"/>
            </a:lvl1pPr>
          </a:lstStyle>
          <a:p>
            <a:endParaRPr lang="en-US" dirty="0"/>
          </a:p>
        </p:txBody>
      </p:sp>
    </p:spTree>
    <p:extLst>
      <p:ext uri="{BB962C8B-B14F-4D97-AF65-F5344CB8AC3E}">
        <p14:creationId xmlns:p14="http://schemas.microsoft.com/office/powerpoint/2010/main" val="5389487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68" userDrawn="1">
          <p15:clr>
            <a:srgbClr val="A4A3A4"/>
          </p15:clr>
        </p15:guide>
        <p15:guide id="19" pos="4526">
          <p15:clr>
            <a:srgbClr val="A4A3A4"/>
          </p15:clr>
        </p15:guide>
        <p15:guide id="20" pos="4937">
          <p15:clr>
            <a:srgbClr val="A4A3A4"/>
          </p15:clr>
        </p15:guide>
        <p15:guide id="21" pos="5088" userDrawn="1">
          <p15:clr>
            <a:srgbClr val="A4A3A4"/>
          </p15:clr>
        </p15:guide>
        <p15:guide id="22" pos="5529">
          <p15:clr>
            <a:srgbClr val="A4A3A4"/>
          </p15:clr>
        </p15:guide>
        <p15:guide id="23" pos="5714">
          <p15:clr>
            <a:srgbClr val="A4A3A4"/>
          </p15:clr>
        </p15:guide>
        <p15:guide id="24" pos="6123">
          <p15:clr>
            <a:srgbClr val="A4A3A4"/>
          </p15:clr>
        </p15:guide>
        <p15:guide id="25" pos="6312" userDrawn="1">
          <p15:clr>
            <a:srgbClr val="A4A3A4"/>
          </p15:clr>
        </p15:guide>
        <p15:guide id="26" pos="6717">
          <p15:clr>
            <a:srgbClr val="A4A3A4"/>
          </p15:clr>
        </p15:guide>
        <p15:guide id="27" pos="6912" userDrawn="1">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se_Study_2_Dark">
    <p:bg>
      <p:bgPr>
        <a:solidFill>
          <a:srgbClr val="091F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61E65F-EBCB-E1D7-9786-BE113B310E6F}"/>
              </a:ext>
              <a:ext uri="{C183D7F6-B498-43B3-948B-1728B52AA6E4}">
                <adec:decorative xmlns:adec="http://schemas.microsoft.com/office/drawing/2017/decorative" val="1"/>
              </a:ext>
            </a:extLst>
          </p:cNvPr>
          <p:cNvGrpSpPr/>
          <p:nvPr userDrawn="1"/>
        </p:nvGrpSpPr>
        <p:grpSpPr>
          <a:xfrm>
            <a:off x="5284868" y="582613"/>
            <a:ext cx="6324855" cy="5680075"/>
            <a:chOff x="5284868" y="582613"/>
            <a:chExt cx="6324855" cy="5680075"/>
          </a:xfrm>
        </p:grpSpPr>
        <p:sp>
          <p:nvSpPr>
            <p:cNvPr id="49" name="Rounded Rectangle 62">
              <a:extLst>
                <a:ext uri="{FF2B5EF4-FFF2-40B4-BE49-F238E27FC236}">
                  <a16:creationId xmlns:a16="http://schemas.microsoft.com/office/drawing/2014/main" id="{1B3F1367-4627-B3B8-5434-C9CF97AF0020}"/>
                </a:ext>
              </a:extLst>
            </p:cNvPr>
            <p:cNvSpPr/>
            <p:nvPr userDrawn="1"/>
          </p:nvSpPr>
          <p:spPr bwMode="auto">
            <a:xfrm>
              <a:off x="5284868" y="585789"/>
              <a:ext cx="1885951" cy="1208145"/>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57" name="Rounded Rectangle 62">
              <a:extLst>
                <a:ext uri="{FF2B5EF4-FFF2-40B4-BE49-F238E27FC236}">
                  <a16:creationId xmlns:a16="http://schemas.microsoft.com/office/drawing/2014/main" id="{9C0A3374-AD54-7F0B-9CC6-EC1B847F17AE}"/>
                </a:ext>
              </a:extLst>
            </p:cNvPr>
            <p:cNvSpPr/>
            <p:nvPr userDrawn="1"/>
          </p:nvSpPr>
          <p:spPr bwMode="auto">
            <a:xfrm>
              <a:off x="5297931" y="2072374"/>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ounded Rectangle 62">
              <a:extLst>
                <a:ext uri="{FF2B5EF4-FFF2-40B4-BE49-F238E27FC236}">
                  <a16:creationId xmlns:a16="http://schemas.microsoft.com/office/drawing/2014/main" id="{D5EAC951-AB02-9AC4-7267-C1E081D059DA}"/>
                </a:ext>
              </a:extLst>
            </p:cNvPr>
            <p:cNvSpPr/>
            <p:nvPr userDrawn="1"/>
          </p:nvSpPr>
          <p:spPr bwMode="auto">
            <a:xfrm>
              <a:off x="5297931" y="3562047"/>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3" name="Rounded Rectangle 62">
              <a:extLst>
                <a:ext uri="{FF2B5EF4-FFF2-40B4-BE49-F238E27FC236}">
                  <a16:creationId xmlns:a16="http://schemas.microsoft.com/office/drawing/2014/main" id="{3678FE11-2996-DD0A-B3E2-FE3040ACB19A}"/>
                </a:ext>
              </a:extLst>
            </p:cNvPr>
            <p:cNvSpPr/>
            <p:nvPr userDrawn="1"/>
          </p:nvSpPr>
          <p:spPr bwMode="auto">
            <a:xfrm>
              <a:off x="5297931"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8" name="Rounded Rectangle 62">
              <a:extLst>
                <a:ext uri="{FF2B5EF4-FFF2-40B4-BE49-F238E27FC236}">
                  <a16:creationId xmlns:a16="http://schemas.microsoft.com/office/drawing/2014/main" id="{FE4E7110-145C-5DFB-D30B-FF1CC2112185}"/>
                </a:ext>
              </a:extLst>
            </p:cNvPr>
            <p:cNvSpPr/>
            <p:nvPr userDrawn="1"/>
          </p:nvSpPr>
          <p:spPr bwMode="auto">
            <a:xfrm>
              <a:off x="9723772" y="582613"/>
              <a:ext cx="1885951"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31" name="Rounded Rectangle 62">
              <a:extLst>
                <a:ext uri="{FF2B5EF4-FFF2-40B4-BE49-F238E27FC236}">
                  <a16:creationId xmlns:a16="http://schemas.microsoft.com/office/drawing/2014/main" id="{48638CF8-D398-0F3E-81DB-D39ACF26A7E0}"/>
                </a:ext>
              </a:extLst>
            </p:cNvPr>
            <p:cNvSpPr/>
            <p:nvPr userDrawn="1"/>
          </p:nvSpPr>
          <p:spPr bwMode="auto">
            <a:xfrm>
              <a:off x="9723772" y="2072374"/>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3" name="Rounded Rectangle 62">
              <a:extLst>
                <a:ext uri="{FF2B5EF4-FFF2-40B4-BE49-F238E27FC236}">
                  <a16:creationId xmlns:a16="http://schemas.microsoft.com/office/drawing/2014/main" id="{34EA9AA2-3436-5AC4-89E3-B5FD4FDF0028}"/>
                </a:ext>
              </a:extLst>
            </p:cNvPr>
            <p:cNvSpPr/>
            <p:nvPr userDrawn="1"/>
          </p:nvSpPr>
          <p:spPr bwMode="auto">
            <a:xfrm>
              <a:off x="9723772" y="3561871"/>
              <a:ext cx="1883664" cy="121114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5" name="Rounded Rectangle 62">
              <a:extLst>
                <a:ext uri="{FF2B5EF4-FFF2-40B4-BE49-F238E27FC236}">
                  <a16:creationId xmlns:a16="http://schemas.microsoft.com/office/drawing/2014/main" id="{EBBFCFF9-CB36-CBE9-22ED-C7C8349DCC67}"/>
                </a:ext>
              </a:extLst>
            </p:cNvPr>
            <p:cNvSpPr/>
            <p:nvPr userDrawn="1"/>
          </p:nvSpPr>
          <p:spPr bwMode="auto">
            <a:xfrm>
              <a:off x="9723772"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7" name="Rounded Rectangle 62">
              <a:extLst>
                <a:ext uri="{FF2B5EF4-FFF2-40B4-BE49-F238E27FC236}">
                  <a16:creationId xmlns:a16="http://schemas.microsoft.com/office/drawing/2014/main" id="{1C883797-773D-D8AC-9944-D998BF1CD2C1}"/>
                </a:ext>
              </a:extLst>
            </p:cNvPr>
            <p:cNvSpPr/>
            <p:nvPr userDrawn="1"/>
          </p:nvSpPr>
          <p:spPr bwMode="auto">
            <a:xfrm>
              <a:off x="7497970" y="582613"/>
              <a:ext cx="1885951"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39" name="Rounded Rectangle 62">
              <a:extLst>
                <a:ext uri="{FF2B5EF4-FFF2-40B4-BE49-F238E27FC236}">
                  <a16:creationId xmlns:a16="http://schemas.microsoft.com/office/drawing/2014/main" id="{0E03899F-3CF2-5300-3038-8369CC3708C1}"/>
                </a:ext>
              </a:extLst>
            </p:cNvPr>
            <p:cNvSpPr/>
            <p:nvPr userDrawn="1"/>
          </p:nvSpPr>
          <p:spPr bwMode="auto">
            <a:xfrm>
              <a:off x="7497970" y="2072115"/>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1" name="Rounded Rectangle 62">
              <a:extLst>
                <a:ext uri="{FF2B5EF4-FFF2-40B4-BE49-F238E27FC236}">
                  <a16:creationId xmlns:a16="http://schemas.microsoft.com/office/drawing/2014/main" id="{5D86CFC0-3E00-E805-1F5A-F1ABE02037AD}"/>
                </a:ext>
              </a:extLst>
            </p:cNvPr>
            <p:cNvSpPr/>
            <p:nvPr userDrawn="1"/>
          </p:nvSpPr>
          <p:spPr bwMode="auto">
            <a:xfrm>
              <a:off x="7497970" y="3561959"/>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3" name="Rounded Rectangle 62">
              <a:extLst>
                <a:ext uri="{FF2B5EF4-FFF2-40B4-BE49-F238E27FC236}">
                  <a16:creationId xmlns:a16="http://schemas.microsoft.com/office/drawing/2014/main" id="{BD2B52A6-1218-0B3E-81CD-FF6BB0A25F32}"/>
                </a:ext>
              </a:extLst>
            </p:cNvPr>
            <p:cNvSpPr/>
            <p:nvPr userDrawn="1"/>
          </p:nvSpPr>
          <p:spPr bwMode="auto">
            <a:xfrm>
              <a:off x="7497970"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4200" y="2017713"/>
            <a:ext cx="3767837" cy="553998"/>
          </a:xfrm>
          <a:prstGeom prst="rect">
            <a:avLst/>
          </a:prstGeom>
        </p:spPr>
        <p:txBody>
          <a:bodyPr lIns="0"/>
          <a:lstStyle>
            <a:lvl1pPr>
              <a:defRPr>
                <a:solidFill>
                  <a:srgbClr val="FFA38B"/>
                </a:solidFill>
              </a:defRPr>
            </a:lvl1pPr>
          </a:lstStyle>
          <a:p>
            <a:r>
              <a:rPr lang="en-US" dirty="0"/>
              <a:t>Case study title </a:t>
            </a:r>
          </a:p>
        </p:txBody>
      </p:sp>
      <p:sp>
        <p:nvSpPr>
          <p:cNvPr id="19" name="Text Placeholder 3">
            <a:extLst>
              <a:ext uri="{FF2B5EF4-FFF2-40B4-BE49-F238E27FC236}">
                <a16:creationId xmlns:a16="http://schemas.microsoft.com/office/drawing/2014/main" id="{C663C77F-C8C5-5065-FE95-2344FD1A8B98}"/>
              </a:ext>
            </a:extLst>
          </p:cNvPr>
          <p:cNvSpPr>
            <a:spLocks noGrp="1"/>
          </p:cNvSpPr>
          <p:nvPr>
            <p:ph type="body" sz="quarter" idx="18" hasCustomPrompt="1"/>
          </p:nvPr>
        </p:nvSpPr>
        <p:spPr>
          <a:xfrm>
            <a:off x="584201" y="2613658"/>
            <a:ext cx="3771900" cy="281942"/>
          </a:xfrm>
          <a:prstGeom prst="rect">
            <a:avLst/>
          </a:prstGeom>
        </p:spPr>
        <p:txBody>
          <a:bodyPr lIns="0"/>
          <a:lstStyle>
            <a:lvl1pPr marL="0" indent="0" algn="l">
              <a:spcBef>
                <a:spcPts val="0"/>
              </a:spcBef>
              <a:buNone/>
              <a:defRPr sz="1800">
                <a:solidFill>
                  <a:schemeClr val="bg1"/>
                </a:solidFill>
                <a:latin typeface="+mn-lt"/>
              </a:defRPr>
            </a:lvl1pPr>
          </a:lstStyle>
          <a:p>
            <a:pPr lvl="0"/>
            <a:r>
              <a:rPr lang="en-US" dirty="0"/>
              <a:t>Case study details</a:t>
            </a:r>
          </a:p>
        </p:txBody>
      </p:sp>
      <p:sp>
        <p:nvSpPr>
          <p:cNvPr id="50" name="Picture Placeholder 45">
            <a:extLst>
              <a:ext uri="{FF2B5EF4-FFF2-40B4-BE49-F238E27FC236}">
                <a16:creationId xmlns:a16="http://schemas.microsoft.com/office/drawing/2014/main" id="{3C07344B-ECD6-CCA3-7F99-E3ED40943E56}"/>
              </a:ext>
            </a:extLst>
          </p:cNvPr>
          <p:cNvSpPr>
            <a:spLocks noGrp="1"/>
          </p:cNvSpPr>
          <p:nvPr>
            <p:ph type="pic" sz="quarter" idx="12"/>
          </p:nvPr>
        </p:nvSpPr>
        <p:spPr>
          <a:xfrm>
            <a:off x="5529896" y="785888"/>
            <a:ext cx="1395895" cy="804506"/>
          </a:xfrm>
          <a:prstGeom prst="rect">
            <a:avLst/>
          </a:prstGeom>
        </p:spPr>
        <p:txBody>
          <a:bodyPr/>
          <a:lstStyle>
            <a:lvl1pPr marL="0" indent="0">
              <a:buNone/>
              <a:defRPr sz="2000"/>
            </a:lvl1pPr>
          </a:lstStyle>
          <a:p>
            <a:endParaRPr lang="en-US" dirty="0"/>
          </a:p>
        </p:txBody>
      </p:sp>
      <p:sp>
        <p:nvSpPr>
          <p:cNvPr id="38" name="Picture Placeholder 45">
            <a:extLst>
              <a:ext uri="{FF2B5EF4-FFF2-40B4-BE49-F238E27FC236}">
                <a16:creationId xmlns:a16="http://schemas.microsoft.com/office/drawing/2014/main" id="{F18E856C-ECA7-CF79-08D7-9F21FFF4B74D}"/>
              </a:ext>
            </a:extLst>
          </p:cNvPr>
          <p:cNvSpPr>
            <a:spLocks noGrp="1"/>
          </p:cNvSpPr>
          <p:nvPr>
            <p:ph type="pic" sz="quarter" idx="29"/>
          </p:nvPr>
        </p:nvSpPr>
        <p:spPr>
          <a:xfrm>
            <a:off x="7742998" y="785888"/>
            <a:ext cx="1395895" cy="804506"/>
          </a:xfrm>
          <a:prstGeom prst="rect">
            <a:avLst/>
          </a:prstGeom>
        </p:spPr>
        <p:txBody>
          <a:bodyPr/>
          <a:lstStyle>
            <a:lvl1pPr marL="0" indent="0">
              <a:buNone/>
              <a:defRPr sz="2000"/>
            </a:lvl1pPr>
          </a:lstStyle>
          <a:p>
            <a:endParaRPr lang="en-US" dirty="0"/>
          </a:p>
        </p:txBody>
      </p:sp>
      <p:sp>
        <p:nvSpPr>
          <p:cNvPr id="30" name="Picture Placeholder 45">
            <a:extLst>
              <a:ext uri="{FF2B5EF4-FFF2-40B4-BE49-F238E27FC236}">
                <a16:creationId xmlns:a16="http://schemas.microsoft.com/office/drawing/2014/main" id="{A1B326B4-38D6-A081-D013-A36056E447AE}"/>
              </a:ext>
            </a:extLst>
          </p:cNvPr>
          <p:cNvSpPr>
            <a:spLocks noGrp="1"/>
          </p:cNvSpPr>
          <p:nvPr>
            <p:ph type="pic" sz="quarter" idx="25"/>
          </p:nvPr>
        </p:nvSpPr>
        <p:spPr>
          <a:xfrm>
            <a:off x="9968020" y="785888"/>
            <a:ext cx="1395895" cy="804506"/>
          </a:xfrm>
          <a:prstGeom prst="rect">
            <a:avLst/>
          </a:prstGeom>
        </p:spPr>
        <p:txBody>
          <a:bodyPr/>
          <a:lstStyle>
            <a:lvl1pPr marL="0" indent="0">
              <a:buNone/>
              <a:defRPr sz="2000"/>
            </a:lvl1pPr>
          </a:lstStyle>
          <a:p>
            <a:endParaRPr lang="en-US" dirty="0"/>
          </a:p>
        </p:txBody>
      </p:sp>
      <p:sp>
        <p:nvSpPr>
          <p:cNvPr id="58" name="Picture Placeholder 45">
            <a:extLst>
              <a:ext uri="{FF2B5EF4-FFF2-40B4-BE49-F238E27FC236}">
                <a16:creationId xmlns:a16="http://schemas.microsoft.com/office/drawing/2014/main" id="{FD14ED45-26D7-5B9B-0F45-61F856E70970}"/>
              </a:ext>
            </a:extLst>
          </p:cNvPr>
          <p:cNvSpPr>
            <a:spLocks noGrp="1"/>
          </p:cNvSpPr>
          <p:nvPr>
            <p:ph type="pic" sz="quarter" idx="16"/>
          </p:nvPr>
        </p:nvSpPr>
        <p:spPr>
          <a:xfrm>
            <a:off x="5541816" y="2275566"/>
            <a:ext cx="1395895" cy="804672"/>
          </a:xfrm>
          <a:prstGeom prst="rect">
            <a:avLst/>
          </a:prstGeom>
        </p:spPr>
        <p:txBody>
          <a:bodyPr/>
          <a:lstStyle>
            <a:lvl1pPr marL="0" indent="0">
              <a:buNone/>
              <a:defRPr sz="2000"/>
            </a:lvl1pPr>
          </a:lstStyle>
          <a:p>
            <a:endParaRPr lang="en-US" dirty="0"/>
          </a:p>
        </p:txBody>
      </p:sp>
      <p:sp>
        <p:nvSpPr>
          <p:cNvPr id="40" name="Picture Placeholder 45">
            <a:extLst>
              <a:ext uri="{FF2B5EF4-FFF2-40B4-BE49-F238E27FC236}">
                <a16:creationId xmlns:a16="http://schemas.microsoft.com/office/drawing/2014/main" id="{2C53837E-2F18-AF73-827F-10DF15AB2471}"/>
              </a:ext>
            </a:extLst>
          </p:cNvPr>
          <p:cNvSpPr>
            <a:spLocks noGrp="1"/>
          </p:cNvSpPr>
          <p:nvPr>
            <p:ph type="pic" sz="quarter" idx="30"/>
          </p:nvPr>
        </p:nvSpPr>
        <p:spPr>
          <a:xfrm>
            <a:off x="7742998" y="2275566"/>
            <a:ext cx="1395895" cy="804672"/>
          </a:xfrm>
          <a:prstGeom prst="rect">
            <a:avLst/>
          </a:prstGeom>
        </p:spPr>
        <p:txBody>
          <a:bodyPr/>
          <a:lstStyle>
            <a:lvl1pPr marL="0" indent="0">
              <a:buNone/>
              <a:defRPr sz="2000"/>
            </a:lvl1pPr>
          </a:lstStyle>
          <a:p>
            <a:endParaRPr lang="en-US" dirty="0"/>
          </a:p>
        </p:txBody>
      </p:sp>
      <p:sp>
        <p:nvSpPr>
          <p:cNvPr id="32" name="Picture Placeholder 45">
            <a:extLst>
              <a:ext uri="{FF2B5EF4-FFF2-40B4-BE49-F238E27FC236}">
                <a16:creationId xmlns:a16="http://schemas.microsoft.com/office/drawing/2014/main" id="{BBAC1862-C917-053E-3008-67A8A422A8D9}"/>
              </a:ext>
            </a:extLst>
          </p:cNvPr>
          <p:cNvSpPr>
            <a:spLocks noGrp="1"/>
          </p:cNvSpPr>
          <p:nvPr>
            <p:ph type="pic" sz="quarter" idx="26"/>
          </p:nvPr>
        </p:nvSpPr>
        <p:spPr>
          <a:xfrm>
            <a:off x="9968020" y="2275566"/>
            <a:ext cx="1395895" cy="804672"/>
          </a:xfrm>
          <a:prstGeom prst="rect">
            <a:avLst/>
          </a:prstGeom>
        </p:spPr>
        <p:txBody>
          <a:bodyPr/>
          <a:lstStyle>
            <a:lvl1pPr marL="0" indent="0">
              <a:buNone/>
              <a:defRPr sz="2000"/>
            </a:lvl1pPr>
          </a:lstStyle>
          <a:p>
            <a:endParaRPr lang="en-US" dirty="0"/>
          </a:p>
        </p:txBody>
      </p:sp>
      <p:sp>
        <p:nvSpPr>
          <p:cNvPr id="66" name="Picture Placeholder 45">
            <a:extLst>
              <a:ext uri="{FF2B5EF4-FFF2-40B4-BE49-F238E27FC236}">
                <a16:creationId xmlns:a16="http://schemas.microsoft.com/office/drawing/2014/main" id="{8130D75E-EA85-3ACB-4054-B48EF325EA52}"/>
              </a:ext>
            </a:extLst>
          </p:cNvPr>
          <p:cNvSpPr>
            <a:spLocks noGrp="1"/>
          </p:cNvSpPr>
          <p:nvPr>
            <p:ph type="pic" sz="quarter" idx="20"/>
          </p:nvPr>
        </p:nvSpPr>
        <p:spPr>
          <a:xfrm>
            <a:off x="5541816" y="3746894"/>
            <a:ext cx="1395895" cy="804672"/>
          </a:xfrm>
          <a:prstGeom prst="rect">
            <a:avLst/>
          </a:prstGeom>
        </p:spPr>
        <p:txBody>
          <a:bodyPr/>
          <a:lstStyle>
            <a:lvl1pPr marL="0" indent="0">
              <a:buNone/>
              <a:defRPr sz="2000"/>
            </a:lvl1pPr>
          </a:lstStyle>
          <a:p>
            <a:endParaRPr lang="en-US" dirty="0"/>
          </a:p>
        </p:txBody>
      </p:sp>
      <p:sp>
        <p:nvSpPr>
          <p:cNvPr id="42" name="Picture Placeholder 45">
            <a:extLst>
              <a:ext uri="{FF2B5EF4-FFF2-40B4-BE49-F238E27FC236}">
                <a16:creationId xmlns:a16="http://schemas.microsoft.com/office/drawing/2014/main" id="{63D40786-05C8-07FC-F1E0-5397194DE045}"/>
              </a:ext>
            </a:extLst>
          </p:cNvPr>
          <p:cNvSpPr>
            <a:spLocks noGrp="1"/>
          </p:cNvSpPr>
          <p:nvPr>
            <p:ph type="pic" sz="quarter" idx="31"/>
          </p:nvPr>
        </p:nvSpPr>
        <p:spPr>
          <a:xfrm>
            <a:off x="7742998" y="3746894"/>
            <a:ext cx="1395895" cy="804672"/>
          </a:xfrm>
          <a:prstGeom prst="rect">
            <a:avLst/>
          </a:prstGeom>
        </p:spPr>
        <p:txBody>
          <a:bodyPr/>
          <a:lstStyle>
            <a:lvl1pPr marL="0" indent="0">
              <a:buNone/>
              <a:defRPr sz="2000"/>
            </a:lvl1pPr>
          </a:lstStyle>
          <a:p>
            <a:endParaRPr lang="en-US" dirty="0"/>
          </a:p>
        </p:txBody>
      </p:sp>
      <p:sp>
        <p:nvSpPr>
          <p:cNvPr id="34" name="Picture Placeholder 45">
            <a:extLst>
              <a:ext uri="{FF2B5EF4-FFF2-40B4-BE49-F238E27FC236}">
                <a16:creationId xmlns:a16="http://schemas.microsoft.com/office/drawing/2014/main" id="{6FCE558B-F2E5-3EF2-FCFF-8C5DCBB77DBF}"/>
              </a:ext>
            </a:extLst>
          </p:cNvPr>
          <p:cNvSpPr>
            <a:spLocks noGrp="1"/>
          </p:cNvSpPr>
          <p:nvPr>
            <p:ph type="pic" sz="quarter" idx="27"/>
          </p:nvPr>
        </p:nvSpPr>
        <p:spPr>
          <a:xfrm>
            <a:off x="9968020" y="3746894"/>
            <a:ext cx="1395895" cy="804672"/>
          </a:xfrm>
          <a:prstGeom prst="rect">
            <a:avLst/>
          </a:prstGeom>
        </p:spPr>
        <p:txBody>
          <a:bodyPr/>
          <a:lstStyle>
            <a:lvl1pPr marL="0" indent="0">
              <a:buNone/>
              <a:defRPr sz="2000"/>
            </a:lvl1pPr>
          </a:lstStyle>
          <a:p>
            <a:endParaRPr lang="en-US" dirty="0"/>
          </a:p>
        </p:txBody>
      </p:sp>
      <p:sp>
        <p:nvSpPr>
          <p:cNvPr id="74" name="Picture Placeholder 45">
            <a:extLst>
              <a:ext uri="{FF2B5EF4-FFF2-40B4-BE49-F238E27FC236}">
                <a16:creationId xmlns:a16="http://schemas.microsoft.com/office/drawing/2014/main" id="{F270FE2B-7A81-4EF7-E8BC-CC26C0FBB519}"/>
              </a:ext>
            </a:extLst>
          </p:cNvPr>
          <p:cNvSpPr>
            <a:spLocks noGrp="1"/>
          </p:cNvSpPr>
          <p:nvPr>
            <p:ph type="pic" sz="quarter" idx="24"/>
          </p:nvPr>
        </p:nvSpPr>
        <p:spPr>
          <a:xfrm>
            <a:off x="5541816" y="5254823"/>
            <a:ext cx="1395895" cy="804672"/>
          </a:xfrm>
          <a:prstGeom prst="rect">
            <a:avLst/>
          </a:prstGeom>
        </p:spPr>
        <p:txBody>
          <a:bodyPr/>
          <a:lstStyle>
            <a:lvl1pPr marL="0" indent="0">
              <a:buNone/>
              <a:defRPr sz="2000"/>
            </a:lvl1pPr>
          </a:lstStyle>
          <a:p>
            <a:endParaRPr lang="en-US" dirty="0"/>
          </a:p>
        </p:txBody>
      </p:sp>
      <p:sp>
        <p:nvSpPr>
          <p:cNvPr id="44" name="Picture Placeholder 45">
            <a:extLst>
              <a:ext uri="{FF2B5EF4-FFF2-40B4-BE49-F238E27FC236}">
                <a16:creationId xmlns:a16="http://schemas.microsoft.com/office/drawing/2014/main" id="{AF84A425-DD45-3F97-2298-757E31465C8E}"/>
              </a:ext>
            </a:extLst>
          </p:cNvPr>
          <p:cNvSpPr>
            <a:spLocks noGrp="1"/>
          </p:cNvSpPr>
          <p:nvPr>
            <p:ph type="pic" sz="quarter" idx="32"/>
          </p:nvPr>
        </p:nvSpPr>
        <p:spPr>
          <a:xfrm>
            <a:off x="7742998" y="5254823"/>
            <a:ext cx="1395895" cy="804672"/>
          </a:xfrm>
          <a:prstGeom prst="rect">
            <a:avLst/>
          </a:prstGeom>
        </p:spPr>
        <p:txBody>
          <a:bodyPr/>
          <a:lstStyle>
            <a:lvl1pPr marL="0" indent="0">
              <a:buNone/>
              <a:defRPr sz="2000"/>
            </a:lvl1pPr>
          </a:lstStyle>
          <a:p>
            <a:endParaRPr lang="en-US" dirty="0"/>
          </a:p>
        </p:txBody>
      </p:sp>
      <p:sp>
        <p:nvSpPr>
          <p:cNvPr id="36" name="Picture Placeholder 45">
            <a:extLst>
              <a:ext uri="{FF2B5EF4-FFF2-40B4-BE49-F238E27FC236}">
                <a16:creationId xmlns:a16="http://schemas.microsoft.com/office/drawing/2014/main" id="{F435F394-0F3F-3AD7-2369-D72C1211ADF0}"/>
              </a:ext>
            </a:extLst>
          </p:cNvPr>
          <p:cNvSpPr>
            <a:spLocks noGrp="1"/>
          </p:cNvSpPr>
          <p:nvPr>
            <p:ph type="pic" sz="quarter" idx="28"/>
          </p:nvPr>
        </p:nvSpPr>
        <p:spPr>
          <a:xfrm>
            <a:off x="9968020" y="5254823"/>
            <a:ext cx="1395895" cy="804672"/>
          </a:xfrm>
          <a:prstGeom prst="rect">
            <a:avLst/>
          </a:prstGeom>
        </p:spPr>
        <p:txBody>
          <a:bodyPr/>
          <a:lstStyle>
            <a:lvl1pPr marL="0" indent="0">
              <a:buNone/>
              <a:defRPr sz="2000"/>
            </a:lvl1pPr>
          </a:lstStyle>
          <a:p>
            <a:endParaRPr lang="en-US" dirty="0"/>
          </a:p>
        </p:txBody>
      </p:sp>
    </p:spTree>
    <p:extLst>
      <p:ext uri="{BB962C8B-B14F-4D97-AF65-F5344CB8AC3E}">
        <p14:creationId xmlns:p14="http://schemas.microsoft.com/office/powerpoint/2010/main" val="3466756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userDrawn="1">
          <p15:clr>
            <a:srgbClr val="A4A3A4"/>
          </p15:clr>
        </p15:guide>
        <p15:guide id="9" pos="1556">
          <p15:clr>
            <a:srgbClr val="A4A3A4"/>
          </p15:clr>
        </p15:guide>
        <p15:guide id="10" pos="1967">
          <p15:clr>
            <a:srgbClr val="A4A3A4"/>
          </p15:clr>
        </p15:guide>
        <p15:guide id="11" pos="2150">
          <p15:clr>
            <a:srgbClr val="A4A3A4"/>
          </p15:clr>
        </p15:guide>
        <p15:guide id="12" pos="2568" userDrawn="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44" userDrawn="1">
          <p15:clr>
            <a:srgbClr val="A4A3A4"/>
          </p15:clr>
        </p15:guide>
        <p15:guide id="21" pos="5112">
          <p15:clr>
            <a:srgbClr val="A4A3A4"/>
          </p15:clr>
        </p15:guide>
        <p15:guide id="22" pos="5529">
          <p15:clr>
            <a:srgbClr val="A4A3A4"/>
          </p15:clr>
        </p15:guide>
        <p15:guide id="23" pos="5712" userDrawn="1">
          <p15:clr>
            <a:srgbClr val="A4A3A4"/>
          </p15:clr>
        </p15:guide>
        <p15:guide id="24" pos="6123">
          <p15:clr>
            <a:srgbClr val="A4A3A4"/>
          </p15:clr>
        </p15:guide>
        <p15:guide id="25" pos="6308">
          <p15:clr>
            <a:srgbClr val="A4A3A4"/>
          </p15:clr>
        </p15:guide>
        <p15:guide id="26" pos="6717">
          <p15:clr>
            <a:srgbClr val="A4A3A4"/>
          </p15:clr>
        </p15:guide>
        <p15:guide id="27" pos="6912" userDrawn="1">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se_Study_2_Dark_50%">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8D29-3A52-5CF4-DF41-6FAAB31502A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A3E0DA5-EC10-78F5-21DD-823EFFEF2A6D}"/>
              </a:ext>
            </a:extLst>
          </p:cNvPr>
          <p:cNvSpPr>
            <a:spLocks noGrp="1"/>
          </p:cNvSpPr>
          <p:nvPr>
            <p:ph type="title" hasCustomPrompt="1"/>
          </p:nvPr>
        </p:nvSpPr>
        <p:spPr>
          <a:xfrm>
            <a:off x="6583927" y="482827"/>
            <a:ext cx="3767837" cy="553998"/>
          </a:xfrm>
          <a:prstGeom prst="rect">
            <a:avLst/>
          </a:prstGeom>
        </p:spPr>
        <p:txBody>
          <a:bodyPr lIns="0"/>
          <a:lstStyle>
            <a:lvl1pPr>
              <a:defRPr>
                <a:solidFill>
                  <a:srgbClr val="FFA38B"/>
                </a:solidFill>
              </a:defRPr>
            </a:lvl1pPr>
          </a:lstStyle>
          <a:p>
            <a:r>
              <a:rPr lang="en-US" dirty="0"/>
              <a:t>Case study title </a:t>
            </a:r>
          </a:p>
        </p:txBody>
      </p:sp>
      <p:sp>
        <p:nvSpPr>
          <p:cNvPr id="19" name="Text Placeholder 3">
            <a:extLst>
              <a:ext uri="{FF2B5EF4-FFF2-40B4-BE49-F238E27FC236}">
                <a16:creationId xmlns:a16="http://schemas.microsoft.com/office/drawing/2014/main" id="{66C60341-98DD-0DB6-09B9-235CF3348EBA}"/>
              </a:ext>
            </a:extLst>
          </p:cNvPr>
          <p:cNvSpPr>
            <a:spLocks noGrp="1"/>
          </p:cNvSpPr>
          <p:nvPr>
            <p:ph type="body" sz="quarter" idx="32" hasCustomPrompt="1"/>
          </p:nvPr>
        </p:nvSpPr>
        <p:spPr>
          <a:xfrm>
            <a:off x="6583927" y="1053145"/>
            <a:ext cx="3771900" cy="281942"/>
          </a:xfrm>
          <a:prstGeom prst="rect">
            <a:avLst/>
          </a:prstGeom>
        </p:spPr>
        <p:txBody>
          <a:bodyPr lIns="0"/>
          <a:lstStyle>
            <a:lvl1pPr marL="0" indent="0" algn="l">
              <a:spcBef>
                <a:spcPts val="0"/>
              </a:spcBef>
              <a:buNone/>
              <a:defRPr sz="1800">
                <a:solidFill>
                  <a:schemeClr val="bg1"/>
                </a:solidFill>
                <a:latin typeface="+mn-lt"/>
              </a:defRPr>
            </a:lvl1pPr>
          </a:lstStyle>
          <a:p>
            <a:pPr lvl="0"/>
            <a:r>
              <a:rPr lang="en-US" dirty="0"/>
              <a:t>Case study details</a:t>
            </a:r>
          </a:p>
        </p:txBody>
      </p:sp>
      <p:grpSp>
        <p:nvGrpSpPr>
          <p:cNvPr id="3" name="Group 2">
            <a:extLst>
              <a:ext uri="{FF2B5EF4-FFF2-40B4-BE49-F238E27FC236}">
                <a16:creationId xmlns:a16="http://schemas.microsoft.com/office/drawing/2014/main" id="{0A8669BE-E12B-0446-7474-BCC78EBCC79E}"/>
              </a:ext>
              <a:ext uri="{C183D7F6-B498-43B3-948B-1728B52AA6E4}">
                <adec:decorative xmlns:adec="http://schemas.microsoft.com/office/drawing/2017/decorative" val="1"/>
              </a:ext>
            </a:extLst>
          </p:cNvPr>
          <p:cNvGrpSpPr/>
          <p:nvPr userDrawn="1"/>
        </p:nvGrpSpPr>
        <p:grpSpPr>
          <a:xfrm>
            <a:off x="6621646" y="2417795"/>
            <a:ext cx="5044708" cy="3814210"/>
            <a:chOff x="6621646" y="2417795"/>
            <a:chExt cx="5044708" cy="3814210"/>
          </a:xfrm>
        </p:grpSpPr>
        <p:sp>
          <p:nvSpPr>
            <p:cNvPr id="21" name="Rounded Rectangle 62">
              <a:extLst>
                <a:ext uri="{FF2B5EF4-FFF2-40B4-BE49-F238E27FC236}">
                  <a16:creationId xmlns:a16="http://schemas.microsoft.com/office/drawing/2014/main" id="{E3EAA03F-7C18-C02D-4F1A-C58C6FDC0C73}"/>
                </a:ext>
              </a:extLst>
            </p:cNvPr>
            <p:cNvSpPr/>
            <p:nvPr userDrawn="1"/>
          </p:nvSpPr>
          <p:spPr bwMode="auto">
            <a:xfrm>
              <a:off x="10101189"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2" name="Rounded Rectangle 62">
              <a:extLst>
                <a:ext uri="{FF2B5EF4-FFF2-40B4-BE49-F238E27FC236}">
                  <a16:creationId xmlns:a16="http://schemas.microsoft.com/office/drawing/2014/main" id="{52BB4304-48BD-BD69-513C-5BFF1C1FB151}"/>
                </a:ext>
              </a:extLst>
            </p:cNvPr>
            <p:cNvSpPr/>
            <p:nvPr userDrawn="1"/>
          </p:nvSpPr>
          <p:spPr bwMode="auto">
            <a:xfrm>
              <a:off x="8361417"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3" name="Rounded Rectangle 62">
              <a:extLst>
                <a:ext uri="{FF2B5EF4-FFF2-40B4-BE49-F238E27FC236}">
                  <a16:creationId xmlns:a16="http://schemas.microsoft.com/office/drawing/2014/main" id="{28F92EBF-CA95-ECA2-BE43-E3A33DC7B23A}"/>
                </a:ext>
              </a:extLst>
            </p:cNvPr>
            <p:cNvSpPr/>
            <p:nvPr userDrawn="1"/>
          </p:nvSpPr>
          <p:spPr bwMode="auto">
            <a:xfrm>
              <a:off x="6621646" y="241779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4" name="Rounded Rectangle 62">
              <a:extLst>
                <a:ext uri="{FF2B5EF4-FFF2-40B4-BE49-F238E27FC236}">
                  <a16:creationId xmlns:a16="http://schemas.microsoft.com/office/drawing/2014/main" id="{E80637F9-3AF4-8A83-B759-D2BD34875B31}"/>
                </a:ext>
              </a:extLst>
            </p:cNvPr>
            <p:cNvSpPr/>
            <p:nvPr userDrawn="1"/>
          </p:nvSpPr>
          <p:spPr bwMode="auto">
            <a:xfrm>
              <a:off x="6621646"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5" name="Rounded Rectangle 62">
              <a:extLst>
                <a:ext uri="{FF2B5EF4-FFF2-40B4-BE49-F238E27FC236}">
                  <a16:creationId xmlns:a16="http://schemas.microsoft.com/office/drawing/2014/main" id="{4486630A-0BAD-64D4-6C1C-5A0A35DFC32B}"/>
                </a:ext>
              </a:extLst>
            </p:cNvPr>
            <p:cNvSpPr/>
            <p:nvPr userDrawn="1"/>
          </p:nvSpPr>
          <p:spPr bwMode="auto">
            <a:xfrm>
              <a:off x="10101189"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6" name="Rounded Rectangle 62">
              <a:extLst>
                <a:ext uri="{FF2B5EF4-FFF2-40B4-BE49-F238E27FC236}">
                  <a16:creationId xmlns:a16="http://schemas.microsoft.com/office/drawing/2014/main" id="{D73D4A96-AF99-7A79-6530-C64C9EB8C376}"/>
                </a:ext>
              </a:extLst>
            </p:cNvPr>
            <p:cNvSpPr/>
            <p:nvPr userDrawn="1"/>
          </p:nvSpPr>
          <p:spPr bwMode="auto">
            <a:xfrm>
              <a:off x="8361417"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7" name="Rounded Rectangle 62">
              <a:extLst>
                <a:ext uri="{FF2B5EF4-FFF2-40B4-BE49-F238E27FC236}">
                  <a16:creationId xmlns:a16="http://schemas.microsoft.com/office/drawing/2014/main" id="{EC8BA0F1-FD91-4F84-9D1C-F8A93627168B}"/>
                </a:ext>
              </a:extLst>
            </p:cNvPr>
            <p:cNvSpPr/>
            <p:nvPr userDrawn="1"/>
          </p:nvSpPr>
          <p:spPr bwMode="auto">
            <a:xfrm>
              <a:off x="6621646" y="3411378"/>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8" name="Rounded Rectangle 62">
              <a:extLst>
                <a:ext uri="{FF2B5EF4-FFF2-40B4-BE49-F238E27FC236}">
                  <a16:creationId xmlns:a16="http://schemas.microsoft.com/office/drawing/2014/main" id="{7DB2B8A3-1019-4AAF-FB53-3A364771CF1A}"/>
                </a:ext>
              </a:extLst>
            </p:cNvPr>
            <p:cNvSpPr/>
            <p:nvPr userDrawn="1"/>
          </p:nvSpPr>
          <p:spPr bwMode="auto">
            <a:xfrm>
              <a:off x="6621646"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9" name="Rounded Rectangle 62">
              <a:extLst>
                <a:ext uri="{FF2B5EF4-FFF2-40B4-BE49-F238E27FC236}">
                  <a16:creationId xmlns:a16="http://schemas.microsoft.com/office/drawing/2014/main" id="{E05CFCBA-61A7-5C61-9197-EB8E9920B5BB}"/>
                </a:ext>
              </a:extLst>
            </p:cNvPr>
            <p:cNvSpPr/>
            <p:nvPr userDrawn="1"/>
          </p:nvSpPr>
          <p:spPr bwMode="auto">
            <a:xfrm>
              <a:off x="10101189"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0" name="Rounded Rectangle 62">
              <a:extLst>
                <a:ext uri="{FF2B5EF4-FFF2-40B4-BE49-F238E27FC236}">
                  <a16:creationId xmlns:a16="http://schemas.microsoft.com/office/drawing/2014/main" id="{A1B5A6DD-027B-EEE2-A506-E806A61ED03F}"/>
                </a:ext>
              </a:extLst>
            </p:cNvPr>
            <p:cNvSpPr/>
            <p:nvPr userDrawn="1"/>
          </p:nvSpPr>
          <p:spPr bwMode="auto">
            <a:xfrm>
              <a:off x="8361417" y="4404960"/>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1" name="Rounded Rectangle 62">
              <a:extLst>
                <a:ext uri="{FF2B5EF4-FFF2-40B4-BE49-F238E27FC236}">
                  <a16:creationId xmlns:a16="http://schemas.microsoft.com/office/drawing/2014/main" id="{77BE006C-A0FC-123A-E777-4B534BDEFF63}"/>
                </a:ext>
              </a:extLst>
            </p:cNvPr>
            <p:cNvSpPr/>
            <p:nvPr userDrawn="1"/>
          </p:nvSpPr>
          <p:spPr bwMode="auto">
            <a:xfrm>
              <a:off x="10101189"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2" name="Rounded Rectangle 62">
              <a:extLst>
                <a:ext uri="{FF2B5EF4-FFF2-40B4-BE49-F238E27FC236}">
                  <a16:creationId xmlns:a16="http://schemas.microsoft.com/office/drawing/2014/main" id="{73318122-4A59-394C-438C-ED59A9F10082}"/>
                </a:ext>
              </a:extLst>
            </p:cNvPr>
            <p:cNvSpPr/>
            <p:nvPr userDrawn="1"/>
          </p:nvSpPr>
          <p:spPr bwMode="auto">
            <a:xfrm>
              <a:off x="8361417" y="5398542"/>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6" name="Picture Placeholder 45">
            <a:extLst>
              <a:ext uri="{FF2B5EF4-FFF2-40B4-BE49-F238E27FC236}">
                <a16:creationId xmlns:a16="http://schemas.microsoft.com/office/drawing/2014/main" id="{2C3D55CE-DE7E-3784-2789-47B302013AEE}"/>
              </a:ext>
            </a:extLst>
          </p:cNvPr>
          <p:cNvSpPr>
            <a:spLocks noGrp="1"/>
          </p:cNvSpPr>
          <p:nvPr>
            <p:ph type="pic" sz="quarter" idx="18"/>
          </p:nvPr>
        </p:nvSpPr>
        <p:spPr>
          <a:xfrm>
            <a:off x="6780317" y="2573049"/>
            <a:ext cx="1247822" cy="522954"/>
          </a:xfrm>
          <a:prstGeom prst="rect">
            <a:avLst/>
          </a:prstGeom>
        </p:spPr>
        <p:txBody>
          <a:bodyPr/>
          <a:lstStyle>
            <a:lvl1pPr marL="0" indent="0">
              <a:buFontTx/>
              <a:buNone/>
              <a:defRPr sz="2200"/>
            </a:lvl1pPr>
          </a:lstStyle>
          <a:p>
            <a:endParaRPr lang="en-US" dirty="0"/>
          </a:p>
        </p:txBody>
      </p:sp>
      <p:sp>
        <p:nvSpPr>
          <p:cNvPr id="37" name="Picture Placeholder 45">
            <a:extLst>
              <a:ext uri="{FF2B5EF4-FFF2-40B4-BE49-F238E27FC236}">
                <a16:creationId xmlns:a16="http://schemas.microsoft.com/office/drawing/2014/main" id="{3245E3C8-9AE9-CA1B-0A18-6879461755AA}"/>
              </a:ext>
            </a:extLst>
          </p:cNvPr>
          <p:cNvSpPr>
            <a:spLocks noGrp="1"/>
          </p:cNvSpPr>
          <p:nvPr>
            <p:ph type="pic" sz="quarter" idx="24"/>
          </p:nvPr>
        </p:nvSpPr>
        <p:spPr>
          <a:xfrm>
            <a:off x="8520088" y="2573049"/>
            <a:ext cx="1247822" cy="522954"/>
          </a:xfrm>
          <a:prstGeom prst="rect">
            <a:avLst/>
          </a:prstGeom>
        </p:spPr>
        <p:txBody>
          <a:bodyPr/>
          <a:lstStyle>
            <a:lvl1pPr marL="0" indent="0">
              <a:buFontTx/>
              <a:buNone/>
              <a:defRPr sz="2200"/>
            </a:lvl1pPr>
          </a:lstStyle>
          <a:p>
            <a:endParaRPr lang="en-US" dirty="0"/>
          </a:p>
        </p:txBody>
      </p:sp>
      <p:sp>
        <p:nvSpPr>
          <p:cNvPr id="38" name="Picture Placeholder 45">
            <a:extLst>
              <a:ext uri="{FF2B5EF4-FFF2-40B4-BE49-F238E27FC236}">
                <a16:creationId xmlns:a16="http://schemas.microsoft.com/office/drawing/2014/main" id="{86194D22-EE65-6E1D-63F0-BE1C7B38C6AA}"/>
              </a:ext>
            </a:extLst>
          </p:cNvPr>
          <p:cNvSpPr>
            <a:spLocks noGrp="1"/>
          </p:cNvSpPr>
          <p:nvPr>
            <p:ph type="pic" sz="quarter" idx="28"/>
          </p:nvPr>
        </p:nvSpPr>
        <p:spPr>
          <a:xfrm>
            <a:off x="10259860" y="2573049"/>
            <a:ext cx="1247822" cy="522954"/>
          </a:xfrm>
          <a:prstGeom prst="rect">
            <a:avLst/>
          </a:prstGeom>
        </p:spPr>
        <p:txBody>
          <a:bodyPr/>
          <a:lstStyle>
            <a:lvl1pPr marL="0" indent="0">
              <a:buFontTx/>
              <a:buNone/>
              <a:defRPr sz="2200"/>
            </a:lvl1pPr>
          </a:lstStyle>
          <a:p>
            <a:endParaRPr lang="en-US" dirty="0"/>
          </a:p>
        </p:txBody>
      </p:sp>
      <p:sp>
        <p:nvSpPr>
          <p:cNvPr id="39" name="Picture Placeholder 45">
            <a:extLst>
              <a:ext uri="{FF2B5EF4-FFF2-40B4-BE49-F238E27FC236}">
                <a16:creationId xmlns:a16="http://schemas.microsoft.com/office/drawing/2014/main" id="{0F6950F9-0EB2-8F94-AB81-9E02F2AB87EC}"/>
              </a:ext>
            </a:extLst>
          </p:cNvPr>
          <p:cNvSpPr>
            <a:spLocks noGrp="1"/>
          </p:cNvSpPr>
          <p:nvPr>
            <p:ph type="pic" sz="quarter" idx="19"/>
          </p:nvPr>
        </p:nvSpPr>
        <p:spPr>
          <a:xfrm>
            <a:off x="6780317" y="3566632"/>
            <a:ext cx="1247822" cy="522954"/>
          </a:xfrm>
          <a:prstGeom prst="rect">
            <a:avLst/>
          </a:prstGeom>
        </p:spPr>
        <p:txBody>
          <a:bodyPr/>
          <a:lstStyle>
            <a:lvl1pPr marL="0" indent="0">
              <a:buFontTx/>
              <a:buNone/>
              <a:defRPr sz="2200"/>
            </a:lvl1pPr>
          </a:lstStyle>
          <a:p>
            <a:endParaRPr lang="en-US" dirty="0"/>
          </a:p>
        </p:txBody>
      </p:sp>
      <p:sp>
        <p:nvSpPr>
          <p:cNvPr id="40" name="Picture Placeholder 45">
            <a:extLst>
              <a:ext uri="{FF2B5EF4-FFF2-40B4-BE49-F238E27FC236}">
                <a16:creationId xmlns:a16="http://schemas.microsoft.com/office/drawing/2014/main" id="{F01B881C-7309-EA66-99F4-95CDB77F6B4C}"/>
              </a:ext>
            </a:extLst>
          </p:cNvPr>
          <p:cNvSpPr>
            <a:spLocks noGrp="1"/>
          </p:cNvSpPr>
          <p:nvPr>
            <p:ph type="pic" sz="quarter" idx="25"/>
          </p:nvPr>
        </p:nvSpPr>
        <p:spPr>
          <a:xfrm>
            <a:off x="8520088" y="3566632"/>
            <a:ext cx="1247822" cy="522954"/>
          </a:xfrm>
          <a:prstGeom prst="rect">
            <a:avLst/>
          </a:prstGeom>
        </p:spPr>
        <p:txBody>
          <a:bodyPr/>
          <a:lstStyle>
            <a:lvl1pPr marL="0" indent="0">
              <a:buFontTx/>
              <a:buNone/>
              <a:defRPr sz="2200"/>
            </a:lvl1pPr>
          </a:lstStyle>
          <a:p>
            <a:endParaRPr lang="en-US" dirty="0"/>
          </a:p>
        </p:txBody>
      </p:sp>
      <p:sp>
        <p:nvSpPr>
          <p:cNvPr id="41" name="Picture Placeholder 45">
            <a:extLst>
              <a:ext uri="{FF2B5EF4-FFF2-40B4-BE49-F238E27FC236}">
                <a16:creationId xmlns:a16="http://schemas.microsoft.com/office/drawing/2014/main" id="{71945170-9B87-494A-A859-BC1E814C8F18}"/>
              </a:ext>
            </a:extLst>
          </p:cNvPr>
          <p:cNvSpPr>
            <a:spLocks noGrp="1"/>
          </p:cNvSpPr>
          <p:nvPr>
            <p:ph type="pic" sz="quarter" idx="29"/>
          </p:nvPr>
        </p:nvSpPr>
        <p:spPr>
          <a:xfrm>
            <a:off x="10259860" y="3566632"/>
            <a:ext cx="1247822" cy="522954"/>
          </a:xfrm>
          <a:prstGeom prst="rect">
            <a:avLst/>
          </a:prstGeom>
        </p:spPr>
        <p:txBody>
          <a:bodyPr/>
          <a:lstStyle>
            <a:lvl1pPr marL="0" indent="0">
              <a:buFontTx/>
              <a:buNone/>
              <a:defRPr sz="2200"/>
            </a:lvl1pPr>
          </a:lstStyle>
          <a:p>
            <a:endParaRPr lang="en-US" dirty="0"/>
          </a:p>
        </p:txBody>
      </p:sp>
      <p:sp>
        <p:nvSpPr>
          <p:cNvPr id="42" name="Picture Placeholder 45">
            <a:extLst>
              <a:ext uri="{FF2B5EF4-FFF2-40B4-BE49-F238E27FC236}">
                <a16:creationId xmlns:a16="http://schemas.microsoft.com/office/drawing/2014/main" id="{4345079E-D819-3E5C-3EBB-6918B15BD404}"/>
              </a:ext>
            </a:extLst>
          </p:cNvPr>
          <p:cNvSpPr>
            <a:spLocks noGrp="1"/>
          </p:cNvSpPr>
          <p:nvPr>
            <p:ph type="pic" sz="quarter" idx="20"/>
          </p:nvPr>
        </p:nvSpPr>
        <p:spPr>
          <a:xfrm>
            <a:off x="6780317" y="4560214"/>
            <a:ext cx="1247822" cy="522954"/>
          </a:xfrm>
          <a:prstGeom prst="rect">
            <a:avLst/>
          </a:prstGeom>
        </p:spPr>
        <p:txBody>
          <a:bodyPr/>
          <a:lstStyle>
            <a:lvl1pPr marL="0" indent="0">
              <a:buFontTx/>
              <a:buNone/>
              <a:defRPr sz="2200"/>
            </a:lvl1pPr>
          </a:lstStyle>
          <a:p>
            <a:endParaRPr lang="en-US" dirty="0"/>
          </a:p>
        </p:txBody>
      </p:sp>
      <p:sp>
        <p:nvSpPr>
          <p:cNvPr id="43" name="Picture Placeholder 45">
            <a:extLst>
              <a:ext uri="{FF2B5EF4-FFF2-40B4-BE49-F238E27FC236}">
                <a16:creationId xmlns:a16="http://schemas.microsoft.com/office/drawing/2014/main" id="{954D77CF-740C-1A10-5C59-74F9EF0057CE}"/>
              </a:ext>
            </a:extLst>
          </p:cNvPr>
          <p:cNvSpPr>
            <a:spLocks noGrp="1"/>
          </p:cNvSpPr>
          <p:nvPr>
            <p:ph type="pic" sz="quarter" idx="26"/>
          </p:nvPr>
        </p:nvSpPr>
        <p:spPr>
          <a:xfrm>
            <a:off x="8520088" y="4560214"/>
            <a:ext cx="1247822" cy="522954"/>
          </a:xfrm>
          <a:prstGeom prst="rect">
            <a:avLst/>
          </a:prstGeom>
        </p:spPr>
        <p:txBody>
          <a:bodyPr/>
          <a:lstStyle>
            <a:lvl1pPr marL="0" indent="0">
              <a:buFontTx/>
              <a:buNone/>
              <a:defRPr sz="2200"/>
            </a:lvl1pPr>
          </a:lstStyle>
          <a:p>
            <a:endParaRPr lang="en-US" dirty="0"/>
          </a:p>
        </p:txBody>
      </p:sp>
      <p:sp>
        <p:nvSpPr>
          <p:cNvPr id="44" name="Picture Placeholder 45">
            <a:extLst>
              <a:ext uri="{FF2B5EF4-FFF2-40B4-BE49-F238E27FC236}">
                <a16:creationId xmlns:a16="http://schemas.microsoft.com/office/drawing/2014/main" id="{B9A87622-6048-4EE0-0729-9A74EF903063}"/>
              </a:ext>
            </a:extLst>
          </p:cNvPr>
          <p:cNvSpPr>
            <a:spLocks noGrp="1"/>
          </p:cNvSpPr>
          <p:nvPr>
            <p:ph type="pic" sz="quarter" idx="30"/>
          </p:nvPr>
        </p:nvSpPr>
        <p:spPr>
          <a:xfrm>
            <a:off x="10259860" y="4560214"/>
            <a:ext cx="1247822" cy="522954"/>
          </a:xfrm>
          <a:prstGeom prst="rect">
            <a:avLst/>
          </a:prstGeom>
        </p:spPr>
        <p:txBody>
          <a:bodyPr/>
          <a:lstStyle>
            <a:lvl1pPr marL="0" indent="0">
              <a:buFontTx/>
              <a:buNone/>
              <a:defRPr sz="2200"/>
            </a:lvl1pPr>
          </a:lstStyle>
          <a:p>
            <a:endParaRPr lang="en-US" dirty="0"/>
          </a:p>
        </p:txBody>
      </p:sp>
      <p:sp>
        <p:nvSpPr>
          <p:cNvPr id="45" name="Picture Placeholder 45">
            <a:extLst>
              <a:ext uri="{FF2B5EF4-FFF2-40B4-BE49-F238E27FC236}">
                <a16:creationId xmlns:a16="http://schemas.microsoft.com/office/drawing/2014/main" id="{D14C4AFD-2488-FA00-3AB1-9309B24E9106}"/>
              </a:ext>
            </a:extLst>
          </p:cNvPr>
          <p:cNvSpPr>
            <a:spLocks noGrp="1"/>
          </p:cNvSpPr>
          <p:nvPr>
            <p:ph type="pic" sz="quarter" idx="21"/>
          </p:nvPr>
        </p:nvSpPr>
        <p:spPr>
          <a:xfrm>
            <a:off x="6780317" y="5553796"/>
            <a:ext cx="1247822" cy="522954"/>
          </a:xfrm>
          <a:prstGeom prst="rect">
            <a:avLst/>
          </a:prstGeom>
        </p:spPr>
        <p:txBody>
          <a:bodyPr/>
          <a:lstStyle>
            <a:lvl1pPr marL="0" indent="0">
              <a:buFontTx/>
              <a:buNone/>
              <a:defRPr sz="2200"/>
            </a:lvl1pPr>
          </a:lstStyle>
          <a:p>
            <a:endParaRPr lang="en-US" dirty="0"/>
          </a:p>
        </p:txBody>
      </p:sp>
      <p:sp>
        <p:nvSpPr>
          <p:cNvPr id="46" name="Picture Placeholder 45">
            <a:extLst>
              <a:ext uri="{FF2B5EF4-FFF2-40B4-BE49-F238E27FC236}">
                <a16:creationId xmlns:a16="http://schemas.microsoft.com/office/drawing/2014/main" id="{7946B8E8-638A-F0A2-3843-3E6E3E0A9D6C}"/>
              </a:ext>
            </a:extLst>
          </p:cNvPr>
          <p:cNvSpPr>
            <a:spLocks noGrp="1"/>
          </p:cNvSpPr>
          <p:nvPr>
            <p:ph type="pic" sz="quarter" idx="27"/>
          </p:nvPr>
        </p:nvSpPr>
        <p:spPr>
          <a:xfrm>
            <a:off x="8520088" y="5553796"/>
            <a:ext cx="1247822" cy="522954"/>
          </a:xfrm>
          <a:prstGeom prst="rect">
            <a:avLst/>
          </a:prstGeom>
        </p:spPr>
        <p:txBody>
          <a:bodyPr/>
          <a:lstStyle>
            <a:lvl1pPr marL="0" indent="0">
              <a:buFontTx/>
              <a:buNone/>
              <a:defRPr sz="2200"/>
            </a:lvl1pPr>
          </a:lstStyle>
          <a:p>
            <a:endParaRPr lang="en-US" dirty="0"/>
          </a:p>
        </p:txBody>
      </p:sp>
      <p:sp>
        <p:nvSpPr>
          <p:cNvPr id="47" name="Picture Placeholder 45">
            <a:extLst>
              <a:ext uri="{FF2B5EF4-FFF2-40B4-BE49-F238E27FC236}">
                <a16:creationId xmlns:a16="http://schemas.microsoft.com/office/drawing/2014/main" id="{385FF8F6-35A2-B6D2-5EED-5A58771304CD}"/>
              </a:ext>
            </a:extLst>
          </p:cNvPr>
          <p:cNvSpPr>
            <a:spLocks noGrp="1"/>
          </p:cNvSpPr>
          <p:nvPr>
            <p:ph type="pic" sz="quarter" idx="31"/>
          </p:nvPr>
        </p:nvSpPr>
        <p:spPr>
          <a:xfrm>
            <a:off x="10259860" y="5553796"/>
            <a:ext cx="1247822" cy="522954"/>
          </a:xfrm>
          <a:prstGeom prst="rect">
            <a:avLst/>
          </a:prstGeom>
        </p:spPr>
        <p:txBody>
          <a:bodyPr/>
          <a:lstStyle>
            <a:lvl1pPr marL="0" indent="0">
              <a:buFontTx/>
              <a:buNone/>
              <a:defRPr sz="2200"/>
            </a:lvl1pPr>
          </a:lstStyle>
          <a:p>
            <a:endParaRPr lang="en-US" dirty="0"/>
          </a:p>
        </p:txBody>
      </p:sp>
    </p:spTree>
    <p:extLst>
      <p:ext uri="{BB962C8B-B14F-4D97-AF65-F5344CB8AC3E}">
        <p14:creationId xmlns:p14="http://schemas.microsoft.com/office/powerpoint/2010/main" val="1711596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68">
          <p15:clr>
            <a:srgbClr val="A4A3A4"/>
          </p15:clr>
        </p15:guide>
        <p15:guide id="19" pos="4526">
          <p15:clr>
            <a:srgbClr val="A4A3A4"/>
          </p15:clr>
        </p15:guide>
        <p15:guide id="20" pos="4937">
          <p15:clr>
            <a:srgbClr val="A4A3A4"/>
          </p15:clr>
        </p15:guide>
        <p15:guide id="21" pos="5088">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olo 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CDCA6-D99B-3777-0EC0-E6E2B83CCEE7}"/>
              </a:ext>
            </a:extLst>
          </p:cNvPr>
          <p:cNvSpPr>
            <a:spLocks noGrp="1"/>
          </p:cNvSpPr>
          <p:nvPr>
            <p:ph type="title" hasCustomPrompt="1"/>
          </p:nvPr>
        </p:nvSpPr>
        <p:spPr>
          <a:xfrm>
            <a:off x="584200" y="2017713"/>
            <a:ext cx="3767837" cy="553998"/>
          </a:xfrm>
          <a:prstGeom prst="rect">
            <a:avLst/>
          </a:prstGeom>
        </p:spPr>
        <p:txBody>
          <a:bodyPr lIns="0"/>
          <a:lstStyle>
            <a:lvl1pPr>
              <a:defRPr>
                <a:solidFill>
                  <a:srgbClr val="FFA38B"/>
                </a:solidFill>
              </a:defRPr>
            </a:lvl1pPr>
          </a:lstStyle>
          <a:p>
            <a:r>
              <a:rPr lang="en-US" dirty="0"/>
              <a:t>Case study title </a:t>
            </a:r>
          </a:p>
        </p:txBody>
      </p:sp>
      <p:sp>
        <p:nvSpPr>
          <p:cNvPr id="3" name="Text Placeholder 3">
            <a:extLst>
              <a:ext uri="{FF2B5EF4-FFF2-40B4-BE49-F238E27FC236}">
                <a16:creationId xmlns:a16="http://schemas.microsoft.com/office/drawing/2014/main" id="{84EDED1D-3F1B-3022-F1FA-42BFA67A641D}"/>
              </a:ext>
            </a:extLst>
          </p:cNvPr>
          <p:cNvSpPr>
            <a:spLocks noGrp="1"/>
          </p:cNvSpPr>
          <p:nvPr>
            <p:ph type="body" sz="quarter" idx="18" hasCustomPrompt="1"/>
          </p:nvPr>
        </p:nvSpPr>
        <p:spPr>
          <a:xfrm>
            <a:off x="584201" y="2613658"/>
            <a:ext cx="3771900" cy="3655380"/>
          </a:xfrm>
          <a:prstGeom prst="rect">
            <a:avLst/>
          </a:prstGeom>
        </p:spPr>
        <p:txBody>
          <a:bodyPr lIns="0"/>
          <a:lstStyle>
            <a:lvl1pPr marL="0" indent="0" algn="l">
              <a:spcBef>
                <a:spcPts val="0"/>
              </a:spcBef>
              <a:buNone/>
              <a:defRPr sz="1800">
                <a:solidFill>
                  <a:schemeClr val="bg1"/>
                </a:solidFill>
                <a:latin typeface="+mn-lt"/>
              </a:defRPr>
            </a:lvl1pPr>
          </a:lstStyle>
          <a:p>
            <a:pPr lvl="0"/>
            <a:r>
              <a:rPr lang="en-US" dirty="0"/>
              <a:t>Case study details</a:t>
            </a:r>
          </a:p>
        </p:txBody>
      </p:sp>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6892925" y="1455012"/>
            <a:ext cx="4716463" cy="4814026"/>
          </a:xfrm>
          <a:prstGeom prst="rect">
            <a:avLst/>
          </a:prstGeom>
        </p:spPr>
        <p:txBody>
          <a:bodyPr/>
          <a:lstStyle>
            <a:lvl1pPr marL="0" indent="0">
              <a:buNone/>
              <a:defRPr/>
            </a:lvl1pPr>
          </a:lstStyle>
          <a:p>
            <a:endParaRPr lang="en-US" dirty="0"/>
          </a:p>
        </p:txBody>
      </p:sp>
      <p:sp>
        <p:nvSpPr>
          <p:cNvPr id="8" name="Rounded Rectangle 62">
            <a:extLst>
              <a:ext uri="{FF2B5EF4-FFF2-40B4-BE49-F238E27FC236}">
                <a16:creationId xmlns:a16="http://schemas.microsoft.com/office/drawing/2014/main" id="{8E0D764A-BDBD-D9BD-53BC-0ADB825564A0}"/>
              </a:ext>
              <a:ext uri="{C183D7F6-B498-43B3-948B-1728B52AA6E4}">
                <adec:decorative xmlns:adec="http://schemas.microsoft.com/office/drawing/2017/decorative" val="1"/>
              </a:ext>
            </a:extLst>
          </p:cNvPr>
          <p:cNvSpPr/>
          <p:nvPr userDrawn="1"/>
        </p:nvSpPr>
        <p:spPr bwMode="auto">
          <a:xfrm>
            <a:off x="584200" y="60322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Picture Placeholder 45">
            <a:extLst>
              <a:ext uri="{FF2B5EF4-FFF2-40B4-BE49-F238E27FC236}">
                <a16:creationId xmlns:a16="http://schemas.microsoft.com/office/drawing/2014/main" id="{B3CA49A4-C19A-4A6C-6E77-9C677EAB584A}"/>
              </a:ext>
            </a:extLst>
          </p:cNvPr>
          <p:cNvSpPr>
            <a:spLocks noGrp="1"/>
          </p:cNvSpPr>
          <p:nvPr>
            <p:ph type="pic" sz="quarter" idx="21"/>
          </p:nvPr>
        </p:nvSpPr>
        <p:spPr>
          <a:xfrm>
            <a:off x="742871" y="758479"/>
            <a:ext cx="1247822" cy="522954"/>
          </a:xfrm>
          <a:prstGeom prst="rect">
            <a:avLst/>
          </a:prstGeom>
        </p:spPr>
        <p:txBody>
          <a:bodyPr/>
          <a:lstStyle>
            <a:lvl1pPr marL="0" indent="0">
              <a:buFontTx/>
              <a:buNone/>
              <a:defRPr sz="2200"/>
            </a:lvl1pPr>
          </a:lstStyle>
          <a:p>
            <a:endParaRPr lang="en-US" dirty="0"/>
          </a:p>
        </p:txBody>
      </p:sp>
    </p:spTree>
    <p:extLst>
      <p:ext uri="{BB962C8B-B14F-4D97-AF65-F5344CB8AC3E}">
        <p14:creationId xmlns:p14="http://schemas.microsoft.com/office/powerpoint/2010/main" val="396688436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olo Case study 1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7204090" y="457200"/>
            <a:ext cx="4416424" cy="3310664"/>
          </a:xfrm>
          <a:prstGeom prst="rect">
            <a:avLst/>
          </a:prstGeom>
        </p:spPr>
        <p:txBody>
          <a:bodyPr/>
          <a:lstStyle>
            <a:lvl1pPr marL="0" indent="0">
              <a:buNone/>
              <a:defRPr/>
            </a:lvl1pPr>
          </a:lstStyle>
          <a:p>
            <a:endParaRPr lang="en-US" dirty="0"/>
          </a:p>
        </p:txBody>
      </p:sp>
      <p:sp>
        <p:nvSpPr>
          <p:cNvPr id="4" name="Rounded Rectangle 62">
            <a:extLst>
              <a:ext uri="{FF2B5EF4-FFF2-40B4-BE49-F238E27FC236}">
                <a16:creationId xmlns:a16="http://schemas.microsoft.com/office/drawing/2014/main" id="{29C21333-F0A8-506A-81BD-FAD2975DAD0F}"/>
              </a:ext>
              <a:ext uri="{C183D7F6-B498-43B3-948B-1728B52AA6E4}">
                <adec:decorative xmlns:adec="http://schemas.microsoft.com/office/drawing/2017/decorative" val="1"/>
              </a:ext>
            </a:extLst>
          </p:cNvPr>
          <p:cNvSpPr/>
          <p:nvPr userDrawn="1"/>
        </p:nvSpPr>
        <p:spPr bwMode="auto">
          <a:xfrm>
            <a:off x="7204090" y="3922301"/>
            <a:ext cx="1210982" cy="644858"/>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 name="Picture Placeholder 45">
            <a:extLst>
              <a:ext uri="{FF2B5EF4-FFF2-40B4-BE49-F238E27FC236}">
                <a16:creationId xmlns:a16="http://schemas.microsoft.com/office/drawing/2014/main" id="{75CC879E-04F2-C6C6-1032-7D54BF819880}"/>
              </a:ext>
            </a:extLst>
          </p:cNvPr>
          <p:cNvSpPr>
            <a:spLocks noGrp="1"/>
          </p:cNvSpPr>
          <p:nvPr>
            <p:ph type="pic" sz="quarter" idx="21"/>
          </p:nvPr>
        </p:nvSpPr>
        <p:spPr>
          <a:xfrm>
            <a:off x="7326855" y="4042423"/>
            <a:ext cx="965451" cy="404614"/>
          </a:xfrm>
          <a:prstGeom prst="rect">
            <a:avLst/>
          </a:prstGeom>
        </p:spPr>
        <p:txBody>
          <a:bodyPr/>
          <a:lstStyle>
            <a:lvl1pPr marL="0" indent="0">
              <a:buFontTx/>
              <a:buNone/>
              <a:defRPr sz="1600"/>
            </a:lvl1pPr>
          </a:lstStyle>
          <a:p>
            <a:endParaRPr lang="en-US" dirty="0"/>
          </a:p>
        </p:txBody>
      </p:sp>
      <p:sp>
        <p:nvSpPr>
          <p:cNvPr id="3" name="Text Placeholder 24">
            <a:extLst>
              <a:ext uri="{FF2B5EF4-FFF2-40B4-BE49-F238E27FC236}">
                <a16:creationId xmlns:a16="http://schemas.microsoft.com/office/drawing/2014/main" id="{51EE483D-9F68-7AB8-B396-C14FAACEABAC}"/>
              </a:ext>
            </a:extLst>
          </p:cNvPr>
          <p:cNvSpPr>
            <a:spLocks noGrp="1"/>
          </p:cNvSpPr>
          <p:nvPr>
            <p:ph type="body" sz="quarter" idx="22" hasCustomPrompt="1"/>
          </p:nvPr>
        </p:nvSpPr>
        <p:spPr>
          <a:xfrm>
            <a:off x="7204090" y="4709519"/>
            <a:ext cx="416159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Case study title</a:t>
            </a:r>
          </a:p>
        </p:txBody>
      </p:sp>
      <p:sp>
        <p:nvSpPr>
          <p:cNvPr id="5" name="Text Placeholder 26">
            <a:extLst>
              <a:ext uri="{FF2B5EF4-FFF2-40B4-BE49-F238E27FC236}">
                <a16:creationId xmlns:a16="http://schemas.microsoft.com/office/drawing/2014/main" id="{04C44851-51B8-270A-7519-86E0A6050D96}"/>
              </a:ext>
            </a:extLst>
          </p:cNvPr>
          <p:cNvSpPr>
            <a:spLocks noGrp="1"/>
          </p:cNvSpPr>
          <p:nvPr>
            <p:ph type="body" sz="quarter" idx="23" hasCustomPrompt="1"/>
          </p:nvPr>
        </p:nvSpPr>
        <p:spPr>
          <a:xfrm>
            <a:off x="7204090" y="5116954"/>
            <a:ext cx="4161595" cy="1152083"/>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Case study details</a:t>
            </a:r>
          </a:p>
        </p:txBody>
      </p:sp>
    </p:spTree>
    <p:extLst>
      <p:ext uri="{BB962C8B-B14F-4D97-AF65-F5344CB8AC3E}">
        <p14:creationId xmlns:p14="http://schemas.microsoft.com/office/powerpoint/2010/main" val="169287130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TextOnly_2">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888" y="2333208"/>
            <a:ext cx="5507737" cy="1200329"/>
          </a:xfrm>
          <a:prstGeom prst="rect">
            <a:avLst/>
          </a:prstGeom>
        </p:spPr>
        <p:txBody>
          <a:bodyPr wrap="square" lIns="0" anchor="b" anchorCtr="0">
            <a:spAutoFit/>
          </a:bodyPr>
          <a:lstStyle>
            <a:lvl1pPr>
              <a:defRPr>
                <a:solidFill>
                  <a:srgbClr val="FFFF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610917" y="3972025"/>
            <a:ext cx="5513958" cy="307777"/>
          </a:xfrm>
          <a:prstGeom prst="rect">
            <a:avLst/>
          </a:prstGeom>
          <a:noFill/>
        </p:spPr>
        <p:txBody>
          <a:bodyPr wrap="square" lIns="0" tIns="0" rIns="0" bIns="0">
            <a:spAutoFit/>
          </a:bodyPr>
          <a:lstStyle>
            <a:lvl1pPr marL="0" indent="0">
              <a:spcBef>
                <a:spcPts val="0"/>
              </a:spcBef>
              <a:buNone/>
              <a:defRPr sz="2000" spc="0" baseline="0">
                <a:solidFill>
                  <a:srgbClr val="FFA38B"/>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olo 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ounded Rectangle 62">
            <a:extLst>
              <a:ext uri="{FF2B5EF4-FFF2-40B4-BE49-F238E27FC236}">
                <a16:creationId xmlns:a16="http://schemas.microsoft.com/office/drawing/2014/main" id="{8E0D764A-BDBD-D9BD-53BC-0ADB825564A0}"/>
              </a:ext>
              <a:ext uri="{C183D7F6-B498-43B3-948B-1728B52AA6E4}">
                <adec:decorative xmlns:adec="http://schemas.microsoft.com/office/drawing/2017/decorative" val="1"/>
              </a:ext>
            </a:extLst>
          </p:cNvPr>
          <p:cNvSpPr/>
          <p:nvPr userDrawn="1"/>
        </p:nvSpPr>
        <p:spPr bwMode="auto">
          <a:xfrm>
            <a:off x="584200" y="60322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Picture Placeholder 45">
            <a:extLst>
              <a:ext uri="{FF2B5EF4-FFF2-40B4-BE49-F238E27FC236}">
                <a16:creationId xmlns:a16="http://schemas.microsoft.com/office/drawing/2014/main" id="{B3CA49A4-C19A-4A6C-6E77-9C677EAB584A}"/>
              </a:ext>
            </a:extLst>
          </p:cNvPr>
          <p:cNvSpPr>
            <a:spLocks noGrp="1"/>
          </p:cNvSpPr>
          <p:nvPr>
            <p:ph type="pic" sz="quarter" idx="21"/>
          </p:nvPr>
        </p:nvSpPr>
        <p:spPr>
          <a:xfrm>
            <a:off x="742871" y="758479"/>
            <a:ext cx="1247822" cy="522954"/>
          </a:xfrm>
          <a:prstGeom prst="rect">
            <a:avLst/>
          </a:prstGeom>
        </p:spPr>
        <p:txBody>
          <a:bodyPr/>
          <a:lstStyle>
            <a:lvl1pPr marL="0" indent="0">
              <a:buFontTx/>
              <a:buNone/>
              <a:defRPr sz="2200"/>
            </a:lvl1pPr>
          </a:lstStyle>
          <a:p>
            <a:endParaRPr lang="en-US" dirty="0"/>
          </a:p>
        </p:txBody>
      </p:sp>
      <p:sp>
        <p:nvSpPr>
          <p:cNvPr id="2" name="Title 1">
            <a:extLst>
              <a:ext uri="{FF2B5EF4-FFF2-40B4-BE49-F238E27FC236}">
                <a16:creationId xmlns:a16="http://schemas.microsoft.com/office/drawing/2014/main" id="{5A9CDCA6-D99B-3777-0EC0-E6E2B83CCEE7}"/>
              </a:ext>
            </a:extLst>
          </p:cNvPr>
          <p:cNvSpPr>
            <a:spLocks noGrp="1"/>
          </p:cNvSpPr>
          <p:nvPr>
            <p:ph type="title" hasCustomPrompt="1"/>
          </p:nvPr>
        </p:nvSpPr>
        <p:spPr>
          <a:xfrm>
            <a:off x="584200" y="2017713"/>
            <a:ext cx="3767837" cy="553998"/>
          </a:xfrm>
          <a:prstGeom prst="rect">
            <a:avLst/>
          </a:prstGeom>
        </p:spPr>
        <p:txBody>
          <a:bodyPr lIns="0"/>
          <a:lstStyle>
            <a:lvl1pPr>
              <a:defRPr>
                <a:solidFill>
                  <a:srgbClr val="FFA38B"/>
                </a:solidFill>
              </a:defRPr>
            </a:lvl1pPr>
          </a:lstStyle>
          <a:p>
            <a:r>
              <a:rPr lang="en-US" dirty="0"/>
              <a:t>Case study title </a:t>
            </a:r>
          </a:p>
        </p:txBody>
      </p:sp>
      <p:sp>
        <p:nvSpPr>
          <p:cNvPr id="3" name="Text Placeholder 3">
            <a:extLst>
              <a:ext uri="{FF2B5EF4-FFF2-40B4-BE49-F238E27FC236}">
                <a16:creationId xmlns:a16="http://schemas.microsoft.com/office/drawing/2014/main" id="{84EDED1D-3F1B-3022-F1FA-42BFA67A641D}"/>
              </a:ext>
            </a:extLst>
          </p:cNvPr>
          <p:cNvSpPr>
            <a:spLocks noGrp="1"/>
          </p:cNvSpPr>
          <p:nvPr>
            <p:ph type="body" sz="quarter" idx="18" hasCustomPrompt="1"/>
          </p:nvPr>
        </p:nvSpPr>
        <p:spPr>
          <a:xfrm>
            <a:off x="584201" y="2613658"/>
            <a:ext cx="3771900" cy="3655380"/>
          </a:xfrm>
          <a:prstGeom prst="rect">
            <a:avLst/>
          </a:prstGeom>
        </p:spPr>
        <p:txBody>
          <a:bodyPr lIns="0"/>
          <a:lstStyle>
            <a:lvl1pPr marL="0" indent="0" algn="l">
              <a:spcBef>
                <a:spcPts val="0"/>
              </a:spcBef>
              <a:buNone/>
              <a:defRPr sz="1800">
                <a:solidFill>
                  <a:schemeClr val="bg1"/>
                </a:solidFill>
                <a:latin typeface="+mn-lt"/>
              </a:defRPr>
            </a:lvl1pPr>
          </a:lstStyle>
          <a:p>
            <a:pPr lvl="0"/>
            <a:r>
              <a:rPr lang="en-US" dirty="0"/>
              <a:t>Case study details</a:t>
            </a:r>
          </a:p>
        </p:txBody>
      </p:sp>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6892925" y="1455012"/>
            <a:ext cx="4716463" cy="4814026"/>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31240173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olo Case study 2_50%">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7204090" y="457200"/>
            <a:ext cx="4416424" cy="3310664"/>
          </a:xfrm>
          <a:prstGeom prst="rect">
            <a:avLst/>
          </a:prstGeom>
        </p:spPr>
        <p:txBody>
          <a:bodyPr/>
          <a:lstStyle>
            <a:lvl1pPr marL="0" indent="0">
              <a:buNone/>
              <a:defRPr/>
            </a:lvl1pPr>
          </a:lstStyle>
          <a:p>
            <a:endParaRPr lang="en-US" dirty="0"/>
          </a:p>
        </p:txBody>
      </p:sp>
      <p:sp>
        <p:nvSpPr>
          <p:cNvPr id="4" name="Rounded Rectangle 62">
            <a:extLst>
              <a:ext uri="{FF2B5EF4-FFF2-40B4-BE49-F238E27FC236}">
                <a16:creationId xmlns:a16="http://schemas.microsoft.com/office/drawing/2014/main" id="{29C21333-F0A8-506A-81BD-FAD2975DAD0F}"/>
              </a:ext>
              <a:ext uri="{C183D7F6-B498-43B3-948B-1728B52AA6E4}">
                <adec:decorative xmlns:adec="http://schemas.microsoft.com/office/drawing/2017/decorative" val="1"/>
              </a:ext>
            </a:extLst>
          </p:cNvPr>
          <p:cNvSpPr/>
          <p:nvPr userDrawn="1"/>
        </p:nvSpPr>
        <p:spPr bwMode="auto">
          <a:xfrm>
            <a:off x="7204090" y="3922301"/>
            <a:ext cx="1210982" cy="644858"/>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 name="Picture Placeholder 45">
            <a:extLst>
              <a:ext uri="{FF2B5EF4-FFF2-40B4-BE49-F238E27FC236}">
                <a16:creationId xmlns:a16="http://schemas.microsoft.com/office/drawing/2014/main" id="{75CC879E-04F2-C6C6-1032-7D54BF819880}"/>
              </a:ext>
            </a:extLst>
          </p:cNvPr>
          <p:cNvSpPr>
            <a:spLocks noGrp="1"/>
          </p:cNvSpPr>
          <p:nvPr>
            <p:ph type="pic" sz="quarter" idx="21"/>
          </p:nvPr>
        </p:nvSpPr>
        <p:spPr>
          <a:xfrm>
            <a:off x="7326855" y="4042423"/>
            <a:ext cx="965451" cy="404614"/>
          </a:xfrm>
          <a:prstGeom prst="rect">
            <a:avLst/>
          </a:prstGeom>
        </p:spPr>
        <p:txBody>
          <a:bodyPr/>
          <a:lstStyle>
            <a:lvl1pPr marL="0" indent="0">
              <a:buFontTx/>
              <a:buNone/>
              <a:defRPr sz="1600"/>
            </a:lvl1pPr>
          </a:lstStyle>
          <a:p>
            <a:endParaRPr lang="en-US" dirty="0"/>
          </a:p>
        </p:txBody>
      </p:sp>
      <p:sp>
        <p:nvSpPr>
          <p:cNvPr id="3" name="Text Placeholder 24">
            <a:extLst>
              <a:ext uri="{FF2B5EF4-FFF2-40B4-BE49-F238E27FC236}">
                <a16:creationId xmlns:a16="http://schemas.microsoft.com/office/drawing/2014/main" id="{51EE483D-9F68-7AB8-B396-C14FAACEABAC}"/>
              </a:ext>
            </a:extLst>
          </p:cNvPr>
          <p:cNvSpPr>
            <a:spLocks noGrp="1"/>
          </p:cNvSpPr>
          <p:nvPr>
            <p:ph type="body" sz="quarter" idx="22" hasCustomPrompt="1"/>
          </p:nvPr>
        </p:nvSpPr>
        <p:spPr>
          <a:xfrm>
            <a:off x="7204090" y="4709519"/>
            <a:ext cx="4161595" cy="383888"/>
          </a:xfrm>
          <a:prstGeom prst="rect">
            <a:avLst/>
          </a:prstGeom>
        </p:spPr>
        <p:txBody>
          <a:bodyPr lIns="0" anchor="ctr"/>
          <a:lstStyle>
            <a:lvl1pPr marL="0" indent="0">
              <a:buNone/>
              <a:defRPr sz="20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Case study title</a:t>
            </a:r>
          </a:p>
        </p:txBody>
      </p:sp>
      <p:sp>
        <p:nvSpPr>
          <p:cNvPr id="5" name="Text Placeholder 26">
            <a:extLst>
              <a:ext uri="{FF2B5EF4-FFF2-40B4-BE49-F238E27FC236}">
                <a16:creationId xmlns:a16="http://schemas.microsoft.com/office/drawing/2014/main" id="{04C44851-51B8-270A-7519-86E0A6050D96}"/>
              </a:ext>
            </a:extLst>
          </p:cNvPr>
          <p:cNvSpPr>
            <a:spLocks noGrp="1"/>
          </p:cNvSpPr>
          <p:nvPr>
            <p:ph type="body" sz="quarter" idx="23" hasCustomPrompt="1"/>
          </p:nvPr>
        </p:nvSpPr>
        <p:spPr>
          <a:xfrm>
            <a:off x="7204090" y="5116954"/>
            <a:ext cx="4161595" cy="1152083"/>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Case study details</a:t>
            </a:r>
          </a:p>
        </p:txBody>
      </p:sp>
    </p:spTree>
    <p:extLst>
      <p:ext uri="{BB962C8B-B14F-4D97-AF65-F5344CB8AC3E}">
        <p14:creationId xmlns:p14="http://schemas.microsoft.com/office/powerpoint/2010/main" val="60378325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601912" y="602117"/>
            <a:ext cx="2811214" cy="673240"/>
          </a:xfrm>
          <a:prstGeom prst="rect">
            <a:avLst/>
          </a:prstGeom>
        </p:spPr>
        <p:txBody>
          <a:bodyPr lIns="0" anchor="t">
            <a:noAutofit/>
          </a:bodyPr>
          <a:lstStyle>
            <a:lvl1pPr>
              <a:defRPr>
                <a:solidFill>
                  <a:schemeClr val="bg1"/>
                </a:solidFill>
              </a:defRPr>
            </a:lvl1pPr>
          </a:lstStyle>
          <a:p>
            <a:r>
              <a:rPr lang="en-US" dirty="0"/>
              <a:t>Resources</a:t>
            </a:r>
          </a:p>
        </p:txBody>
      </p:sp>
      <p:sp>
        <p:nvSpPr>
          <p:cNvPr id="7" name="Text Placeholder 2">
            <a:extLst>
              <a:ext uri="{FF2B5EF4-FFF2-40B4-BE49-F238E27FC236}">
                <a16:creationId xmlns:a16="http://schemas.microsoft.com/office/drawing/2014/main" id="{B3694C46-6E4C-66F7-7B15-58666BACDE69}"/>
              </a:ext>
            </a:extLst>
          </p:cNvPr>
          <p:cNvSpPr>
            <a:spLocks noGrp="1"/>
          </p:cNvSpPr>
          <p:nvPr>
            <p:ph type="body" sz="quarter" idx="12" hasCustomPrompt="1"/>
          </p:nvPr>
        </p:nvSpPr>
        <p:spPr>
          <a:xfrm>
            <a:off x="6110288" y="5988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dirty="0"/>
              <a:t>Resource type</a:t>
            </a:r>
          </a:p>
        </p:txBody>
      </p:sp>
      <p:sp>
        <p:nvSpPr>
          <p:cNvPr id="8" name="Text Placeholder 2">
            <a:extLst>
              <a:ext uri="{FF2B5EF4-FFF2-40B4-BE49-F238E27FC236}">
                <a16:creationId xmlns:a16="http://schemas.microsoft.com/office/drawing/2014/main" id="{EDF38A90-6E25-ECA9-FAEC-C69F2FB69AB7}"/>
              </a:ext>
            </a:extLst>
          </p:cNvPr>
          <p:cNvSpPr>
            <a:spLocks noGrp="1"/>
          </p:cNvSpPr>
          <p:nvPr>
            <p:ph type="body" sz="quarter" idx="13" hasCustomPrompt="1"/>
          </p:nvPr>
        </p:nvSpPr>
        <p:spPr>
          <a:xfrm>
            <a:off x="6110288" y="1258233"/>
            <a:ext cx="4914899" cy="1741672"/>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rgbClr val="FFFFFF"/>
                </a:solidFill>
                <a:latin typeface="+mn-lt"/>
              </a:defRPr>
            </a:lvl1pPr>
          </a:lstStyle>
          <a:p>
            <a:pPr lvl="0"/>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dirty="0"/>
          </a:p>
          <a:p>
            <a:pPr lvl="0"/>
            <a:endParaRPr lang="en-US" dirty="0"/>
          </a:p>
        </p:txBody>
      </p:sp>
      <p:sp>
        <p:nvSpPr>
          <p:cNvPr id="2" name="Text Placeholder 2">
            <a:extLst>
              <a:ext uri="{FF2B5EF4-FFF2-40B4-BE49-F238E27FC236}">
                <a16:creationId xmlns:a16="http://schemas.microsoft.com/office/drawing/2014/main" id="{FAB599E9-A3B6-1B4E-1074-42838A7CB015}"/>
              </a:ext>
            </a:extLst>
          </p:cNvPr>
          <p:cNvSpPr>
            <a:spLocks noGrp="1"/>
          </p:cNvSpPr>
          <p:nvPr>
            <p:ph type="body" sz="quarter" idx="14" hasCustomPrompt="1"/>
          </p:nvPr>
        </p:nvSpPr>
        <p:spPr>
          <a:xfrm>
            <a:off x="6111982" y="34290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dirty="0"/>
              <a:t>Resource type</a:t>
            </a:r>
          </a:p>
        </p:txBody>
      </p:sp>
      <p:sp>
        <p:nvSpPr>
          <p:cNvPr id="3" name="Text Placeholder 2">
            <a:extLst>
              <a:ext uri="{FF2B5EF4-FFF2-40B4-BE49-F238E27FC236}">
                <a16:creationId xmlns:a16="http://schemas.microsoft.com/office/drawing/2014/main" id="{E9276EE0-7818-4C45-6428-359BC8D466B3}"/>
              </a:ext>
            </a:extLst>
          </p:cNvPr>
          <p:cNvSpPr>
            <a:spLocks noGrp="1"/>
          </p:cNvSpPr>
          <p:nvPr>
            <p:ph type="body" sz="quarter" idx="15" hasCustomPrompt="1"/>
          </p:nvPr>
        </p:nvSpPr>
        <p:spPr>
          <a:xfrm>
            <a:off x="6111982" y="4080998"/>
            <a:ext cx="4914899" cy="1896287"/>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rgbClr val="FFFFFF"/>
                </a:solidFill>
                <a:latin typeface="+mn-lt"/>
              </a:defRPr>
            </a:lvl1pPr>
          </a:lstStyle>
          <a:p>
            <a:pPr lvl="0"/>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dirty="0"/>
          </a:p>
          <a:p>
            <a:pPr lvl="0"/>
            <a:endParaRPr lang="en-US" dirty="0"/>
          </a:p>
        </p:txBody>
      </p:sp>
      <p:pic>
        <p:nvPicPr>
          <p:cNvPr id="5" name="Picture 4">
            <a:extLst>
              <a:ext uri="{FF2B5EF4-FFF2-40B4-BE49-F238E27FC236}">
                <a16:creationId xmlns:a16="http://schemas.microsoft.com/office/drawing/2014/main" id="{A7887093-4B58-B411-8027-13988DC0660E}"/>
              </a:ext>
              <a:ext uri="{C183D7F6-B498-43B3-948B-1728B52AA6E4}">
                <adec:decorative xmlns:adec="http://schemas.microsoft.com/office/drawing/2017/decorative" val="1"/>
              </a:ext>
            </a:extLst>
          </p:cNvPr>
          <p:cNvPicPr>
            <a:picLocks noChangeAspect="1"/>
          </p:cNvPicPr>
          <p:nvPr userDrawn="1"/>
        </p:nvPicPr>
        <p:blipFill rotWithShape="1">
          <a:blip r:embed="rId2"/>
          <a:srcRect l="25441" t="1" b="34509"/>
          <a:stretch/>
        </p:blipFill>
        <p:spPr>
          <a:xfrm>
            <a:off x="-1" y="1830865"/>
            <a:ext cx="5613401" cy="5094259"/>
          </a:xfrm>
          <a:prstGeom prst="rect">
            <a:avLst/>
          </a:prstGeom>
        </p:spPr>
      </p:pic>
    </p:spTree>
    <p:extLst>
      <p:ext uri="{BB962C8B-B14F-4D97-AF65-F5344CB8AC3E}">
        <p14:creationId xmlns:p14="http://schemas.microsoft.com/office/powerpoint/2010/main" val="147513001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Resources_50%">
    <p:bg>
      <p:bgPr>
        <a:solidFill>
          <a:srgbClr val="FFFFFF"/>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1B8D29-3A52-5CF4-DF41-6FAAB31502A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6703988" y="475672"/>
            <a:ext cx="5019682" cy="553998"/>
          </a:xfrm>
          <a:prstGeom prst="rect">
            <a:avLst/>
          </a:prstGeom>
        </p:spPr>
        <p:txBody>
          <a:bodyPr lIns="0"/>
          <a:lstStyle>
            <a:lvl1pPr>
              <a:defRPr sz="3600">
                <a:solidFill>
                  <a:schemeClr val="bg1"/>
                </a:solidFill>
              </a:defRPr>
            </a:lvl1pPr>
          </a:lstStyle>
          <a:p>
            <a:r>
              <a:rPr lang="en-US" dirty="0"/>
              <a:t>Resources</a:t>
            </a:r>
          </a:p>
        </p:txBody>
      </p:sp>
      <p:sp>
        <p:nvSpPr>
          <p:cNvPr id="3" name="Text Placeholder 2">
            <a:extLst>
              <a:ext uri="{FF2B5EF4-FFF2-40B4-BE49-F238E27FC236}">
                <a16:creationId xmlns:a16="http://schemas.microsoft.com/office/drawing/2014/main" id="{35D9AED9-68F2-7B92-F159-7CBFA648822C}"/>
              </a:ext>
            </a:extLst>
          </p:cNvPr>
          <p:cNvSpPr>
            <a:spLocks noGrp="1"/>
          </p:cNvSpPr>
          <p:nvPr>
            <p:ph type="body" sz="quarter" idx="12" hasCustomPrompt="1"/>
          </p:nvPr>
        </p:nvSpPr>
        <p:spPr>
          <a:xfrm>
            <a:off x="6703988" y="2017713"/>
            <a:ext cx="4914900" cy="407036"/>
          </a:xfrm>
          <a:prstGeom prst="rect">
            <a:avLst/>
          </a:prstGeom>
        </p:spPr>
        <p:txBody>
          <a:bodyPr lIns="0" anchor="b">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dirty="0"/>
              <a:t>Resource type</a:t>
            </a:r>
          </a:p>
        </p:txBody>
      </p:sp>
      <p:sp>
        <p:nvSpPr>
          <p:cNvPr id="25" name="Text Placeholder 2">
            <a:extLst>
              <a:ext uri="{FF2B5EF4-FFF2-40B4-BE49-F238E27FC236}">
                <a16:creationId xmlns:a16="http://schemas.microsoft.com/office/drawing/2014/main" id="{0E2901FF-F837-B8BB-FD0A-B5845625015F}"/>
              </a:ext>
            </a:extLst>
          </p:cNvPr>
          <p:cNvSpPr>
            <a:spLocks noGrp="1"/>
          </p:cNvSpPr>
          <p:nvPr>
            <p:ph type="body" sz="quarter" idx="16" hasCustomPrompt="1"/>
          </p:nvPr>
        </p:nvSpPr>
        <p:spPr>
          <a:xfrm>
            <a:off x="6703988" y="2463200"/>
            <a:ext cx="4914899" cy="1602945"/>
          </a:xfrm>
          <a:prstGeom prst="rect">
            <a:avLst/>
          </a:prstGeom>
        </p:spPr>
        <p:txBody>
          <a:bodyPr lIns="0" anchor="t">
            <a:noAutofit/>
          </a:bodyPr>
          <a:lstStyle>
            <a:lvl1pPr marL="45720" indent="-342900">
              <a:spcAft>
                <a:spcPts val="600"/>
              </a:spcAft>
              <a:buFont typeface="Arial" panose="020B0604020202020204" pitchFamily="34" charset="0"/>
              <a:buChar char="•"/>
              <a:defRPr sz="1600">
                <a:solidFill>
                  <a:srgbClr val="FFFFFF"/>
                </a:solidFill>
                <a:latin typeface="+mn-lt"/>
              </a:defRPr>
            </a:lvl1pPr>
          </a:lstStyle>
          <a:p>
            <a:pPr lvl="0"/>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dirty="0"/>
          </a:p>
          <a:p>
            <a:pPr lvl="0"/>
            <a:endParaRPr lang="en-US" dirty="0"/>
          </a:p>
        </p:txBody>
      </p:sp>
      <p:sp>
        <p:nvSpPr>
          <p:cNvPr id="22" name="Text Placeholder 2">
            <a:extLst>
              <a:ext uri="{FF2B5EF4-FFF2-40B4-BE49-F238E27FC236}">
                <a16:creationId xmlns:a16="http://schemas.microsoft.com/office/drawing/2014/main" id="{5DFAFA7A-B740-33F6-2746-E16FCD218576}"/>
              </a:ext>
            </a:extLst>
          </p:cNvPr>
          <p:cNvSpPr>
            <a:spLocks noGrp="1"/>
          </p:cNvSpPr>
          <p:nvPr>
            <p:ph type="body" sz="quarter" idx="14" hasCustomPrompt="1"/>
          </p:nvPr>
        </p:nvSpPr>
        <p:spPr>
          <a:xfrm>
            <a:off x="6703988" y="4195850"/>
            <a:ext cx="4914900" cy="407036"/>
          </a:xfrm>
          <a:prstGeom prst="rect">
            <a:avLst/>
          </a:prstGeom>
        </p:spPr>
        <p:txBody>
          <a:bodyPr lIns="0" anchor="b">
            <a:noAutofit/>
          </a:bodyPr>
          <a:lstStyle>
            <a:lvl1pPr marL="0" indent="0">
              <a:spcAft>
                <a:spcPts val="600"/>
              </a:spcAft>
              <a:buFont typeface="Wingdings" panose="05000000000000000000" pitchFamily="2" charset="2"/>
              <a:buNone/>
              <a:defRPr sz="2000">
                <a:solidFill>
                  <a:srgbClr val="FFA38B"/>
                </a:solidFill>
                <a:latin typeface="+mj-lt"/>
              </a:defRPr>
            </a:lvl1pPr>
          </a:lstStyle>
          <a:p>
            <a:pPr lvl="0"/>
            <a:r>
              <a:rPr lang="en-US" dirty="0"/>
              <a:t>Resource type</a:t>
            </a:r>
          </a:p>
        </p:txBody>
      </p:sp>
      <p:sp>
        <p:nvSpPr>
          <p:cNvPr id="23" name="Text Placeholder 2">
            <a:extLst>
              <a:ext uri="{FF2B5EF4-FFF2-40B4-BE49-F238E27FC236}">
                <a16:creationId xmlns:a16="http://schemas.microsoft.com/office/drawing/2014/main" id="{DB5AE337-9D78-B95B-8385-2E0E85F6D5D3}"/>
              </a:ext>
            </a:extLst>
          </p:cNvPr>
          <p:cNvSpPr>
            <a:spLocks noGrp="1"/>
          </p:cNvSpPr>
          <p:nvPr>
            <p:ph type="body" sz="quarter" idx="15" hasCustomPrompt="1"/>
          </p:nvPr>
        </p:nvSpPr>
        <p:spPr>
          <a:xfrm>
            <a:off x="6703988" y="4643692"/>
            <a:ext cx="4914899" cy="1602945"/>
          </a:xfrm>
          <a:prstGeom prst="rect">
            <a:avLst/>
          </a:prstGeom>
        </p:spPr>
        <p:txBody>
          <a:bodyPr lIns="0" anchor="t">
            <a:noAutofit/>
          </a:bodyPr>
          <a:lstStyle>
            <a:lvl1pPr marL="45720" indent="-342900">
              <a:spcAft>
                <a:spcPts val="600"/>
              </a:spcAft>
              <a:buFont typeface="Arial" panose="020B0604020202020204" pitchFamily="34" charset="0"/>
              <a:buChar char="•"/>
              <a:defRPr sz="1600">
                <a:solidFill>
                  <a:srgbClr val="FFFFFF"/>
                </a:solidFill>
                <a:latin typeface="+mn-lt"/>
              </a:defRPr>
            </a:lvl1pPr>
          </a:lstStyle>
          <a:p>
            <a:pPr lvl="0"/>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dirty="0"/>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dirty="0"/>
          </a:p>
          <a:p>
            <a:pPr lvl="0"/>
            <a:endParaRPr lang="en-US" dirty="0"/>
          </a:p>
        </p:txBody>
      </p:sp>
      <p:pic>
        <p:nvPicPr>
          <p:cNvPr id="24" name="Picture 23">
            <a:extLst>
              <a:ext uri="{FF2B5EF4-FFF2-40B4-BE49-F238E27FC236}">
                <a16:creationId xmlns:a16="http://schemas.microsoft.com/office/drawing/2014/main" id="{0DA5F87F-B7AF-38F9-8FA4-664BC2853398}"/>
              </a:ext>
              <a:ext uri="{C183D7F6-B498-43B3-948B-1728B52AA6E4}">
                <adec:decorative xmlns:adec="http://schemas.microsoft.com/office/drawing/2017/decorative" val="1"/>
              </a:ext>
            </a:extLst>
          </p:cNvPr>
          <p:cNvPicPr>
            <a:picLocks noChangeAspect="1"/>
          </p:cNvPicPr>
          <p:nvPr userDrawn="1"/>
        </p:nvPicPr>
        <p:blipFill rotWithShape="1">
          <a:blip r:embed="rId2"/>
          <a:srcRect l="25763" t="18017" r="-13288" b="16036"/>
          <a:stretch/>
        </p:blipFill>
        <p:spPr>
          <a:xfrm flipH="1">
            <a:off x="8166095" y="0"/>
            <a:ext cx="4025901" cy="3134085"/>
          </a:xfrm>
          <a:prstGeom prst="rect">
            <a:avLst/>
          </a:prstGeom>
        </p:spPr>
      </p:pic>
    </p:spTree>
    <p:extLst>
      <p:ext uri="{BB962C8B-B14F-4D97-AF65-F5344CB8AC3E}">
        <p14:creationId xmlns:p14="http://schemas.microsoft.com/office/powerpoint/2010/main" val="669017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92" userDrawn="1">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userDrawn="1">
          <p15:clr>
            <a:srgbClr val="A4A3A4"/>
          </p15:clr>
        </p15:guide>
        <p15:guide id="16" pos="3749">
          <p15:clr>
            <a:srgbClr val="A4A3A4"/>
          </p15:clr>
        </p15:guide>
        <p15:guide id="17" pos="3936">
          <p15:clr>
            <a:srgbClr val="A4A3A4"/>
          </p15:clr>
        </p15:guide>
        <p15:guide id="18" pos="4368">
          <p15:clr>
            <a:srgbClr val="A4A3A4"/>
          </p15:clr>
        </p15:guide>
        <p15:guide id="19" pos="4526">
          <p15:clr>
            <a:srgbClr val="A4A3A4"/>
          </p15:clr>
        </p15:guide>
        <p15:guide id="20" pos="4937">
          <p15:clr>
            <a:srgbClr val="A4A3A4"/>
          </p15:clr>
        </p15:guide>
        <p15:guide id="21" pos="5088">
          <p15:clr>
            <a:srgbClr val="A4A3A4"/>
          </p15:clr>
        </p15:guide>
        <p15:guide id="22" pos="5529">
          <p15:clr>
            <a:srgbClr val="A4A3A4"/>
          </p15:clr>
        </p15:guide>
        <p15:guide id="23" pos="5714">
          <p15:clr>
            <a:srgbClr val="A4A3A4"/>
          </p15:clr>
        </p15:guide>
        <p15:guide id="24" pos="6123">
          <p15:clr>
            <a:srgbClr val="A4A3A4"/>
          </p15:clr>
        </p15:guide>
        <p15:guide id="25" pos="6312">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dirty="0"/>
              <a:t>Thank you</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dirty="0"/>
              <a:t>Subtitle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91F2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_graphic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33208"/>
            <a:ext cx="4737799" cy="1200329"/>
          </a:xfrm>
          <a:prstGeom prst="rect">
            <a:avLst/>
          </a:prstGeom>
        </p:spPr>
        <p:txBody>
          <a:bodyPr wrap="square" lIns="0" anchor="b" anchorCtr="0">
            <a:spAutoFit/>
          </a:bodyPr>
          <a:lstStyle>
            <a:lvl1pPr>
              <a:defRPr>
                <a:solidFill>
                  <a:srgbClr val="091F2C"/>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8669" y="3969026"/>
            <a:ext cx="4744020" cy="307777"/>
          </a:xfrm>
          <a:prstGeom prst="rect">
            <a:avLst/>
          </a:prstGeo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a:t>
            </a:r>
          </a:p>
        </p:txBody>
      </p:sp>
      <p:pic>
        <p:nvPicPr>
          <p:cNvPr id="3" name="Picture 2" descr="Microsoft logo">
            <a:extLst>
              <a:ext uri="{FF2B5EF4-FFF2-40B4-BE49-F238E27FC236}">
                <a16:creationId xmlns:a16="http://schemas.microsoft.com/office/drawing/2014/main" id="{490AFD44-8315-4325-54A5-F0DF868EF5FD}"/>
              </a:ext>
            </a:extLst>
          </p:cNvPr>
          <p:cNvPicPr>
            <a:picLocks noChangeAspect="1"/>
          </p:cNvPicPr>
          <p:nvPr userDrawn="1"/>
        </p:nvPicPr>
        <p:blipFill>
          <a:blip r:embed="rId3"/>
          <a:stretch>
            <a:fillRect/>
          </a:stretch>
        </p:blipFill>
        <p:spPr>
          <a:xfrm>
            <a:off x="584200" y="585788"/>
            <a:ext cx="1362456" cy="290227"/>
          </a:xfrm>
          <a:prstGeom prst="rect">
            <a:avLst/>
          </a:prstGeom>
        </p:spPr>
      </p:pic>
    </p:spTree>
    <p:extLst>
      <p:ext uri="{BB962C8B-B14F-4D97-AF65-F5344CB8AC3E}">
        <p14:creationId xmlns:p14="http://schemas.microsoft.com/office/powerpoint/2010/main" val="4087634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_graphic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333208"/>
            <a:ext cx="4737800" cy="1200329"/>
          </a:xfrm>
          <a:prstGeom prst="rect">
            <a:avLst/>
          </a:prstGeom>
        </p:spPr>
        <p:txBody>
          <a:bodyPr wrap="square" lIns="0" anchor="b" anchorCtr="0">
            <a:spAutoFit/>
          </a:bodyPr>
          <a:lstStyle>
            <a:lvl1pPr>
              <a:defRPr>
                <a:solidFill>
                  <a:srgbClr val="091F2C"/>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8668" y="3969026"/>
            <a:ext cx="4744021" cy="307777"/>
          </a:xfrm>
          <a:prstGeom prst="rect">
            <a:avLst/>
          </a:prstGeo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a:t>
            </a:r>
          </a:p>
        </p:txBody>
      </p:sp>
      <p:pic>
        <p:nvPicPr>
          <p:cNvPr id="3" name="Picture 2" descr="Microsoft logo">
            <a:extLst>
              <a:ext uri="{FF2B5EF4-FFF2-40B4-BE49-F238E27FC236}">
                <a16:creationId xmlns:a16="http://schemas.microsoft.com/office/drawing/2014/main" id="{490AFD44-8315-4325-54A5-F0DF868EF5FD}"/>
              </a:ext>
            </a:extLst>
          </p:cNvPr>
          <p:cNvPicPr>
            <a:picLocks noChangeAspect="1"/>
          </p:cNvPicPr>
          <p:nvPr userDrawn="1"/>
        </p:nvPicPr>
        <p:blipFill>
          <a:blip r:embed="rId3"/>
          <a:stretch>
            <a:fillRect/>
          </a:stretch>
        </p:blipFill>
        <p:spPr>
          <a:xfrm>
            <a:off x="584200" y="585788"/>
            <a:ext cx="1362456" cy="290227"/>
          </a:xfrm>
          <a:prstGeom prst="rect">
            <a:avLst/>
          </a:prstGeom>
        </p:spPr>
      </p:pic>
    </p:spTree>
    <p:extLst>
      <p:ext uri="{BB962C8B-B14F-4D97-AF65-F5344CB8AC3E}">
        <p14:creationId xmlns:p14="http://schemas.microsoft.com/office/powerpoint/2010/main" val="1585592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5851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EE6168-180F-55CD-FB37-ED609C05EB6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67DBFC00-A072-6549-2A04-2F53402ED88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8C23577C-8EDA-1529-2C0E-DCE1E3278FD2}"/>
              </a:ext>
            </a:extLst>
          </p:cNvPr>
          <p:cNvPicPr>
            <a:picLocks noChangeAspect="1"/>
          </p:cNvPicPr>
          <p:nvPr userDrawn="1"/>
        </p:nvPicPr>
        <p:blipFill>
          <a:blip r:embed="rId4"/>
          <a:srcRect/>
          <a:stretch/>
        </p:blipFill>
        <p:spPr>
          <a:xfrm>
            <a:off x="584201" y="2734155"/>
            <a:ext cx="3023878" cy="1507907"/>
          </a:xfrm>
          <a:prstGeom prst="rect">
            <a:avLst/>
          </a:prstGeom>
        </p:spPr>
      </p:pic>
    </p:spTree>
    <p:extLst>
      <p:ext uri="{BB962C8B-B14F-4D97-AF65-F5344CB8AC3E}">
        <p14:creationId xmlns:p14="http://schemas.microsoft.com/office/powerpoint/2010/main" val="4233619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a:prstGeom prst="rect">
            <a:avLst/>
          </a:prstGeom>
        </p:spPr>
        <p:txBody>
          <a:bodyPr lIns="0" anchor="ctr">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rgbClr val="FFA38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9C9673C-3843-4EB6-3BEE-638BD486BCE6}"/>
              </a:ext>
            </a:extLst>
          </p:cNvPr>
          <p:cNvSpPr>
            <a:spLocks noGrp="1"/>
          </p:cNvSpPr>
          <p:nvPr>
            <p:ph type="body" sz="quarter" idx="12" hasCustomPrompt="1"/>
          </p:nvPr>
        </p:nvSpPr>
        <p:spPr>
          <a:xfrm>
            <a:off x="6096000" y="1914525"/>
            <a:ext cx="5513388" cy="3214688"/>
          </a:xfrm>
          <a:prstGeom prst="rect">
            <a:avLst/>
          </a:prstGeom>
        </p:spPr>
        <p:txBody>
          <a:bodyPr lIns="0" anchor="ctr">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dirty="0"/>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dirty="0"/>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dirty="0"/>
              <a:t>Section Name</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dirty="0"/>
              <a:t>Section Name</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9370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9668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7794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0942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4532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1992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11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631520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6027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8314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_50%">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4821A4-AD95-9B72-4295-527F2E9D8D2E}"/>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693142" y="585791"/>
            <a:ext cx="3483245" cy="1678282"/>
          </a:xfrm>
          <a:prstGeom prst="rect">
            <a:avLst/>
          </a:prstGeom>
        </p:spPr>
        <p:txBody>
          <a:bodyPr lIns="0" anchor="b">
            <a:noAutofit/>
          </a:bodyPr>
          <a:lstStyle>
            <a:lvl1pPr>
              <a:defRPr>
                <a:solidFill>
                  <a:schemeClr val="tx1"/>
                </a:solidFill>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6693142" y="2578100"/>
            <a:ext cx="1700784" cy="0"/>
          </a:xfrm>
          <a:prstGeom prst="line">
            <a:avLst/>
          </a:prstGeom>
          <a:ln w="28575">
            <a:solidFill>
              <a:srgbClr val="FFA38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9C9673C-3843-4EB6-3BEE-638BD486BCE6}"/>
              </a:ext>
            </a:extLst>
          </p:cNvPr>
          <p:cNvSpPr>
            <a:spLocks noGrp="1"/>
          </p:cNvSpPr>
          <p:nvPr>
            <p:ph type="body" sz="quarter" idx="12" hasCustomPrompt="1"/>
          </p:nvPr>
        </p:nvSpPr>
        <p:spPr>
          <a:xfrm>
            <a:off x="6693142" y="2937806"/>
            <a:ext cx="4746062" cy="3214688"/>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dirty="0"/>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dirty="0"/>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dirty="0"/>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dirty="0"/>
              <a:t>Section Name</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dirty="0"/>
              <a:t>Section Name</a:t>
            </a:r>
          </a:p>
        </p:txBody>
      </p:sp>
    </p:spTree>
    <p:extLst>
      <p:ext uri="{BB962C8B-B14F-4D97-AF65-F5344CB8AC3E}">
        <p14:creationId xmlns:p14="http://schemas.microsoft.com/office/powerpoint/2010/main" val="36546830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9064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37961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8081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38276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9789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28812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74869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49026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67780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9895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Speak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613696" y="1455012"/>
            <a:ext cx="5482304" cy="600054"/>
          </a:xfrm>
          <a:prstGeom prst="rect">
            <a:avLst/>
          </a:prstGeom>
        </p:spPr>
        <p:txBody>
          <a:bodyPr lIns="0"/>
          <a:lstStyle>
            <a:lvl1pPr marL="0" indent="0">
              <a:buNone/>
              <a:defRPr sz="3600">
                <a:solidFill>
                  <a:srgbClr val="FFA38B"/>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a:t>Speaker name</a:t>
            </a:r>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613696" y="2315308"/>
            <a:ext cx="5482304" cy="383888"/>
          </a:xfrm>
          <a:prstGeom prst="rect">
            <a:avLst/>
          </a:prstGeom>
        </p:spPr>
        <p:txBody>
          <a:bodyPr lIns="0"/>
          <a:lstStyle>
            <a:lvl1pPr marL="0" indent="0">
              <a:buNone/>
              <a:defRPr sz="20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Title</a:t>
            </a:r>
          </a:p>
        </p:txBody>
      </p:sp>
      <p:sp>
        <p:nvSpPr>
          <p:cNvPr id="4" name="Text Placeholder 26">
            <a:extLst>
              <a:ext uri="{FF2B5EF4-FFF2-40B4-BE49-F238E27FC236}">
                <a16:creationId xmlns:a16="http://schemas.microsoft.com/office/drawing/2014/main" id="{0A167D13-2492-1059-A458-7B409B3C8F88}"/>
              </a:ext>
            </a:extLst>
          </p:cNvPr>
          <p:cNvSpPr>
            <a:spLocks noGrp="1"/>
          </p:cNvSpPr>
          <p:nvPr>
            <p:ph type="body" sz="quarter" idx="19" hasCustomPrompt="1"/>
          </p:nvPr>
        </p:nvSpPr>
        <p:spPr>
          <a:xfrm>
            <a:off x="613696" y="2790994"/>
            <a:ext cx="5482304" cy="383889"/>
          </a:xfrm>
          <a:prstGeom prst="rect">
            <a:avLst/>
          </a:prstGeom>
        </p:spPr>
        <p:txBody>
          <a:bodyPr lIns="0"/>
          <a:lstStyle>
            <a:lvl1pPr marL="0" indent="0">
              <a:buNone/>
              <a:defRPr sz="20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Speaker social handle</a:t>
            </a:r>
          </a:p>
        </p:txBody>
      </p:sp>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6892925" y="1455012"/>
            <a:ext cx="4716463" cy="4814026"/>
          </a:xfrm>
          <a:prstGeom prst="rect">
            <a:avLst/>
          </a:prstGeom>
        </p:spPr>
        <p:txBody>
          <a:bodyPr/>
          <a:lstStyle>
            <a:lvl1pPr marL="0" indent="0">
              <a:buNone/>
              <a:defRPr/>
            </a:lvl1pPr>
          </a:lstStyle>
          <a:p>
            <a:endParaRPr lang="en-US" dirty="0"/>
          </a:p>
        </p:txBody>
      </p:sp>
    </p:spTree>
    <p:extLst>
      <p:ext uri="{BB962C8B-B14F-4D97-AF65-F5344CB8AC3E}">
        <p14:creationId xmlns:p14="http://schemas.microsoft.com/office/powerpoint/2010/main" val="3197243413"/>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userDrawn="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48297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504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04418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97504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71707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9746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6778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13793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77207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1592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image" Target="../media/image47.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8" Type="http://schemas.openxmlformats.org/officeDocument/2006/relationships/slideLayout" Target="../slideLayouts/slideLayout76.xml"/><Relationship Id="rId51" Type="http://schemas.openxmlformats.org/officeDocument/2006/relationships/theme" Target="../theme/theme2.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1" Type="http://schemas.openxmlformats.org/officeDocument/2006/relationships/slideLayout" Target="../slideLayouts/slideLayout69.xml"/><Relationship Id="rId6"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4.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9" Type="http://schemas.openxmlformats.org/officeDocument/2006/relationships/slideLayout" Target="../slideLayouts/slideLayout147.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66" Type="http://schemas.openxmlformats.org/officeDocument/2006/relationships/slideLayout" Target="../slideLayouts/slideLayout184.xml"/><Relationship Id="rId5" Type="http://schemas.openxmlformats.org/officeDocument/2006/relationships/slideLayout" Target="../slideLayouts/slideLayout123.xml"/><Relationship Id="rId61" Type="http://schemas.openxmlformats.org/officeDocument/2006/relationships/slideLayout" Target="../slideLayouts/slideLayout179.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56" Type="http://schemas.openxmlformats.org/officeDocument/2006/relationships/slideLayout" Target="../slideLayouts/slideLayout174.xml"/><Relationship Id="rId64" Type="http://schemas.openxmlformats.org/officeDocument/2006/relationships/slideLayout" Target="../slideLayouts/slideLayout182.xml"/><Relationship Id="rId69" Type="http://schemas.openxmlformats.org/officeDocument/2006/relationships/theme" Target="../theme/theme3.xml"/><Relationship Id="rId8" Type="http://schemas.openxmlformats.org/officeDocument/2006/relationships/slideLayout" Target="../slideLayouts/slideLayout126.xml"/><Relationship Id="rId51" Type="http://schemas.openxmlformats.org/officeDocument/2006/relationships/slideLayout" Target="../slideLayouts/slideLayout169.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59" Type="http://schemas.openxmlformats.org/officeDocument/2006/relationships/slideLayout" Target="../slideLayouts/slideLayout177.xml"/><Relationship Id="rId67" Type="http://schemas.openxmlformats.org/officeDocument/2006/relationships/slideLayout" Target="../slideLayouts/slideLayout185.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54" Type="http://schemas.openxmlformats.org/officeDocument/2006/relationships/slideLayout" Target="../slideLayouts/slideLayout172.xml"/><Relationship Id="rId62" Type="http://schemas.openxmlformats.org/officeDocument/2006/relationships/slideLayout" Target="../slideLayouts/slideLayout180.xml"/><Relationship Id="rId70" Type="http://schemas.openxmlformats.org/officeDocument/2006/relationships/image" Target="../media/image1.emf"/><Relationship Id="rId1" Type="http://schemas.openxmlformats.org/officeDocument/2006/relationships/slideLayout" Target="../slideLayouts/slideLayout119.xml"/><Relationship Id="rId6" Type="http://schemas.openxmlformats.org/officeDocument/2006/relationships/slideLayout" Target="../slideLayouts/slideLayout124.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57" Type="http://schemas.openxmlformats.org/officeDocument/2006/relationships/slideLayout" Target="../slideLayouts/slideLayout175.xml"/><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533" r:id="rId1"/>
    <p:sldLayoutId id="2147485513" r:id="rId2"/>
    <p:sldLayoutId id="2147485516" r:id="rId3"/>
    <p:sldLayoutId id="2147485517" r:id="rId4"/>
    <p:sldLayoutId id="2147485531" r:id="rId5"/>
    <p:sldLayoutId id="2147484580" r:id="rId6"/>
    <p:sldLayoutId id="2147485292" r:id="rId7"/>
    <p:sldLayoutId id="2147485535" r:id="rId8"/>
    <p:sldLayoutId id="2147485536" r:id="rId9"/>
    <p:sldLayoutId id="2147485538" r:id="rId10"/>
    <p:sldLayoutId id="2147485537" r:id="rId11"/>
    <p:sldLayoutId id="2147485539" r:id="rId12"/>
    <p:sldLayoutId id="2147485564" r:id="rId13"/>
    <p:sldLayoutId id="2147485565" r:id="rId14"/>
    <p:sldLayoutId id="2147485566" r:id="rId15"/>
    <p:sldLayoutId id="2147485567" r:id="rId16"/>
    <p:sldLayoutId id="2147485352" r:id="rId17"/>
    <p:sldLayoutId id="2147485534" r:id="rId18"/>
    <p:sldLayoutId id="2147485522" r:id="rId19"/>
    <p:sldLayoutId id="2147485540" r:id="rId20"/>
    <p:sldLayoutId id="2147485523" r:id="rId21"/>
    <p:sldLayoutId id="2147485541" r:id="rId22"/>
    <p:sldLayoutId id="2147485525" r:id="rId23"/>
    <p:sldLayoutId id="2147485542" r:id="rId24"/>
    <p:sldLayoutId id="2147485524" r:id="rId25"/>
    <p:sldLayoutId id="2147485543" r:id="rId26"/>
    <p:sldLayoutId id="2147485526" r:id="rId27"/>
    <p:sldLayoutId id="2147485544" r:id="rId28"/>
    <p:sldLayoutId id="2147485527" r:id="rId29"/>
    <p:sldLayoutId id="2147485545" r:id="rId30"/>
    <p:sldLayoutId id="2147485529" r:id="rId31"/>
    <p:sldLayoutId id="2147485546" r:id="rId32"/>
    <p:sldLayoutId id="2147485528" r:id="rId33"/>
    <p:sldLayoutId id="2147485547" r:id="rId34"/>
    <p:sldLayoutId id="2147485569" r:id="rId35"/>
    <p:sldLayoutId id="2147485571" r:id="rId36"/>
    <p:sldLayoutId id="2147485574" r:id="rId37"/>
    <p:sldLayoutId id="2147485575" r:id="rId38"/>
    <p:sldLayoutId id="2147485599" r:id="rId39"/>
    <p:sldLayoutId id="2147485601" r:id="rId40"/>
    <p:sldLayoutId id="2147485600" r:id="rId41"/>
    <p:sldLayoutId id="2147485602" r:id="rId42"/>
    <p:sldLayoutId id="2147485573" r:id="rId43"/>
    <p:sldLayoutId id="2147485579" r:id="rId44"/>
    <p:sldLayoutId id="2147485582" r:id="rId45"/>
    <p:sldLayoutId id="2147485583" r:id="rId46"/>
    <p:sldLayoutId id="2147485584" r:id="rId47"/>
    <p:sldLayoutId id="2147485585" r:id="rId48"/>
    <p:sldLayoutId id="2147485591" r:id="rId49"/>
    <p:sldLayoutId id="2147485379" r:id="rId50"/>
    <p:sldLayoutId id="2147485568" r:id="rId51"/>
    <p:sldLayoutId id="2147485518" r:id="rId52"/>
    <p:sldLayoutId id="2147485593" r:id="rId53"/>
    <p:sldLayoutId id="2147484639" r:id="rId54"/>
    <p:sldLayoutId id="2147485559" r:id="rId55"/>
    <p:sldLayoutId id="2147485557" r:id="rId56"/>
    <p:sldLayoutId id="2147485561" r:id="rId57"/>
    <p:sldLayoutId id="2147485604" r:id="rId58"/>
    <p:sldLayoutId id="2147485608" r:id="rId59"/>
    <p:sldLayoutId id="2147485606" r:id="rId60"/>
    <p:sldLayoutId id="2147485607" r:id="rId61"/>
    <p:sldLayoutId id="2147485594" r:id="rId62"/>
    <p:sldLayoutId id="2147485596" r:id="rId63"/>
    <p:sldLayoutId id="2147484249" r:id="rId64"/>
    <p:sldLayoutId id="2147484299" r:id="rId65"/>
    <p:sldLayoutId id="2147485752" r:id="rId66"/>
    <p:sldLayoutId id="2147485753" r:id="rId67"/>
    <p:sldLayoutId id="2147485754" r:id="rId6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pos="3840" userDrawn="1">
          <p15:clr>
            <a:srgbClr val="F26B43"/>
          </p15:clr>
        </p15:guide>
        <p15:guide id="32" pos="499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2"/>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090220461"/>
      </p:ext>
    </p:extLst>
  </p:cSld>
  <p:clrMap bg1="lt1" tx1="dk1" bg2="lt2" tx2="dk2" accent1="accent1" accent2="accent2" accent3="accent3" accent4="accent4" accent5="accent5" accent6="accent6" hlink="hlink" folHlink="folHlink"/>
  <p:sldLayoutIdLst>
    <p:sldLayoutId id="2147485610" r:id="rId1"/>
    <p:sldLayoutId id="2147485611" r:id="rId2"/>
    <p:sldLayoutId id="2147485612" r:id="rId3"/>
    <p:sldLayoutId id="2147485613" r:id="rId4"/>
    <p:sldLayoutId id="2147485614" r:id="rId5"/>
    <p:sldLayoutId id="2147485615" r:id="rId6"/>
    <p:sldLayoutId id="2147485616" r:id="rId7"/>
    <p:sldLayoutId id="2147485617" r:id="rId8"/>
    <p:sldLayoutId id="2147485618" r:id="rId9"/>
    <p:sldLayoutId id="2147485619" r:id="rId10"/>
    <p:sldLayoutId id="2147485620" r:id="rId11"/>
    <p:sldLayoutId id="2147485621" r:id="rId12"/>
    <p:sldLayoutId id="2147485622" r:id="rId13"/>
    <p:sldLayoutId id="2147485623" r:id="rId14"/>
    <p:sldLayoutId id="2147485624" r:id="rId15"/>
    <p:sldLayoutId id="2147485625" r:id="rId16"/>
    <p:sldLayoutId id="2147485626" r:id="rId17"/>
    <p:sldLayoutId id="2147485627" r:id="rId18"/>
    <p:sldLayoutId id="2147485628" r:id="rId19"/>
    <p:sldLayoutId id="2147485629" r:id="rId20"/>
    <p:sldLayoutId id="2147485630" r:id="rId21"/>
    <p:sldLayoutId id="2147485631" r:id="rId22"/>
    <p:sldLayoutId id="2147485632" r:id="rId23"/>
    <p:sldLayoutId id="2147485633" r:id="rId24"/>
    <p:sldLayoutId id="2147485634" r:id="rId25"/>
    <p:sldLayoutId id="2147485635" r:id="rId26"/>
    <p:sldLayoutId id="2147485636" r:id="rId27"/>
    <p:sldLayoutId id="2147485637" r:id="rId28"/>
    <p:sldLayoutId id="2147485638" r:id="rId29"/>
    <p:sldLayoutId id="2147485639" r:id="rId30"/>
    <p:sldLayoutId id="2147485640" r:id="rId31"/>
    <p:sldLayoutId id="2147485641" r:id="rId32"/>
    <p:sldLayoutId id="2147485642" r:id="rId33"/>
    <p:sldLayoutId id="2147485643" r:id="rId34"/>
    <p:sldLayoutId id="2147485644" r:id="rId35"/>
    <p:sldLayoutId id="2147485645" r:id="rId36"/>
    <p:sldLayoutId id="2147485646" r:id="rId37"/>
    <p:sldLayoutId id="2147485647" r:id="rId38"/>
    <p:sldLayoutId id="2147485648" r:id="rId39"/>
    <p:sldLayoutId id="2147485649" r:id="rId40"/>
    <p:sldLayoutId id="2147485650" r:id="rId41"/>
    <p:sldLayoutId id="2147485651" r:id="rId42"/>
    <p:sldLayoutId id="2147485652" r:id="rId43"/>
    <p:sldLayoutId id="2147485653" r:id="rId44"/>
    <p:sldLayoutId id="2147485654" r:id="rId45"/>
    <p:sldLayoutId id="2147485655" r:id="rId46"/>
    <p:sldLayoutId id="2147485656" r:id="rId47"/>
    <p:sldLayoutId id="2147485657" r:id="rId48"/>
    <p:sldLayoutId id="2147485658" r:id="rId49"/>
    <p:sldLayoutId id="2147485659"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59117856"/>
      </p:ext>
    </p:extLst>
  </p:cSld>
  <p:clrMap bg1="lt1" tx1="dk1" bg2="lt2" tx2="dk2" accent1="accent1" accent2="accent2" accent3="accent3" accent4="accent4" accent5="accent5" accent6="accent6" hlink="hlink" folHlink="folHlink"/>
  <p:sldLayoutIdLst>
    <p:sldLayoutId id="2147485796" r:id="rId1"/>
    <p:sldLayoutId id="2147485797" r:id="rId2"/>
    <p:sldLayoutId id="2147485798" r:id="rId3"/>
    <p:sldLayoutId id="2147485799" r:id="rId4"/>
    <p:sldLayoutId id="2147485800" r:id="rId5"/>
    <p:sldLayoutId id="2147485801" r:id="rId6"/>
    <p:sldLayoutId id="2147485802" r:id="rId7"/>
    <p:sldLayoutId id="2147485803" r:id="rId8"/>
    <p:sldLayoutId id="2147485804" r:id="rId9"/>
    <p:sldLayoutId id="2147485805" r:id="rId10"/>
    <p:sldLayoutId id="2147485806" r:id="rId11"/>
    <p:sldLayoutId id="2147485807" r:id="rId12"/>
    <p:sldLayoutId id="2147485808" r:id="rId13"/>
    <p:sldLayoutId id="2147485809" r:id="rId14"/>
    <p:sldLayoutId id="2147485810" r:id="rId15"/>
    <p:sldLayoutId id="2147485811" r:id="rId16"/>
    <p:sldLayoutId id="2147485812" r:id="rId17"/>
    <p:sldLayoutId id="2147485813" r:id="rId18"/>
    <p:sldLayoutId id="2147485814" r:id="rId19"/>
    <p:sldLayoutId id="2147485815" r:id="rId20"/>
    <p:sldLayoutId id="2147485816" r:id="rId21"/>
    <p:sldLayoutId id="2147485817" r:id="rId22"/>
    <p:sldLayoutId id="2147485818" r:id="rId23"/>
    <p:sldLayoutId id="2147485819" r:id="rId24"/>
    <p:sldLayoutId id="2147485820" r:id="rId25"/>
    <p:sldLayoutId id="2147485821" r:id="rId26"/>
    <p:sldLayoutId id="2147485822" r:id="rId27"/>
    <p:sldLayoutId id="2147485823" r:id="rId28"/>
    <p:sldLayoutId id="2147485824" r:id="rId29"/>
    <p:sldLayoutId id="2147485825" r:id="rId30"/>
    <p:sldLayoutId id="2147485826" r:id="rId31"/>
    <p:sldLayoutId id="2147485827" r:id="rId32"/>
    <p:sldLayoutId id="2147485828" r:id="rId33"/>
    <p:sldLayoutId id="2147485829" r:id="rId34"/>
    <p:sldLayoutId id="2147485830" r:id="rId35"/>
    <p:sldLayoutId id="2147485831" r:id="rId36"/>
    <p:sldLayoutId id="2147485832" r:id="rId37"/>
    <p:sldLayoutId id="2147485833" r:id="rId38"/>
    <p:sldLayoutId id="2147485834" r:id="rId39"/>
    <p:sldLayoutId id="2147485835" r:id="rId40"/>
    <p:sldLayoutId id="2147485836" r:id="rId41"/>
    <p:sldLayoutId id="2147485837" r:id="rId42"/>
    <p:sldLayoutId id="2147485838" r:id="rId43"/>
    <p:sldLayoutId id="2147485839" r:id="rId44"/>
    <p:sldLayoutId id="2147485840" r:id="rId45"/>
    <p:sldLayoutId id="2147485841" r:id="rId46"/>
    <p:sldLayoutId id="2147485842" r:id="rId47"/>
    <p:sldLayoutId id="2147485843" r:id="rId48"/>
    <p:sldLayoutId id="2147485844" r:id="rId49"/>
    <p:sldLayoutId id="2147485845" r:id="rId50"/>
    <p:sldLayoutId id="2147485846" r:id="rId51"/>
    <p:sldLayoutId id="2147485847" r:id="rId52"/>
    <p:sldLayoutId id="2147485848" r:id="rId53"/>
    <p:sldLayoutId id="2147485849" r:id="rId54"/>
    <p:sldLayoutId id="2147485850" r:id="rId55"/>
    <p:sldLayoutId id="2147485851" r:id="rId56"/>
    <p:sldLayoutId id="2147485852" r:id="rId57"/>
    <p:sldLayoutId id="2147485853" r:id="rId58"/>
    <p:sldLayoutId id="2147485854" r:id="rId59"/>
    <p:sldLayoutId id="2147485855" r:id="rId60"/>
    <p:sldLayoutId id="2147485856" r:id="rId61"/>
    <p:sldLayoutId id="2147485857" r:id="rId62"/>
    <p:sldLayoutId id="2147485858" r:id="rId63"/>
    <p:sldLayoutId id="2147485859" r:id="rId64"/>
    <p:sldLayoutId id="2147485860" r:id="rId65"/>
    <p:sldLayoutId id="2147485861" r:id="rId66"/>
    <p:sldLayoutId id="2147485862" r:id="rId67"/>
    <p:sldLayoutId id="2147485863" r:id="rId6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guide id="32" pos="49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01.png"/><Relationship Id="rId7" Type="http://schemas.openxmlformats.org/officeDocument/2006/relationships/image" Target="../media/image104.png"/><Relationship Id="rId2" Type="http://schemas.openxmlformats.org/officeDocument/2006/relationships/notesSlide" Target="../notesSlides/notesSlide6.xml"/><Relationship Id="rId1" Type="http://schemas.openxmlformats.org/officeDocument/2006/relationships/slideLayout" Target="../slideLayouts/slideLayout169.xml"/><Relationship Id="rId6" Type="http://schemas.microsoft.com/office/2007/relationships/hdphoto" Target="../media/hdphoto1.wdp"/><Relationship Id="rId5" Type="http://schemas.openxmlformats.org/officeDocument/2006/relationships/image" Target="../media/image103.png"/><Relationship Id="rId10" Type="http://schemas.microsoft.com/office/2007/relationships/hdphoto" Target="../media/hdphoto3.wdp"/><Relationship Id="rId4" Type="http://schemas.openxmlformats.org/officeDocument/2006/relationships/image" Target="../media/image102.svg"/><Relationship Id="rId9" Type="http://schemas.openxmlformats.org/officeDocument/2006/relationships/image" Target="../media/image105.png"/></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31.xml"/><Relationship Id="rId1" Type="http://schemas.openxmlformats.org/officeDocument/2006/relationships/slideLayout" Target="../slideLayouts/slideLayout80.xml"/><Relationship Id="rId5" Type="http://schemas.openxmlformats.org/officeDocument/2006/relationships/image" Target="../media/image219.png"/><Relationship Id="rId4" Type="http://schemas.openxmlformats.org/officeDocument/2006/relationships/image" Target="../media/image218.png"/></Relationships>
</file>

<file path=ppt/slides/_rels/slide10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113.xml"/></Relationships>
</file>

<file path=ppt/slides/_rels/slide10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0.xml"/></Relationships>
</file>

<file path=ppt/slides/_rels/slide10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80.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9.xml"/></Relationships>
</file>

<file path=ppt/slides/_rels/slide11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38.xml"/><Relationship Id="rId1" Type="http://schemas.openxmlformats.org/officeDocument/2006/relationships/slideLayout" Target="../slideLayouts/slideLayout80.xml"/></Relationships>
</file>

<file path=ppt/slides/_rels/slide111.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80.xml"/></Relationships>
</file>

<file path=ppt/slides/_rels/slide112.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80.xml"/></Relationships>
</file>

<file path=ppt/slides/_rels/slide11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80.xml"/></Relationships>
</file>

<file path=ppt/slides/_rels/slide114.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1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0.xml"/></Relationships>
</file>

<file path=ppt/slides/_rels/slide11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40.xml"/><Relationship Id="rId1" Type="http://schemas.openxmlformats.org/officeDocument/2006/relationships/slideLayout" Target="../slideLayouts/slideLayout169.xml"/><Relationship Id="rId4" Type="http://schemas.openxmlformats.org/officeDocument/2006/relationships/hyperlink" Target="https://www.microsoft.com/isv"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41.xml"/><Relationship Id="rId1" Type="http://schemas.openxmlformats.org/officeDocument/2006/relationships/slideLayout" Target="../slideLayouts/slideLayout169.xml"/></Relationships>
</file>

<file path=ppt/slides/_rels/slide1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2.xml"/><Relationship Id="rId1" Type="http://schemas.openxmlformats.org/officeDocument/2006/relationships/slideLayout" Target="../slideLayouts/slideLayout1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13.xml"/></Relationships>
</file>

<file path=ppt/slides/_rels/slide12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13.xml"/></Relationships>
</file>

<file path=ppt/slides/_rels/slide122.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3.xml"/><Relationship Id="rId1" Type="http://schemas.openxmlformats.org/officeDocument/2006/relationships/slideLayout" Target="../slideLayouts/slideLayout113.xml"/></Relationships>
</file>

<file path=ppt/slides/_rels/slide12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113.xml"/></Relationships>
</file>

<file path=ppt/slides/_rels/slide12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113.xml"/></Relationships>
</file>

<file path=ppt/slides/_rels/slide12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44.xml"/><Relationship Id="rId1" Type="http://schemas.openxmlformats.org/officeDocument/2006/relationships/slideLayout" Target="../slideLayouts/slideLayout113.xml"/></Relationships>
</file>

<file path=ppt/slides/_rels/slide126.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13.xml"/></Relationships>
</file>

<file path=ppt/slides/_rels/slide1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45.xml"/><Relationship Id="rId1" Type="http://schemas.openxmlformats.org/officeDocument/2006/relationships/slideLayout" Target="../slideLayouts/slideLayout113.xml"/></Relationships>
</file>

<file path=ppt/slides/_rels/slide12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46.xml"/><Relationship Id="rId1" Type="http://schemas.openxmlformats.org/officeDocument/2006/relationships/slideLayout" Target="../slideLayouts/slideLayout113.xml"/></Relationships>
</file>

<file path=ppt/slides/_rels/slide12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7.xml"/><Relationship Id="rId1" Type="http://schemas.openxmlformats.org/officeDocument/2006/relationships/slideLayout" Target="../slideLayouts/slideLayout11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8.xml"/><Relationship Id="rId1" Type="http://schemas.openxmlformats.org/officeDocument/2006/relationships/slideLayout" Target="../slideLayouts/slideLayout113.xml"/></Relationships>
</file>

<file path=ppt/slides/_rels/slide13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49.xml"/><Relationship Id="rId1" Type="http://schemas.openxmlformats.org/officeDocument/2006/relationships/slideLayout" Target="../slideLayouts/slideLayout113.xml"/></Relationships>
</file>

<file path=ppt/slides/_rels/slide13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50.xml"/><Relationship Id="rId1" Type="http://schemas.openxmlformats.org/officeDocument/2006/relationships/slideLayout" Target="../slideLayouts/slideLayout113.xml"/></Relationships>
</file>

<file path=ppt/slides/_rels/slide133.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113.xml"/></Relationships>
</file>

<file path=ppt/slides/_rels/slide13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51.xml"/><Relationship Id="rId1" Type="http://schemas.openxmlformats.org/officeDocument/2006/relationships/slideLayout" Target="../slideLayouts/slideLayout113.xml"/></Relationships>
</file>

<file path=ppt/slides/_rels/slide135.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113.xml"/></Relationships>
</file>

<file path=ppt/slides/_rels/slide136.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113.xml"/></Relationships>
</file>

<file path=ppt/slides/_rels/slide137.xml.rels><?xml version="1.0" encoding="UTF-8" standalone="yes"?>
<Relationships xmlns="http://schemas.openxmlformats.org/package/2006/relationships"><Relationship Id="rId2" Type="http://schemas.openxmlformats.org/officeDocument/2006/relationships/image" Target="../media/image248.png"/><Relationship Id="rId1" Type="http://schemas.openxmlformats.org/officeDocument/2006/relationships/slideLayout" Target="../slideLayouts/slideLayout113.xml"/></Relationships>
</file>

<file path=ppt/slides/_rels/slide138.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113.xml"/></Relationships>
</file>

<file path=ppt/slides/_rels/slide139.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113.xml"/></Relationships>
</file>

<file path=ppt/slides/_rels/slide14.xml.rels><?xml version="1.0" encoding="UTF-8" standalone="yes"?>
<Relationships xmlns="http://schemas.openxmlformats.org/package/2006/relationships"><Relationship Id="rId3" Type="http://schemas.openxmlformats.org/officeDocument/2006/relationships/hyperlink" Target="https://partner.microsoft.com/en-us/dashboard/account/v3/enrollment/introduction/partnership" TargetMode="External"/><Relationship Id="rId2" Type="http://schemas.openxmlformats.org/officeDocument/2006/relationships/image" Target="../media/image106.png"/><Relationship Id="rId1" Type="http://schemas.openxmlformats.org/officeDocument/2006/relationships/slideLayout" Target="../slideLayouts/slideLayout113.xml"/></Relationships>
</file>

<file path=ppt/slides/_rels/slide140.xml.rels><?xml version="1.0" encoding="UTF-8" standalone="yes"?>
<Relationships xmlns="http://schemas.openxmlformats.org/package/2006/relationships"><Relationship Id="rId3" Type="http://schemas.openxmlformats.org/officeDocument/2006/relationships/hyperlink" Target="https://partner.microsoft.com/en-us/asset/collection/isv-acr-growth-incentive-campaign#/" TargetMode="External"/><Relationship Id="rId2" Type="http://schemas.openxmlformats.org/officeDocument/2006/relationships/hyperlink" Target="https://partner.microsoft.com/en-us/asset/collection/marketplace-transact-and-grow-incentive-campaign#/" TargetMode="External"/><Relationship Id="rId1" Type="http://schemas.openxmlformats.org/officeDocument/2006/relationships/slideLayout" Target="../slideLayouts/slideLayout113.xml"/></Relationships>
</file>

<file path=ppt/slides/_rels/slide141.xml.rels><?xml version="1.0" encoding="UTF-8" standalone="yes"?>
<Relationships xmlns="http://schemas.openxmlformats.org/package/2006/relationships"><Relationship Id="rId8" Type="http://schemas.openxmlformats.org/officeDocument/2006/relationships/hyperlink" Target="https://aka.ms/MTMofficehours" TargetMode="External"/><Relationship Id="rId13" Type="http://schemas.openxmlformats.org/officeDocument/2006/relationships/hyperlink" Target="https://stackoverflow.com/questions/tagged/azure-resource-manager" TargetMode="External"/><Relationship Id="rId3" Type="http://schemas.openxmlformats.org/officeDocument/2006/relationships/hyperlink" Target="https://aka.ms/marketplacepublisherguide" TargetMode="External"/><Relationship Id="rId7" Type="http://schemas.openxmlformats.org/officeDocument/2006/relationships/hyperlink" Target="https://aka.ms/MTMwebinars" TargetMode="External"/><Relationship Id="rId12" Type="http://schemas.openxmlformats.org/officeDocument/2006/relationships/hyperlink" Target="https://stackoverflow.com/questions/tagged/azure-marketplace" TargetMode="External"/><Relationship Id="rId2" Type="http://schemas.openxmlformats.org/officeDocument/2006/relationships/hyperlink" Target="https://azure.microsoft.com/en-us/solutions/serverless/" TargetMode="External"/><Relationship Id="rId1" Type="http://schemas.openxmlformats.org/officeDocument/2006/relationships/slideLayout" Target="../slideLayouts/slideLayout80.xml"/><Relationship Id="rId6" Type="http://schemas.openxmlformats.org/officeDocument/2006/relationships/hyperlink" Target="https://www.microsoft.com/en/isv/publishing-to-marketplace" TargetMode="External"/><Relationship Id="rId11" Type="http://schemas.openxmlformats.org/officeDocument/2006/relationships/hyperlink" Target="https://aka.ms/marketplacepublishersupport" TargetMode="External"/><Relationship Id="rId5" Type="http://schemas.openxmlformats.org/officeDocument/2006/relationships/hyperlink" Target="https://aka.ms/marketplacebuyerguide" TargetMode="External"/><Relationship Id="rId15" Type="http://schemas.openxmlformats.org/officeDocument/2006/relationships/hyperlink" Target="https://partner.microsoft.com/en-us/asset/collection/marketplace-transact-and-grow-incentive-campaign#/" TargetMode="External"/><Relationship Id="rId10" Type="http://schemas.openxmlformats.org/officeDocument/2006/relationships/hyperlink" Target="https://aka.ms/marketplacepublisherforum" TargetMode="External"/><Relationship Id="rId4" Type="http://schemas.openxmlformats.org/officeDocument/2006/relationships/hyperlink" Target="http://aka.ms/apimlove" TargetMode="External"/><Relationship Id="rId9" Type="http://schemas.openxmlformats.org/officeDocument/2006/relationships/hyperlink" Target="https://aka.ms/marketplacesamples" TargetMode="External"/><Relationship Id="rId14" Type="http://schemas.openxmlformats.org/officeDocument/2006/relationships/hyperlink" Target="https://github.com/Azure/Commercial-Marketplace-SaaS-Accelerator"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11.png"/><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Cloud%20Solution&#160;Provider%20program&#160;overview%20-&#160;Partner%20Center%20|&#160;Microsoft%20Learn" TargetMode="External"/><Relationship Id="rId2" Type="http://schemas.openxmlformats.org/officeDocument/2006/relationships/image" Target="../media/image113.png"/><Relationship Id="rId1" Type="http://schemas.openxmlformats.org/officeDocument/2006/relationships/slideLayout" Target="../slideLayouts/slideLayout80.xml"/><Relationship Id="rId4" Type="http://schemas.openxmlformats.org/officeDocument/2006/relationships/hyperlink" Target="https://microsoft.sharepoint.com/teams/MasteringtheMarketplac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emf"/><Relationship Id="rId2" Type="http://schemas.openxmlformats.org/officeDocument/2006/relationships/image" Target="../media/image116.png"/><Relationship Id="rId1" Type="http://schemas.openxmlformats.org/officeDocument/2006/relationships/slideLayout" Target="../slideLayouts/slideLayout80.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113.xml"/></Relationships>
</file>

<file path=ppt/slides/_rels/slide26.xml.rels><?xml version="1.0" encoding="UTF-8" standalone="yes"?>
<Relationships xmlns="http://schemas.openxmlformats.org/package/2006/relationships"><Relationship Id="rId2" Type="http://schemas.openxmlformats.org/officeDocument/2006/relationships/hyperlink" Target="https://learn.microsoft.com/en-us/partner-center/marketplace/determine-your-listing-type#listing-and-pricing-options-by-online-store" TargetMode="External"/><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partner-center/marketplace/marketplace-commercial-transaction-capabilities-and-considerations#transact-overview" TargetMode="External"/><Relationship Id="rId2" Type="http://schemas.openxmlformats.org/officeDocument/2006/relationships/image" Target="../media/image125.png"/><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2" Type="http://schemas.openxmlformats.org/officeDocument/2006/relationships/hyperlink" Target="https://learn.microsoft.com/en-us/partner-center/marketplace/marketplace-metering-service-apis" TargetMode="External"/><Relationship Id="rId1" Type="http://schemas.openxmlformats.org/officeDocument/2006/relationships/slideLayout" Target="../slideLayouts/slideLayout7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3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xml"/><Relationship Id="rId1" Type="http://schemas.openxmlformats.org/officeDocument/2006/relationships/slideLayout" Target="../slideLayouts/slideLayout80.xml"/><Relationship Id="rId4" Type="http://schemas.openxmlformats.org/officeDocument/2006/relationships/image" Target="../media/image128.png"/></Relationships>
</file>

<file path=ppt/slides/_rels/slide3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0.xml"/></Relationships>
</file>

<file path=ppt/slides/_rels/slide33.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10.xml"/><Relationship Id="rId1" Type="http://schemas.openxmlformats.org/officeDocument/2006/relationships/slideLayout" Target="../slideLayouts/slideLayout80.xml"/></Relationships>
</file>

<file path=ppt/slides/_rels/slide3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2.xml"/><Relationship Id="rId1" Type="http://schemas.openxmlformats.org/officeDocument/2006/relationships/slideLayout" Target="../slideLayouts/slideLayout80.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jpeg"/></Relationships>
</file>

<file path=ppt/slides/_rels/slide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4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4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7.xml"/><Relationship Id="rId1" Type="http://schemas.openxmlformats.org/officeDocument/2006/relationships/slideLayout" Target="../slideLayouts/slideLayout71.xml"/><Relationship Id="rId4" Type="http://schemas.openxmlformats.org/officeDocument/2006/relationships/image" Target="../media/image142.png"/></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marketplace/azure-partner-customer-usage-attribution" TargetMode="External"/><Relationship Id="rId2" Type="http://schemas.openxmlformats.org/officeDocument/2006/relationships/notesSlide" Target="../notesSlides/notesSlide18.xml"/><Relationship Id="rId1" Type="http://schemas.openxmlformats.org/officeDocument/2006/relationships/slideLayout" Target="../slideLayouts/slideLayout71.xml"/><Relationship Id="rId4" Type="http://schemas.openxmlformats.org/officeDocument/2006/relationships/image" Target="../media/image143.png"/></Relationships>
</file>

<file path=ppt/slides/_rels/slide4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xml"/><Relationship Id="rId1" Type="http://schemas.openxmlformats.org/officeDocument/2006/relationships/slideLayout" Target="../slideLayouts/slideLayout71.xml"/><Relationship Id="rId4" Type="http://schemas.openxmlformats.org/officeDocument/2006/relationships/image" Target="../media/image145.png"/></Relationships>
</file>

<file path=ppt/slides/_rels/slide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0.xml"/><Relationship Id="rId1" Type="http://schemas.openxmlformats.org/officeDocument/2006/relationships/slideLayout" Target="../slideLayouts/slideLayout71.xml"/><Relationship Id="rId5" Type="http://schemas.openxmlformats.org/officeDocument/2006/relationships/image" Target="../media/image148.png"/><Relationship Id="rId4" Type="http://schemas.openxmlformats.org/officeDocument/2006/relationships/image" Target="../media/image147.png"/></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Azure/azure-quickstart-templates/blob/master/SideLoad-CreateUIDefinition.ps1" TargetMode="External"/><Relationship Id="rId13" Type="http://schemas.openxmlformats.org/officeDocument/2006/relationships/hyperlink" Target="https://docs.microsoft.com/en-us/powershell/azure/install-azurerm-ps?view=azurermps-5.7.0" TargetMode="External"/><Relationship Id="rId3" Type="http://schemas.openxmlformats.org/officeDocument/2006/relationships/hyperlink" Target="https://github.com/Azure/azure-quickstart-templates" TargetMode="External"/><Relationship Id="rId7" Type="http://schemas.openxmlformats.org/officeDocument/2006/relationships/hyperlink" Target="https://github.com/Azure/azure-quickstart-templates/blob/master/az-group-deploy.sh" TargetMode="External"/><Relationship Id="rId12"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21.xml"/><Relationship Id="rId1" Type="http://schemas.openxmlformats.org/officeDocument/2006/relationships/slideLayout" Target="../slideLayouts/slideLayout80.xml"/><Relationship Id="rId6" Type="http://schemas.openxmlformats.org/officeDocument/2006/relationships/hyperlink" Target="https://github.com/Azure/azure-quickstart-templates/blob/master/Deploy-AzureResourceGroup.ps1" TargetMode="External"/><Relationship Id="rId11" Type="http://schemas.openxmlformats.org/officeDocument/2006/relationships/hyperlink" Target="https://docs.microsoft.com/en-us/azure/managed-applications/create-uidefinition-functions" TargetMode="External"/><Relationship Id="rId5" Type="http://schemas.openxmlformats.org/officeDocument/2006/relationships/hyperlink" Target="https://github.com/Azure/azure-quickstart-templates/tree/master/test/template-validation-tests" TargetMode="External"/><Relationship Id="rId15" Type="http://schemas.openxmlformats.org/officeDocument/2006/relationships/hyperlink" Target="https://marketplace.visualstudio.com/items?itemName=msazurermtools.azurerm-vscode-tools" TargetMode="External"/><Relationship Id="rId10" Type="http://schemas.openxmlformats.org/officeDocument/2006/relationships/hyperlink" Target="https://docs.microsoft.com/en-us/azure/templates/" TargetMode="External"/><Relationship Id="rId4" Type="http://schemas.openxmlformats.org/officeDocument/2006/relationships/hyperlink" Target="https://github.com/Azure/azure-quickstart-templates/blob/master/1-CONTRIBUTION-GUIDE/best-practices.md" TargetMode="External"/><Relationship Id="rId9" Type="http://schemas.openxmlformats.org/officeDocument/2006/relationships/hyperlink" Target="https://github.com/Azure/azure-quickstart-templates/blob/master/sideload-createuidef.sh" TargetMode="External"/><Relationship Id="rId14" Type="http://schemas.openxmlformats.org/officeDocument/2006/relationships/hyperlink" Target="https://docs.microsoft.com/en-us/cli/azure/?view=azure-cli-lates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80.xml"/></Relationships>
</file>

<file path=ppt/slides/_rels/slide5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0.xml"/></Relationships>
</file>

<file path=ppt/slides/_rels/slide5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80.xml"/></Relationships>
</file>

<file path=ppt/slides/_rels/slide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hyperlink" Target="https://docs.microsoft.com/en-us/azure/governance/policy/overview" TargetMode="External"/><Relationship Id="rId1" Type="http://schemas.openxmlformats.org/officeDocument/2006/relationships/slideLayout" Target="../slideLayouts/slideLayout8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0.xml"/></Relationships>
</file>

<file path=ppt/slides/_rels/slide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0.xml"/></Relationships>
</file>

<file path=ppt/slides/_rels/slide5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0.xml"/></Relationships>
</file>

<file path=ppt/slides/_rels/slide5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80.xml"/></Relationships>
</file>

<file path=ppt/slides/_rels/slide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80.xml"/></Relationships>
</file>

<file path=ppt/slides/_rels/slide6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80.xml"/></Relationships>
</file>

<file path=ppt/slides/_rels/slide6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80.xml"/></Relationships>
</file>

<file path=ppt/slides/_rels/slide63.xml.rels><?xml version="1.0" encoding="UTF-8" standalone="yes"?>
<Relationships xmlns="http://schemas.openxmlformats.org/package/2006/relationships"><Relationship Id="rId3" Type="http://schemas.openxmlformats.org/officeDocument/2006/relationships/hyperlink" Target="https://marketplace.visualstudio.com/items?itemName=msazurermtools.azurerm-vscode-tools" TargetMode="External"/><Relationship Id="rId7" Type="http://schemas.openxmlformats.org/officeDocument/2006/relationships/hyperlink" Target="https://github.com/microsoft/commercial-marketplace-managed-application-metering-samples" TargetMode="External"/><Relationship Id="rId2" Type="http://schemas.openxmlformats.org/officeDocument/2006/relationships/hyperlink" Target="https://docs.microsoft.com/en-us/azure/azure-resource-manager/managed-applications/overview" TargetMode="External"/><Relationship Id="rId1" Type="http://schemas.openxmlformats.org/officeDocument/2006/relationships/slideLayout" Target="../slideLayouts/slideLayout80.xml"/><Relationship Id="rId6" Type="http://schemas.openxmlformats.org/officeDocument/2006/relationships/hyperlink" Target="https://github.com/Azure/azure-managedapp-samples" TargetMode="External"/><Relationship Id="rId5" Type="http://schemas.openxmlformats.org/officeDocument/2006/relationships/hyperlink" Target="https://github.com/Azure/azure-quickstart-templates/tree/master/demos/100-marketplace-sample" TargetMode="External"/><Relationship Id="rId4" Type="http://schemas.openxmlformats.org/officeDocument/2006/relationships/hyperlink" Target="https://portal.azure.com/?feature.customPortal=false#blade/Microsoft_Azure_CreateUIDef/SandboxBlade"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5.xml"/><Relationship Id="rId1" Type="http://schemas.openxmlformats.org/officeDocument/2006/relationships/slideLayout" Target="../slideLayouts/slideLayout7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6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80.xml"/></Relationships>
</file>

<file path=ppt/slides/_rels/slide67.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svg"/><Relationship Id="rId3" Type="http://schemas.openxmlformats.org/officeDocument/2006/relationships/image" Target="../media/image165.svg"/><Relationship Id="rId7" Type="http://schemas.openxmlformats.org/officeDocument/2006/relationships/image" Target="../media/image169.svg"/><Relationship Id="rId12" Type="http://schemas.openxmlformats.org/officeDocument/2006/relationships/image" Target="../media/image174.png"/><Relationship Id="rId2" Type="http://schemas.openxmlformats.org/officeDocument/2006/relationships/image" Target="../media/image164.png"/><Relationship Id="rId1" Type="http://schemas.openxmlformats.org/officeDocument/2006/relationships/slideLayout" Target="../slideLayouts/slideLayout80.xml"/><Relationship Id="rId6" Type="http://schemas.openxmlformats.org/officeDocument/2006/relationships/image" Target="../media/image168.png"/><Relationship Id="rId11" Type="http://schemas.openxmlformats.org/officeDocument/2006/relationships/image" Target="../media/image173.svg"/><Relationship Id="rId5" Type="http://schemas.openxmlformats.org/officeDocument/2006/relationships/image" Target="../media/image167.svg"/><Relationship Id="rId10" Type="http://schemas.openxmlformats.org/officeDocument/2006/relationships/image" Target="../media/image172.png"/><Relationship Id="rId4" Type="http://schemas.openxmlformats.org/officeDocument/2006/relationships/image" Target="../media/image166.png"/><Relationship Id="rId9" Type="http://schemas.openxmlformats.org/officeDocument/2006/relationships/image" Target="../media/image171.svg"/></Relationships>
</file>

<file path=ppt/slides/_rels/slide68.xml.rels><?xml version="1.0" encoding="UTF-8" standalone="yes"?>
<Relationships xmlns="http://schemas.openxmlformats.org/package/2006/relationships"><Relationship Id="rId3" Type="http://schemas.openxmlformats.org/officeDocument/2006/relationships/image" Target="../media/image177.svg"/><Relationship Id="rId7" Type="http://schemas.openxmlformats.org/officeDocument/2006/relationships/image" Target="../media/image181.svg"/><Relationship Id="rId2" Type="http://schemas.openxmlformats.org/officeDocument/2006/relationships/image" Target="../media/image176.png"/><Relationship Id="rId1" Type="http://schemas.openxmlformats.org/officeDocument/2006/relationships/slideLayout" Target="../slideLayouts/slideLayout113.xml"/><Relationship Id="rId6" Type="http://schemas.openxmlformats.org/officeDocument/2006/relationships/image" Target="../media/image180.png"/><Relationship Id="rId5" Type="http://schemas.openxmlformats.org/officeDocument/2006/relationships/image" Target="../media/image179.svg"/><Relationship Id="rId4" Type="http://schemas.openxmlformats.org/officeDocument/2006/relationships/image" Target="../media/image178.png"/></Relationships>
</file>

<file path=ppt/slides/_rels/slide69.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113.xml"/><Relationship Id="rId5" Type="http://schemas.openxmlformats.org/officeDocument/2006/relationships/image" Target="../media/image179.svg"/><Relationship Id="rId4" Type="http://schemas.openxmlformats.org/officeDocument/2006/relationships/image" Target="../media/image17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70.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113.xml"/><Relationship Id="rId5" Type="http://schemas.openxmlformats.org/officeDocument/2006/relationships/image" Target="../media/image179.svg"/><Relationship Id="rId4" Type="http://schemas.openxmlformats.org/officeDocument/2006/relationships/image" Target="../media/image178.png"/></Relationships>
</file>

<file path=ppt/slides/_rels/slide71.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113.xml"/><Relationship Id="rId5" Type="http://schemas.openxmlformats.org/officeDocument/2006/relationships/image" Target="../media/image179.svg"/><Relationship Id="rId4" Type="http://schemas.openxmlformats.org/officeDocument/2006/relationships/image" Target="../media/image178.png"/></Relationships>
</file>

<file path=ppt/slides/_rels/slide72.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113.xml"/><Relationship Id="rId5" Type="http://schemas.openxmlformats.org/officeDocument/2006/relationships/image" Target="../media/image179.svg"/><Relationship Id="rId4" Type="http://schemas.openxmlformats.org/officeDocument/2006/relationships/image" Target="../media/image178.png"/></Relationships>
</file>

<file path=ppt/slides/_rels/slide73.xml.rels><?xml version="1.0" encoding="UTF-8" standalone="yes"?>
<Relationships xmlns="http://schemas.openxmlformats.org/package/2006/relationships"><Relationship Id="rId3" Type="http://schemas.openxmlformats.org/officeDocument/2006/relationships/image" Target="../media/image177.svg"/><Relationship Id="rId2" Type="http://schemas.openxmlformats.org/officeDocument/2006/relationships/image" Target="../media/image176.png"/><Relationship Id="rId1" Type="http://schemas.openxmlformats.org/officeDocument/2006/relationships/slideLayout" Target="../slideLayouts/slideLayout113.xml"/><Relationship Id="rId5" Type="http://schemas.openxmlformats.org/officeDocument/2006/relationships/image" Target="../media/image179.svg"/><Relationship Id="rId4" Type="http://schemas.openxmlformats.org/officeDocument/2006/relationships/image" Target="../media/image178.png"/></Relationships>
</file>

<file path=ppt/slides/_rels/slide7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80.xml"/></Relationships>
</file>

<file path=ppt/slides/_rels/slide7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3" Type="http://schemas.openxmlformats.org/officeDocument/2006/relationships/hyperlink" Target="http://www.azure.com/marketplace" TargetMode="External"/><Relationship Id="rId7" Type="http://schemas.openxmlformats.org/officeDocument/2006/relationships/image" Target="../media/image186.png"/><Relationship Id="rId2" Type="http://schemas.openxmlformats.org/officeDocument/2006/relationships/image" Target="../media/image133.png"/><Relationship Id="rId1" Type="http://schemas.openxmlformats.org/officeDocument/2006/relationships/slideLayout" Target="../slideLayouts/slideLayout80.xml"/><Relationship Id="rId6" Type="http://schemas.openxmlformats.org/officeDocument/2006/relationships/image" Target="../media/image185.png"/><Relationship Id="rId5" Type="http://schemas.openxmlformats.org/officeDocument/2006/relationships/hyperlink" Target="http://www.appsource.com/" TargetMode="External"/><Relationship Id="rId4" Type="http://schemas.openxmlformats.org/officeDocument/2006/relationships/image" Target="../media/image184.png"/></Relationships>
</file>

<file path=ppt/slides/_rels/slide77.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80.xml"/><Relationship Id="rId4" Type="http://schemas.openxmlformats.org/officeDocument/2006/relationships/image" Target="../media/image189.png"/></Relationships>
</file>

<file path=ppt/slides/_rels/slide78.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hyperlink" Target="http://www.azure.com/marketplace" TargetMode="External"/><Relationship Id="rId7" Type="http://schemas.openxmlformats.org/officeDocument/2006/relationships/image" Target="../media/image133.png"/><Relationship Id="rId2" Type="http://schemas.openxmlformats.org/officeDocument/2006/relationships/notesSlide" Target="../notesSlides/notesSlide26.xml"/><Relationship Id="rId1" Type="http://schemas.openxmlformats.org/officeDocument/2006/relationships/slideLayout" Target="../slideLayouts/slideLayout80.xml"/><Relationship Id="rId6" Type="http://schemas.openxmlformats.org/officeDocument/2006/relationships/image" Target="../media/image185.png"/><Relationship Id="rId11" Type="http://schemas.openxmlformats.org/officeDocument/2006/relationships/image" Target="../media/image192.png"/><Relationship Id="rId5" Type="http://schemas.openxmlformats.org/officeDocument/2006/relationships/hyperlink" Target="http://www.appsource.com/" TargetMode="External"/><Relationship Id="rId10" Type="http://schemas.openxmlformats.org/officeDocument/2006/relationships/image" Target="../media/image191.png"/><Relationship Id="rId4" Type="http://schemas.openxmlformats.org/officeDocument/2006/relationships/image" Target="../media/image184.png"/><Relationship Id="rId9" Type="http://schemas.openxmlformats.org/officeDocument/2006/relationships/image" Target="../media/image190.png"/></Relationships>
</file>

<file path=ppt/slides/_rels/slide79.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27.xml"/><Relationship Id="rId1" Type="http://schemas.openxmlformats.org/officeDocument/2006/relationships/slideLayout" Target="../slideLayouts/slideLayout80.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9.xml"/></Relationships>
</file>

<file path=ppt/slides/_rels/slide80.xml.rels><?xml version="1.0" encoding="UTF-8" standalone="yes"?>
<Relationships xmlns="http://schemas.openxmlformats.org/package/2006/relationships"><Relationship Id="rId3" Type="http://schemas.openxmlformats.org/officeDocument/2006/relationships/hyperlink" Target="https://aka.ms/marketplacesamples" TargetMode="External"/><Relationship Id="rId2" Type="http://schemas.openxmlformats.org/officeDocument/2006/relationships/image" Target="../media/image197.png"/><Relationship Id="rId1" Type="http://schemas.openxmlformats.org/officeDocument/2006/relationships/slideLayout" Target="../slideLayouts/slideLayout113.xml"/></Relationships>
</file>

<file path=ppt/slides/_rels/slide8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113.xml"/></Relationships>
</file>

<file path=ppt/slides/_rels/slide8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13.xml"/></Relationships>
</file>

<file path=ppt/slides/_rels/slide8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0.xml"/></Relationships>
</file>

<file path=ppt/slides/_rels/slide8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80.xml"/></Relationships>
</file>

<file path=ppt/slides/_rels/slide8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80.xml"/></Relationships>
</file>

<file path=ppt/slides/_rels/slide8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13.xml"/></Relationships>
</file>

<file path=ppt/slides/_rels/slide8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13.xml"/></Relationships>
</file>

<file path=ppt/slides/_rels/slide8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13.xml"/></Relationships>
</file>

<file path=ppt/slides/_rels/slide8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1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9.xml"/></Relationships>
</file>

<file path=ppt/slides/_rels/slide9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13.xml"/></Relationships>
</file>

<file path=ppt/slides/_rels/slide91.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1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9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113.xml"/></Relationships>
</file>

<file path=ppt/slides/_rels/slide9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113.xml"/></Relationships>
</file>

<file path=ppt/slides/_rels/slide9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13.xml"/></Relationships>
</file>

<file path=ppt/slides/_rels/slide97.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113.xml"/></Relationships>
</file>

<file path=ppt/slides/_rels/slide98.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113.xml"/><Relationship Id="rId4" Type="http://schemas.openxmlformats.org/officeDocument/2006/relationships/image" Target="../media/image217.png"/></Relationships>
</file>

<file path=ppt/slides/_rels/slide99.xml.rels><?xml version="1.0" encoding="UTF-8" standalone="yes"?>
<Relationships xmlns="http://schemas.openxmlformats.org/package/2006/relationships"><Relationship Id="rId3" Type="http://schemas.openxmlformats.org/officeDocument/2006/relationships/hyperlink" Target="https://docs.microsoft.com/en-us/azure/marketplace/partner-center-portal/pc-saas-fulfillment-api-v2" TargetMode="External"/><Relationship Id="rId2" Type="http://schemas.openxmlformats.org/officeDocument/2006/relationships/notesSlide" Target="../notesSlides/notesSlide30.xml"/><Relationship Id="rId1" Type="http://schemas.openxmlformats.org/officeDocument/2006/relationships/slideLayout" Target="../slideLayouts/slideLayout80.xml"/><Relationship Id="rId4" Type="http://schemas.openxmlformats.org/officeDocument/2006/relationships/hyperlink" Target="https://docs.microsoft.com/en-us/azure/marketplace/partner-center-portal/marketplace-metering-service-api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2DB4D-1A00-305E-B52E-7FDCCF79A41D}"/>
              </a:ext>
            </a:extLst>
          </p:cNvPr>
          <p:cNvSpPr>
            <a:spLocks noGrp="1"/>
          </p:cNvSpPr>
          <p:nvPr>
            <p:ph type="title"/>
          </p:nvPr>
        </p:nvSpPr>
        <p:spPr>
          <a:xfrm>
            <a:off x="594832" y="2059812"/>
            <a:ext cx="3208623" cy="1200329"/>
          </a:xfrm>
        </p:spPr>
        <p:txBody>
          <a:bodyPr wrap="square" lIns="0" tIns="45720" rIns="91440" bIns="45720" anchor="b" anchorCtr="0">
            <a:spAutoFit/>
          </a:bodyPr>
          <a:lstStyle/>
          <a:p>
            <a:r>
              <a:rPr lang="en-HK" dirty="0"/>
              <a:t>Mastering the Marketplace</a:t>
            </a:r>
            <a:endParaRPr lang="en-US" dirty="0">
              <a:cs typeface="Segoe UI Semibold"/>
            </a:endParaRPr>
          </a:p>
        </p:txBody>
      </p:sp>
      <p:sp>
        <p:nvSpPr>
          <p:cNvPr id="7" name="Text Placeholder 10">
            <a:extLst>
              <a:ext uri="{FF2B5EF4-FFF2-40B4-BE49-F238E27FC236}">
                <a16:creationId xmlns:a16="http://schemas.microsoft.com/office/drawing/2014/main" id="{78DA7615-E137-922D-2249-954C05EE3737}"/>
              </a:ext>
            </a:extLst>
          </p:cNvPr>
          <p:cNvSpPr txBox="1">
            <a:spLocks/>
          </p:cNvSpPr>
          <p:nvPr/>
        </p:nvSpPr>
        <p:spPr>
          <a:xfrm>
            <a:off x="588669" y="4232397"/>
            <a:ext cx="5986036" cy="553998"/>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latin typeface="Segoe UI Semibold" panose="020B0502040204020203" pitchFamily="34" charset="0"/>
                <a:cs typeface="Segoe UI Semibold" panose="020B0502040204020203" pitchFamily="34" charset="0"/>
              </a:rPr>
              <a:t>Michelle Ho - Partner Development Manager</a:t>
            </a:r>
          </a:p>
          <a:p>
            <a:r>
              <a:rPr lang="en-US" sz="1800" b="1" dirty="0">
                <a:latin typeface="Segoe UI Semibold" panose="020B0502040204020203" pitchFamily="34" charset="0"/>
                <a:cs typeface="Segoe UI Semibold" panose="020B0502040204020203" pitchFamily="34" charset="0"/>
              </a:rPr>
              <a:t>Wai Man Hui - Cloud Solution Architect</a:t>
            </a:r>
            <a:endParaRPr lang="en-US" dirty="0">
              <a:solidFill>
                <a:srgbClr val="091F2C"/>
              </a:solidFill>
            </a:endParaRPr>
          </a:p>
        </p:txBody>
      </p:sp>
    </p:spTree>
    <p:extLst>
      <p:ext uri="{BB962C8B-B14F-4D97-AF65-F5344CB8AC3E}">
        <p14:creationId xmlns:p14="http://schemas.microsoft.com/office/powerpoint/2010/main" val="771681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29CB-7878-CCFF-5812-6125C682FB53}"/>
              </a:ext>
            </a:extLst>
          </p:cNvPr>
          <p:cNvSpPr txBox="1">
            <a:spLocks noGrp="1"/>
          </p:cNvSpPr>
          <p:nvPr>
            <p:ph type="title"/>
          </p:nvPr>
        </p:nvSpPr>
        <p:spPr>
          <a:xfrm>
            <a:off x="601911" y="454520"/>
            <a:ext cx="11073622" cy="67324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50" normalizeH="0" baseline="0" noProof="0" dirty="0">
                <a:ln w="3175">
                  <a:noFill/>
                </a:ln>
                <a:solidFill>
                  <a:srgbClr val="FFA38B"/>
                </a:solidFill>
                <a:effectLst/>
                <a:uLnTx/>
                <a:uFillTx/>
                <a:latin typeface="Segoe UI Semibold"/>
                <a:ea typeface="+mn-ea"/>
                <a:cs typeface="Segoe UI Semibold" panose="020B0502040204020203" pitchFamily="34" charset="0"/>
              </a:rPr>
              <a:t>95% of Fortune 500 use Azure,</a:t>
            </a:r>
            <a:br>
              <a:rPr kumimoji="0" lang="en-CA" sz="3600" b="1" i="0" u="none" strike="noStrike" kern="1200" cap="none" spc="-50" normalizeH="0" baseline="0" noProof="0" dirty="0">
                <a:ln w="3175">
                  <a:noFill/>
                </a:ln>
                <a:solidFill>
                  <a:srgbClr val="FFA38B"/>
                </a:solidFill>
                <a:effectLst/>
                <a:uLnTx/>
                <a:uFillTx/>
                <a:latin typeface="Segoe UI Semibold"/>
                <a:ea typeface="+mn-ea"/>
                <a:cs typeface="Segoe UI Semibold" panose="020B0502040204020203" pitchFamily="34" charset="0"/>
              </a:rPr>
            </a:br>
            <a:r>
              <a:rPr kumimoji="0" lang="en-CA" sz="3600" b="0" i="0" u="none" strike="noStrike" kern="1200" cap="none" spc="-50" normalizeH="0" baseline="0" noProof="0" dirty="0">
                <a:ln w="3175">
                  <a:noFill/>
                </a:ln>
                <a:solidFill>
                  <a:schemeClr val="tx1"/>
                </a:solidFill>
                <a:effectLst/>
                <a:uLnTx/>
                <a:uFillTx/>
                <a:latin typeface="+mj-lt"/>
                <a:ea typeface="+mn-ea"/>
                <a:cs typeface="Segoe UI" pitchFamily="34" charset="0"/>
              </a:rPr>
              <a:t>majority use marketplace to manage cloud portfolio</a:t>
            </a:r>
          </a:p>
        </p:txBody>
      </p:sp>
      <p:pic>
        <p:nvPicPr>
          <p:cNvPr id="4" name="Graphic 3">
            <a:extLst>
              <a:ext uri="{FF2B5EF4-FFF2-40B4-BE49-F238E27FC236}">
                <a16:creationId xmlns:a16="http://schemas.microsoft.com/office/drawing/2014/main" id="{B4C2ED40-1428-3697-11ED-C2B2B65EAB47}"/>
              </a:ext>
              <a:ext uri="{C183D7F6-B498-43B3-948B-1728B52AA6E4}">
                <adec:decorative xmlns:adec="http://schemas.microsoft.com/office/drawing/2017/decorative" val="1"/>
              </a:ext>
            </a:extLst>
          </p:cNvPr>
          <p:cNvPicPr>
            <a:picLocks noChangeAspect="1"/>
          </p:cNvPicPr>
          <p:nvPr/>
        </p:nvPicPr>
        <p:blipFill>
          <a:blip r:embed="rId3">
            <a:lum bright="-100000"/>
            <a:extLst>
              <a:ext uri="{96DAC541-7B7A-43D3-8B79-37D633B846F1}">
                <asvg:svgBlip xmlns:asvg="http://schemas.microsoft.com/office/drawing/2016/SVG/main" r:embed="rId4"/>
              </a:ext>
            </a:extLst>
          </a:blip>
          <a:stretch>
            <a:fillRect/>
          </a:stretch>
        </p:blipFill>
        <p:spPr>
          <a:xfrm>
            <a:off x="7255319" y="5119634"/>
            <a:ext cx="1208742" cy="350360"/>
          </a:xfrm>
          <a:prstGeom prst="rect">
            <a:avLst/>
          </a:prstGeom>
        </p:spPr>
      </p:pic>
      <p:sp>
        <p:nvSpPr>
          <p:cNvPr id="5" name="Graphic 29">
            <a:extLst>
              <a:ext uri="{FF2B5EF4-FFF2-40B4-BE49-F238E27FC236}">
                <a16:creationId xmlns:a16="http://schemas.microsoft.com/office/drawing/2014/main" id="{ED085EA0-44E5-8D36-5830-07D2492D4926}"/>
              </a:ext>
              <a:ext uri="{C183D7F6-B498-43B3-948B-1728B52AA6E4}">
                <adec:decorative xmlns:adec="http://schemas.microsoft.com/office/drawing/2017/decorative" val="1"/>
              </a:ext>
            </a:extLst>
          </p:cNvPr>
          <p:cNvSpPr>
            <a:spLocks noChangeAspect="1"/>
          </p:cNvSpPr>
          <p:nvPr/>
        </p:nvSpPr>
        <p:spPr>
          <a:xfrm>
            <a:off x="7526612" y="3259303"/>
            <a:ext cx="613944" cy="616510"/>
          </a:xfrm>
          <a:custGeom>
            <a:avLst/>
            <a:gdLst>
              <a:gd name="connsiteX0" fmla="*/ 8012 w 189708"/>
              <a:gd name="connsiteY0" fmla="*/ 20275 h 190500"/>
              <a:gd name="connsiteX1" fmla="*/ 29412 w 189708"/>
              <a:gd name="connsiteY1" fmla="*/ 0 h 190500"/>
              <a:gd name="connsiteX2" fmla="*/ 40440 w 189708"/>
              <a:gd name="connsiteY2" fmla="*/ 0 h 190500"/>
              <a:gd name="connsiteX3" fmla="*/ 61840 w 189708"/>
              <a:gd name="connsiteY3" fmla="*/ 20275 h 190500"/>
              <a:gd name="connsiteX4" fmla="*/ 69821 w 189708"/>
              <a:gd name="connsiteY4" fmla="*/ 167912 h 190500"/>
              <a:gd name="connsiteX5" fmla="*/ 48421 w 189708"/>
              <a:gd name="connsiteY5" fmla="*/ 190500 h 190500"/>
              <a:gd name="connsiteX6" fmla="*/ 21432 w 189708"/>
              <a:gd name="connsiteY6" fmla="*/ 190500 h 190500"/>
              <a:gd name="connsiteX7" fmla="*/ 32 w 189708"/>
              <a:gd name="connsiteY7" fmla="*/ 167912 h 190500"/>
              <a:gd name="connsiteX8" fmla="*/ 8012 w 189708"/>
              <a:gd name="connsiteY8" fmla="*/ 20275 h 190500"/>
              <a:gd name="connsiteX9" fmla="*/ 70759 w 189708"/>
              <a:gd name="connsiteY9" fmla="*/ 190500 h 190500"/>
              <a:gd name="connsiteX10" fmla="*/ 168277 w 189708"/>
              <a:gd name="connsiteY10" fmla="*/ 190500 h 190500"/>
              <a:gd name="connsiteX11" fmla="*/ 189708 w 189708"/>
              <a:gd name="connsiteY11" fmla="*/ 169069 h 190500"/>
              <a:gd name="connsiteX12" fmla="*/ 189708 w 189708"/>
              <a:gd name="connsiteY12" fmla="*/ 38100 h 190500"/>
              <a:gd name="connsiteX13" fmla="*/ 185430 w 189708"/>
              <a:gd name="connsiteY13" fmla="*/ 31556 h 190500"/>
              <a:gd name="connsiteX14" fmla="*/ 177718 w 189708"/>
              <a:gd name="connsiteY14" fmla="*/ 32851 h 190500"/>
              <a:gd name="connsiteX15" fmla="*/ 127796 w 189708"/>
              <a:gd name="connsiteY15" fmla="*/ 78934 h 190500"/>
              <a:gd name="connsiteX16" fmla="*/ 127796 w 189708"/>
              <a:gd name="connsiteY16" fmla="*/ 38100 h 190500"/>
              <a:gd name="connsiteX17" fmla="*/ 123517 w 189708"/>
              <a:gd name="connsiteY17" fmla="*/ 31556 h 190500"/>
              <a:gd name="connsiteX18" fmla="*/ 115806 w 189708"/>
              <a:gd name="connsiteY18" fmla="*/ 32851 h 190500"/>
              <a:gd name="connsiteX19" fmla="*/ 74138 w 189708"/>
              <a:gd name="connsiteY19" fmla="*/ 71313 h 190500"/>
              <a:gd name="connsiteX20" fmla="*/ 79332 w 189708"/>
              <a:gd name="connsiteY20" fmla="*/ 167398 h 190500"/>
              <a:gd name="connsiteX21" fmla="*/ 70759 w 189708"/>
              <a:gd name="connsiteY21" fmla="*/ 190500 h 190500"/>
              <a:gd name="connsiteX22" fmla="*/ 103982 w 189708"/>
              <a:gd name="connsiteY22" fmla="*/ 133350 h 190500"/>
              <a:gd name="connsiteX23" fmla="*/ 113507 w 189708"/>
              <a:gd name="connsiteY23" fmla="*/ 123825 h 190500"/>
              <a:gd name="connsiteX24" fmla="*/ 151607 w 189708"/>
              <a:gd name="connsiteY24" fmla="*/ 123825 h 190500"/>
              <a:gd name="connsiteX25" fmla="*/ 161132 w 189708"/>
              <a:gd name="connsiteY25" fmla="*/ 133350 h 190500"/>
              <a:gd name="connsiteX26" fmla="*/ 161132 w 189708"/>
              <a:gd name="connsiteY26" fmla="*/ 176213 h 190500"/>
              <a:gd name="connsiteX27" fmla="*/ 103982 w 189708"/>
              <a:gd name="connsiteY27" fmla="*/ 176213 h 190500"/>
              <a:gd name="connsiteX28" fmla="*/ 103982 w 189708"/>
              <a:gd name="connsiteY28" fmla="*/ 1333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9708" h="190500">
                <a:moveTo>
                  <a:pt x="8012" y="20275"/>
                </a:moveTo>
                <a:cubicBezTo>
                  <a:pt x="8627" y="8904"/>
                  <a:pt x="18026" y="0"/>
                  <a:pt x="29412" y="0"/>
                </a:cubicBezTo>
                <a:lnTo>
                  <a:pt x="40440" y="0"/>
                </a:lnTo>
                <a:cubicBezTo>
                  <a:pt x="51827" y="0"/>
                  <a:pt x="61226" y="8904"/>
                  <a:pt x="61840" y="20275"/>
                </a:cubicBezTo>
                <a:lnTo>
                  <a:pt x="69821" y="167912"/>
                </a:lnTo>
                <a:cubicBezTo>
                  <a:pt x="70484" y="180184"/>
                  <a:pt x="60711" y="190500"/>
                  <a:pt x="48421" y="190500"/>
                </a:cubicBezTo>
                <a:lnTo>
                  <a:pt x="21432" y="190500"/>
                </a:lnTo>
                <a:cubicBezTo>
                  <a:pt x="9141" y="190500"/>
                  <a:pt x="-632" y="180184"/>
                  <a:pt x="32" y="167912"/>
                </a:cubicBezTo>
                <a:lnTo>
                  <a:pt x="8012" y="20275"/>
                </a:lnTo>
                <a:close/>
                <a:moveTo>
                  <a:pt x="70759" y="190500"/>
                </a:moveTo>
                <a:lnTo>
                  <a:pt x="168277" y="190500"/>
                </a:lnTo>
                <a:cubicBezTo>
                  <a:pt x="180113" y="190500"/>
                  <a:pt x="189708" y="180905"/>
                  <a:pt x="189708" y="169069"/>
                </a:cubicBezTo>
                <a:lnTo>
                  <a:pt x="189708" y="38100"/>
                </a:lnTo>
                <a:cubicBezTo>
                  <a:pt x="189708" y="35263"/>
                  <a:pt x="188028" y="32694"/>
                  <a:pt x="185430" y="31556"/>
                </a:cubicBezTo>
                <a:cubicBezTo>
                  <a:pt x="182830" y="30418"/>
                  <a:pt x="179803" y="30926"/>
                  <a:pt x="177718" y="32851"/>
                </a:cubicBezTo>
                <a:lnTo>
                  <a:pt x="127796" y="78934"/>
                </a:lnTo>
                <a:lnTo>
                  <a:pt x="127796" y="38100"/>
                </a:lnTo>
                <a:cubicBezTo>
                  <a:pt x="127796" y="35263"/>
                  <a:pt x="126115" y="32694"/>
                  <a:pt x="123517" y="31556"/>
                </a:cubicBezTo>
                <a:cubicBezTo>
                  <a:pt x="120918" y="30418"/>
                  <a:pt x="117891" y="30926"/>
                  <a:pt x="115806" y="32851"/>
                </a:cubicBezTo>
                <a:lnTo>
                  <a:pt x="74138" y="71313"/>
                </a:lnTo>
                <a:lnTo>
                  <a:pt x="79332" y="167398"/>
                </a:lnTo>
                <a:cubicBezTo>
                  <a:pt x="79815" y="176332"/>
                  <a:pt x="76469" y="184548"/>
                  <a:pt x="70759" y="190500"/>
                </a:cubicBezTo>
                <a:close/>
                <a:moveTo>
                  <a:pt x="103982" y="133350"/>
                </a:moveTo>
                <a:cubicBezTo>
                  <a:pt x="103982" y="128089"/>
                  <a:pt x="108248" y="123825"/>
                  <a:pt x="113507" y="123825"/>
                </a:cubicBezTo>
                <a:lnTo>
                  <a:pt x="151607" y="123825"/>
                </a:lnTo>
                <a:cubicBezTo>
                  <a:pt x="156868" y="123825"/>
                  <a:pt x="161132" y="128089"/>
                  <a:pt x="161132" y="133350"/>
                </a:cubicBezTo>
                <a:lnTo>
                  <a:pt x="161132" y="176213"/>
                </a:lnTo>
                <a:lnTo>
                  <a:pt x="103982" y="176213"/>
                </a:lnTo>
                <a:lnTo>
                  <a:pt x="103982" y="133350"/>
                </a:lnTo>
                <a:close/>
              </a:path>
            </a:pathLst>
          </a:custGeom>
          <a:gradFill>
            <a:gsLst>
              <a:gs pos="86000">
                <a:srgbClr val="D59DFF"/>
              </a:gs>
              <a:gs pos="0">
                <a:srgbClr val="8661C5"/>
              </a:gs>
            </a:gsLst>
            <a:path path="circle">
              <a:fillToRect l="100000" t="100000"/>
            </a:path>
          </a:gradFill>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UI Semibold"/>
              <a:ea typeface="+mn-ea"/>
              <a:cs typeface="Segoe UI" pitchFamily="34" charset="0"/>
            </a:endParaRPr>
          </a:p>
        </p:txBody>
      </p:sp>
      <p:sp>
        <p:nvSpPr>
          <p:cNvPr id="7" name="Graphic 37">
            <a:extLst>
              <a:ext uri="{FF2B5EF4-FFF2-40B4-BE49-F238E27FC236}">
                <a16:creationId xmlns:a16="http://schemas.microsoft.com/office/drawing/2014/main" id="{B2349ADE-2A22-15D0-4C46-FC80E3434E61}"/>
              </a:ext>
              <a:ext uri="{C183D7F6-B498-43B3-948B-1728B52AA6E4}">
                <adec:decorative xmlns:adec="http://schemas.microsoft.com/office/drawing/2017/decorative" val="1"/>
              </a:ext>
            </a:extLst>
          </p:cNvPr>
          <p:cNvSpPr>
            <a:spLocks noChangeAspect="1"/>
          </p:cNvSpPr>
          <p:nvPr/>
        </p:nvSpPr>
        <p:spPr>
          <a:xfrm>
            <a:off x="4674081" y="3163915"/>
            <a:ext cx="711898" cy="711898"/>
          </a:xfrm>
          <a:custGeom>
            <a:avLst/>
            <a:gdLst>
              <a:gd name="connsiteX0" fmla="*/ 69056 w 171450"/>
              <a:gd name="connsiteY0" fmla="*/ 14288 h 171450"/>
              <a:gd name="connsiteX1" fmla="*/ 102394 w 171450"/>
              <a:gd name="connsiteY1" fmla="*/ 14288 h 171450"/>
              <a:gd name="connsiteX2" fmla="*/ 109538 w 171450"/>
              <a:gd name="connsiteY2" fmla="*/ 21431 h 171450"/>
              <a:gd name="connsiteX3" fmla="*/ 109538 w 171450"/>
              <a:gd name="connsiteY3" fmla="*/ 38100 h 171450"/>
              <a:gd name="connsiteX4" fmla="*/ 61913 w 171450"/>
              <a:gd name="connsiteY4" fmla="*/ 38100 h 171450"/>
              <a:gd name="connsiteX5" fmla="*/ 61913 w 171450"/>
              <a:gd name="connsiteY5" fmla="*/ 21431 h 171450"/>
              <a:gd name="connsiteX6" fmla="*/ 69056 w 171450"/>
              <a:gd name="connsiteY6" fmla="*/ 14288 h 171450"/>
              <a:gd name="connsiteX7" fmla="*/ 47625 w 171450"/>
              <a:gd name="connsiteY7" fmla="*/ 21431 h 171450"/>
              <a:gd name="connsiteX8" fmla="*/ 47625 w 171450"/>
              <a:gd name="connsiteY8" fmla="*/ 38100 h 171450"/>
              <a:gd name="connsiteX9" fmla="*/ 30956 w 171450"/>
              <a:gd name="connsiteY9" fmla="*/ 38100 h 171450"/>
              <a:gd name="connsiteX10" fmla="*/ 0 w 171450"/>
              <a:gd name="connsiteY10" fmla="*/ 69056 h 171450"/>
              <a:gd name="connsiteX11" fmla="*/ 0 w 171450"/>
              <a:gd name="connsiteY11" fmla="*/ 140494 h 171450"/>
              <a:gd name="connsiteX12" fmla="*/ 30956 w 171450"/>
              <a:gd name="connsiteY12" fmla="*/ 171450 h 171450"/>
              <a:gd name="connsiteX13" fmla="*/ 140494 w 171450"/>
              <a:gd name="connsiteY13" fmla="*/ 171450 h 171450"/>
              <a:gd name="connsiteX14" fmla="*/ 171450 w 171450"/>
              <a:gd name="connsiteY14" fmla="*/ 140494 h 171450"/>
              <a:gd name="connsiteX15" fmla="*/ 171450 w 171450"/>
              <a:gd name="connsiteY15" fmla="*/ 69056 h 171450"/>
              <a:gd name="connsiteX16" fmla="*/ 140494 w 171450"/>
              <a:gd name="connsiteY16" fmla="*/ 38100 h 171450"/>
              <a:gd name="connsiteX17" fmla="*/ 123825 w 171450"/>
              <a:gd name="connsiteY17" fmla="*/ 38100 h 171450"/>
              <a:gd name="connsiteX18" fmla="*/ 123825 w 171450"/>
              <a:gd name="connsiteY18" fmla="*/ 21431 h 171450"/>
              <a:gd name="connsiteX19" fmla="*/ 102394 w 171450"/>
              <a:gd name="connsiteY19" fmla="*/ 0 h 171450"/>
              <a:gd name="connsiteX20" fmla="*/ 69056 w 171450"/>
              <a:gd name="connsiteY20" fmla="*/ 0 h 171450"/>
              <a:gd name="connsiteX21" fmla="*/ 47625 w 171450"/>
              <a:gd name="connsiteY21" fmla="*/ 21431 h 171450"/>
              <a:gd name="connsiteX22" fmla="*/ 80963 w 171450"/>
              <a:gd name="connsiteY22" fmla="*/ 83344 h 171450"/>
              <a:gd name="connsiteX23" fmla="*/ 88106 w 171450"/>
              <a:gd name="connsiteY23" fmla="*/ 76200 h 171450"/>
              <a:gd name="connsiteX24" fmla="*/ 95250 w 171450"/>
              <a:gd name="connsiteY24" fmla="*/ 83344 h 171450"/>
              <a:gd name="connsiteX25" fmla="*/ 95250 w 171450"/>
              <a:gd name="connsiteY25" fmla="*/ 100013 h 171450"/>
              <a:gd name="connsiteX26" fmla="*/ 111919 w 171450"/>
              <a:gd name="connsiteY26" fmla="*/ 100013 h 171450"/>
              <a:gd name="connsiteX27" fmla="*/ 119063 w 171450"/>
              <a:gd name="connsiteY27" fmla="*/ 107156 h 171450"/>
              <a:gd name="connsiteX28" fmla="*/ 111919 w 171450"/>
              <a:gd name="connsiteY28" fmla="*/ 114300 h 171450"/>
              <a:gd name="connsiteX29" fmla="*/ 95250 w 171450"/>
              <a:gd name="connsiteY29" fmla="*/ 114300 h 171450"/>
              <a:gd name="connsiteX30" fmla="*/ 95250 w 171450"/>
              <a:gd name="connsiteY30" fmla="*/ 130969 h 171450"/>
              <a:gd name="connsiteX31" fmla="*/ 88106 w 171450"/>
              <a:gd name="connsiteY31" fmla="*/ 138113 h 171450"/>
              <a:gd name="connsiteX32" fmla="*/ 80963 w 171450"/>
              <a:gd name="connsiteY32" fmla="*/ 130969 h 171450"/>
              <a:gd name="connsiteX33" fmla="*/ 80963 w 171450"/>
              <a:gd name="connsiteY33" fmla="*/ 114300 h 171450"/>
              <a:gd name="connsiteX34" fmla="*/ 64294 w 171450"/>
              <a:gd name="connsiteY34" fmla="*/ 114300 h 171450"/>
              <a:gd name="connsiteX35" fmla="*/ 57150 w 171450"/>
              <a:gd name="connsiteY35" fmla="*/ 107156 h 171450"/>
              <a:gd name="connsiteX36" fmla="*/ 64294 w 171450"/>
              <a:gd name="connsiteY36" fmla="*/ 100013 h 171450"/>
              <a:gd name="connsiteX37" fmla="*/ 80963 w 171450"/>
              <a:gd name="connsiteY37" fmla="*/ 100013 h 171450"/>
              <a:gd name="connsiteX38" fmla="*/ 80963 w 171450"/>
              <a:gd name="connsiteY38" fmla="*/ 833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71450" h="171450">
                <a:moveTo>
                  <a:pt x="69056" y="14288"/>
                </a:moveTo>
                <a:lnTo>
                  <a:pt x="102394" y="14288"/>
                </a:lnTo>
                <a:cubicBezTo>
                  <a:pt x="106339" y="14288"/>
                  <a:pt x="109538" y="17486"/>
                  <a:pt x="109538" y="21431"/>
                </a:cubicBezTo>
                <a:lnTo>
                  <a:pt x="109538" y="38100"/>
                </a:lnTo>
                <a:lnTo>
                  <a:pt x="61913" y="38100"/>
                </a:lnTo>
                <a:lnTo>
                  <a:pt x="61913" y="21431"/>
                </a:lnTo>
                <a:cubicBezTo>
                  <a:pt x="61913" y="17486"/>
                  <a:pt x="65111" y="14288"/>
                  <a:pt x="69056" y="14288"/>
                </a:cubicBezTo>
                <a:close/>
                <a:moveTo>
                  <a:pt x="47625" y="21431"/>
                </a:moveTo>
                <a:lnTo>
                  <a:pt x="47625" y="38100"/>
                </a:lnTo>
                <a:lnTo>
                  <a:pt x="30956" y="38100"/>
                </a:lnTo>
                <a:cubicBezTo>
                  <a:pt x="13860" y="38100"/>
                  <a:pt x="0" y="51960"/>
                  <a:pt x="0" y="69056"/>
                </a:cubicBezTo>
                <a:lnTo>
                  <a:pt x="0" y="140494"/>
                </a:lnTo>
                <a:cubicBezTo>
                  <a:pt x="0" y="157590"/>
                  <a:pt x="13860" y="171450"/>
                  <a:pt x="30956" y="171450"/>
                </a:cubicBezTo>
                <a:lnTo>
                  <a:pt x="140494" y="171450"/>
                </a:lnTo>
                <a:cubicBezTo>
                  <a:pt x="157590" y="171450"/>
                  <a:pt x="171450" y="157590"/>
                  <a:pt x="171450" y="140494"/>
                </a:cubicBezTo>
                <a:lnTo>
                  <a:pt x="171450" y="69056"/>
                </a:lnTo>
                <a:cubicBezTo>
                  <a:pt x="171450" y="51960"/>
                  <a:pt x="157590" y="38100"/>
                  <a:pt x="140494" y="38100"/>
                </a:cubicBezTo>
                <a:lnTo>
                  <a:pt x="123825" y="38100"/>
                </a:lnTo>
                <a:lnTo>
                  <a:pt x="123825" y="21431"/>
                </a:lnTo>
                <a:cubicBezTo>
                  <a:pt x="123825" y="9595"/>
                  <a:pt x="114230" y="0"/>
                  <a:pt x="102394" y="0"/>
                </a:cubicBezTo>
                <a:lnTo>
                  <a:pt x="69056" y="0"/>
                </a:lnTo>
                <a:cubicBezTo>
                  <a:pt x="57220" y="0"/>
                  <a:pt x="47625" y="9595"/>
                  <a:pt x="47625" y="21431"/>
                </a:cubicBezTo>
                <a:close/>
                <a:moveTo>
                  <a:pt x="80963" y="83344"/>
                </a:moveTo>
                <a:cubicBezTo>
                  <a:pt x="80963" y="79399"/>
                  <a:pt x="84161" y="76200"/>
                  <a:pt x="88106" y="76200"/>
                </a:cubicBezTo>
                <a:cubicBezTo>
                  <a:pt x="92052" y="76200"/>
                  <a:pt x="95250" y="79399"/>
                  <a:pt x="95250" y="83344"/>
                </a:cubicBezTo>
                <a:lnTo>
                  <a:pt x="95250" y="100013"/>
                </a:lnTo>
                <a:lnTo>
                  <a:pt x="111919" y="100013"/>
                </a:lnTo>
                <a:cubicBezTo>
                  <a:pt x="115864" y="100013"/>
                  <a:pt x="119063" y="103211"/>
                  <a:pt x="119063" y="107156"/>
                </a:cubicBezTo>
                <a:cubicBezTo>
                  <a:pt x="119063" y="111102"/>
                  <a:pt x="115864" y="114300"/>
                  <a:pt x="111919" y="114300"/>
                </a:cubicBezTo>
                <a:lnTo>
                  <a:pt x="95250" y="114300"/>
                </a:lnTo>
                <a:lnTo>
                  <a:pt x="95250" y="130969"/>
                </a:lnTo>
                <a:cubicBezTo>
                  <a:pt x="95250" y="134914"/>
                  <a:pt x="92052" y="138113"/>
                  <a:pt x="88106" y="138113"/>
                </a:cubicBezTo>
                <a:cubicBezTo>
                  <a:pt x="84161" y="138113"/>
                  <a:pt x="80963" y="134914"/>
                  <a:pt x="80963" y="130969"/>
                </a:cubicBezTo>
                <a:lnTo>
                  <a:pt x="80963" y="114300"/>
                </a:lnTo>
                <a:lnTo>
                  <a:pt x="64294" y="114300"/>
                </a:lnTo>
                <a:cubicBezTo>
                  <a:pt x="60348" y="114300"/>
                  <a:pt x="57150" y="111102"/>
                  <a:pt x="57150" y="107156"/>
                </a:cubicBezTo>
                <a:cubicBezTo>
                  <a:pt x="57150" y="103211"/>
                  <a:pt x="60348" y="100013"/>
                  <a:pt x="64294" y="100013"/>
                </a:cubicBezTo>
                <a:lnTo>
                  <a:pt x="80963" y="100013"/>
                </a:lnTo>
                <a:lnTo>
                  <a:pt x="80963" y="83344"/>
                </a:lnTo>
                <a:close/>
              </a:path>
            </a:pathLst>
          </a:custGeom>
          <a:gradFill>
            <a:gsLst>
              <a:gs pos="86000">
                <a:srgbClr val="D59DFF"/>
              </a:gs>
              <a:gs pos="0">
                <a:srgbClr val="8661C5"/>
              </a:gs>
            </a:gsLst>
            <a:path path="circle">
              <a:fillToRect l="100000" t="100000"/>
            </a:path>
          </a:gradFill>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UI Semibold"/>
              <a:ea typeface="+mn-ea"/>
              <a:cs typeface="Segoe UI" pitchFamily="34" charset="0"/>
            </a:endParaRPr>
          </a:p>
        </p:txBody>
      </p:sp>
      <p:grpSp>
        <p:nvGrpSpPr>
          <p:cNvPr id="8" name="Group 7">
            <a:extLst>
              <a:ext uri="{FF2B5EF4-FFF2-40B4-BE49-F238E27FC236}">
                <a16:creationId xmlns:a16="http://schemas.microsoft.com/office/drawing/2014/main" id="{E03611C5-FCFF-94E0-6472-3594A5F07BA0}"/>
              </a:ext>
              <a:ext uri="{C183D7F6-B498-43B3-948B-1728B52AA6E4}">
                <adec:decorative xmlns:adec="http://schemas.microsoft.com/office/drawing/2017/decorative" val="1"/>
              </a:ext>
            </a:extLst>
          </p:cNvPr>
          <p:cNvGrpSpPr>
            <a:grpSpLocks noChangeAspect="1"/>
          </p:cNvGrpSpPr>
          <p:nvPr/>
        </p:nvGrpSpPr>
        <p:grpSpPr>
          <a:xfrm>
            <a:off x="4116648" y="4332567"/>
            <a:ext cx="1826766" cy="332206"/>
            <a:chOff x="726421" y="1826369"/>
            <a:chExt cx="4713922" cy="857250"/>
          </a:xfrm>
        </p:grpSpPr>
        <p:sp>
          <p:nvSpPr>
            <p:cNvPr id="9" name="Freeform: Shape 16">
              <a:extLst>
                <a:ext uri="{FF2B5EF4-FFF2-40B4-BE49-F238E27FC236}">
                  <a16:creationId xmlns:a16="http://schemas.microsoft.com/office/drawing/2014/main" id="{1846ACAB-5D4D-28BE-7457-10DA21CA1B27}"/>
                </a:ext>
              </a:extLst>
            </p:cNvPr>
            <p:cNvSpPr/>
            <p:nvPr/>
          </p:nvSpPr>
          <p:spPr>
            <a:xfrm>
              <a:off x="730231" y="1829226"/>
              <a:ext cx="4710112" cy="850582"/>
            </a:xfrm>
            <a:custGeom>
              <a:avLst/>
              <a:gdLst>
                <a:gd name="connsiteX0" fmla="*/ 2967038 w 4710112"/>
                <a:gd name="connsiteY0" fmla="*/ 734378 h 850582"/>
                <a:gd name="connsiteX1" fmla="*/ 3032760 w 4710112"/>
                <a:gd name="connsiteY1" fmla="*/ 711518 h 850582"/>
                <a:gd name="connsiteX2" fmla="*/ 3086100 w 4710112"/>
                <a:gd name="connsiteY2" fmla="*/ 680085 h 850582"/>
                <a:gd name="connsiteX3" fmla="*/ 3086100 w 4710112"/>
                <a:gd name="connsiteY3" fmla="*/ 734378 h 850582"/>
                <a:gd name="connsiteX4" fmla="*/ 3231833 w 4710112"/>
                <a:gd name="connsiteY4" fmla="*/ 701993 h 850582"/>
                <a:gd name="connsiteX5" fmla="*/ 3231833 w 4710112"/>
                <a:gd name="connsiteY5" fmla="*/ 680085 h 850582"/>
                <a:gd name="connsiteX6" fmla="*/ 3203258 w 4710112"/>
                <a:gd name="connsiteY6" fmla="*/ 677228 h 850582"/>
                <a:gd name="connsiteX7" fmla="*/ 3165158 w 4710112"/>
                <a:gd name="connsiteY7" fmla="*/ 623888 h 850582"/>
                <a:gd name="connsiteX8" fmla="*/ 3165158 w 4710112"/>
                <a:gd name="connsiteY8" fmla="*/ 116205 h 850582"/>
                <a:gd name="connsiteX9" fmla="*/ 3020378 w 4710112"/>
                <a:gd name="connsiteY9" fmla="*/ 145733 h 850582"/>
                <a:gd name="connsiteX10" fmla="*/ 3020378 w 4710112"/>
                <a:gd name="connsiteY10" fmla="*/ 167640 h 850582"/>
                <a:gd name="connsiteX11" fmla="*/ 3087053 w 4710112"/>
                <a:gd name="connsiteY11" fmla="*/ 229553 h 850582"/>
                <a:gd name="connsiteX12" fmla="*/ 3087053 w 4710112"/>
                <a:gd name="connsiteY12" fmla="*/ 347663 h 850582"/>
                <a:gd name="connsiteX13" fmla="*/ 3032760 w 4710112"/>
                <a:gd name="connsiteY13" fmla="*/ 339090 h 850582"/>
                <a:gd name="connsiteX14" fmla="*/ 2800350 w 4710112"/>
                <a:gd name="connsiteY14" fmla="*/ 551498 h 850582"/>
                <a:gd name="connsiteX15" fmla="*/ 2967038 w 4710112"/>
                <a:gd name="connsiteY15" fmla="*/ 734378 h 850582"/>
                <a:gd name="connsiteX16" fmla="*/ 1097280 w 4710112"/>
                <a:gd name="connsiteY16" fmla="*/ 723900 h 850582"/>
                <a:gd name="connsiteX17" fmla="*/ 1350645 w 4710112"/>
                <a:gd name="connsiteY17" fmla="*/ 723900 h 850582"/>
                <a:gd name="connsiteX18" fmla="*/ 1350645 w 4710112"/>
                <a:gd name="connsiteY18" fmla="*/ 699135 h 850582"/>
                <a:gd name="connsiteX19" fmla="*/ 1261110 w 4710112"/>
                <a:gd name="connsiteY19" fmla="*/ 617220 h 850582"/>
                <a:gd name="connsiteX20" fmla="*/ 1261110 w 4710112"/>
                <a:gd name="connsiteY20" fmla="*/ 485775 h 850582"/>
                <a:gd name="connsiteX21" fmla="*/ 1325880 w 4710112"/>
                <a:gd name="connsiteY21" fmla="*/ 501968 h 850582"/>
                <a:gd name="connsiteX22" fmla="*/ 1364933 w 4710112"/>
                <a:gd name="connsiteY22" fmla="*/ 501015 h 850582"/>
                <a:gd name="connsiteX23" fmla="*/ 1540193 w 4710112"/>
                <a:gd name="connsiteY23" fmla="*/ 323850 h 850582"/>
                <a:gd name="connsiteX24" fmla="*/ 1481138 w 4710112"/>
                <a:gd name="connsiteY24" fmla="*/ 201930 h 850582"/>
                <a:gd name="connsiteX25" fmla="*/ 1330643 w 4710112"/>
                <a:gd name="connsiteY25" fmla="*/ 166688 h 850582"/>
                <a:gd name="connsiteX26" fmla="*/ 1106805 w 4710112"/>
                <a:gd name="connsiteY26" fmla="*/ 166688 h 850582"/>
                <a:gd name="connsiteX27" fmla="*/ 1106805 w 4710112"/>
                <a:gd name="connsiteY27" fmla="*/ 189548 h 850582"/>
                <a:gd name="connsiteX28" fmla="*/ 1178243 w 4710112"/>
                <a:gd name="connsiteY28" fmla="*/ 275273 h 850582"/>
                <a:gd name="connsiteX29" fmla="*/ 1178243 w 4710112"/>
                <a:gd name="connsiteY29" fmla="*/ 616268 h 850582"/>
                <a:gd name="connsiteX30" fmla="*/ 1097280 w 4710112"/>
                <a:gd name="connsiteY30" fmla="*/ 699135 h 850582"/>
                <a:gd name="connsiteX31" fmla="*/ 1097280 w 4710112"/>
                <a:gd name="connsiteY31" fmla="*/ 723900 h 850582"/>
                <a:gd name="connsiteX32" fmla="*/ 1322070 w 4710112"/>
                <a:gd name="connsiteY32" fmla="*/ 465773 h 850582"/>
                <a:gd name="connsiteX33" fmla="*/ 1261110 w 4710112"/>
                <a:gd name="connsiteY33" fmla="*/ 456248 h 850582"/>
                <a:gd name="connsiteX34" fmla="*/ 1261110 w 4710112"/>
                <a:gd name="connsiteY34" fmla="*/ 243840 h 850582"/>
                <a:gd name="connsiteX35" fmla="*/ 1269683 w 4710112"/>
                <a:gd name="connsiteY35" fmla="*/ 205740 h 850582"/>
                <a:gd name="connsiteX36" fmla="*/ 1315403 w 4710112"/>
                <a:gd name="connsiteY36" fmla="*/ 195263 h 850582"/>
                <a:gd name="connsiteX37" fmla="*/ 1445895 w 4710112"/>
                <a:gd name="connsiteY37" fmla="*/ 327660 h 850582"/>
                <a:gd name="connsiteX38" fmla="*/ 1322070 w 4710112"/>
                <a:gd name="connsiteY38" fmla="*/ 465773 h 850582"/>
                <a:gd name="connsiteX39" fmla="*/ 1553528 w 4710112"/>
                <a:gd name="connsiteY39" fmla="*/ 723900 h 850582"/>
                <a:gd name="connsiteX40" fmla="*/ 1766888 w 4710112"/>
                <a:gd name="connsiteY40" fmla="*/ 723900 h 850582"/>
                <a:gd name="connsiteX41" fmla="*/ 1766888 w 4710112"/>
                <a:gd name="connsiteY41" fmla="*/ 701040 h 850582"/>
                <a:gd name="connsiteX42" fmla="*/ 1695450 w 4710112"/>
                <a:gd name="connsiteY42" fmla="*/ 635318 h 850582"/>
                <a:gd name="connsiteX43" fmla="*/ 1695450 w 4710112"/>
                <a:gd name="connsiteY43" fmla="*/ 478155 h 850582"/>
                <a:gd name="connsiteX44" fmla="*/ 1762125 w 4710112"/>
                <a:gd name="connsiteY44" fmla="*/ 409575 h 850582"/>
                <a:gd name="connsiteX45" fmla="*/ 1801178 w 4710112"/>
                <a:gd name="connsiteY45" fmla="*/ 426720 h 850582"/>
                <a:gd name="connsiteX46" fmla="*/ 1813560 w 4710112"/>
                <a:gd name="connsiteY46" fmla="*/ 431483 h 850582"/>
                <a:gd name="connsiteX47" fmla="*/ 1824990 w 4710112"/>
                <a:gd name="connsiteY47" fmla="*/ 428625 h 850582"/>
                <a:gd name="connsiteX48" fmla="*/ 1856423 w 4710112"/>
                <a:gd name="connsiteY48" fmla="*/ 382905 h 850582"/>
                <a:gd name="connsiteX49" fmla="*/ 1803083 w 4710112"/>
                <a:gd name="connsiteY49" fmla="*/ 338138 h 850582"/>
                <a:gd name="connsiteX50" fmla="*/ 1697355 w 4710112"/>
                <a:gd name="connsiteY50" fmla="*/ 428625 h 850582"/>
                <a:gd name="connsiteX51" fmla="*/ 1695450 w 4710112"/>
                <a:gd name="connsiteY51" fmla="*/ 428625 h 850582"/>
                <a:gd name="connsiteX52" fmla="*/ 1695450 w 4710112"/>
                <a:gd name="connsiteY52" fmla="*/ 336233 h 850582"/>
                <a:gd name="connsiteX53" fmla="*/ 1563053 w 4710112"/>
                <a:gd name="connsiteY53" fmla="*/ 370523 h 850582"/>
                <a:gd name="connsiteX54" fmla="*/ 1563053 w 4710112"/>
                <a:gd name="connsiteY54" fmla="*/ 392430 h 850582"/>
                <a:gd name="connsiteX55" fmla="*/ 1616393 w 4710112"/>
                <a:gd name="connsiteY55" fmla="*/ 455295 h 850582"/>
                <a:gd name="connsiteX56" fmla="*/ 1616393 w 4710112"/>
                <a:gd name="connsiteY56" fmla="*/ 634365 h 850582"/>
                <a:gd name="connsiteX57" fmla="*/ 1553528 w 4710112"/>
                <a:gd name="connsiteY57" fmla="*/ 700088 h 850582"/>
                <a:gd name="connsiteX58" fmla="*/ 1553528 w 4710112"/>
                <a:gd name="connsiteY58" fmla="*/ 723900 h 850582"/>
                <a:gd name="connsiteX59" fmla="*/ 2038350 w 4710112"/>
                <a:gd name="connsiteY59" fmla="*/ 734378 h 850582"/>
                <a:gd name="connsiteX60" fmla="*/ 2233613 w 4710112"/>
                <a:gd name="connsiteY60" fmla="*/ 529590 h 850582"/>
                <a:gd name="connsiteX61" fmla="*/ 2039303 w 4710112"/>
                <a:gd name="connsiteY61" fmla="*/ 338138 h 850582"/>
                <a:gd name="connsiteX62" fmla="*/ 1841183 w 4710112"/>
                <a:gd name="connsiteY62" fmla="*/ 543878 h 850582"/>
                <a:gd name="connsiteX63" fmla="*/ 2038350 w 4710112"/>
                <a:gd name="connsiteY63" fmla="*/ 734378 h 850582"/>
                <a:gd name="connsiteX64" fmla="*/ 2047875 w 4710112"/>
                <a:gd name="connsiteY64" fmla="*/ 704850 h 850582"/>
                <a:gd name="connsiteX65" fmla="*/ 1931670 w 4710112"/>
                <a:gd name="connsiteY65" fmla="*/ 517208 h 850582"/>
                <a:gd name="connsiteX66" fmla="*/ 2029778 w 4710112"/>
                <a:gd name="connsiteY66" fmla="*/ 367665 h 850582"/>
                <a:gd name="connsiteX67" fmla="*/ 2143125 w 4710112"/>
                <a:gd name="connsiteY67" fmla="*/ 549593 h 850582"/>
                <a:gd name="connsiteX68" fmla="*/ 2047875 w 4710112"/>
                <a:gd name="connsiteY68" fmla="*/ 704850 h 850582"/>
                <a:gd name="connsiteX69" fmla="*/ 3007043 w 4710112"/>
                <a:gd name="connsiteY69" fmla="*/ 679133 h 850582"/>
                <a:gd name="connsiteX70" fmla="*/ 2887980 w 4710112"/>
                <a:gd name="connsiteY70" fmla="*/ 528638 h 850582"/>
                <a:gd name="connsiteX71" fmla="*/ 3000375 w 4710112"/>
                <a:gd name="connsiteY71" fmla="*/ 371475 h 850582"/>
                <a:gd name="connsiteX72" fmla="*/ 3086100 w 4710112"/>
                <a:gd name="connsiteY72" fmla="*/ 415290 h 850582"/>
                <a:gd name="connsiteX73" fmla="*/ 3086100 w 4710112"/>
                <a:gd name="connsiteY73" fmla="*/ 652463 h 850582"/>
                <a:gd name="connsiteX74" fmla="*/ 3007043 w 4710112"/>
                <a:gd name="connsiteY74" fmla="*/ 679133 h 850582"/>
                <a:gd name="connsiteX75" fmla="*/ 2689860 w 4710112"/>
                <a:gd name="connsiteY75" fmla="*/ 259080 h 850582"/>
                <a:gd name="connsiteX76" fmla="*/ 2738438 w 4710112"/>
                <a:gd name="connsiteY76" fmla="*/ 213360 h 850582"/>
                <a:gd name="connsiteX77" fmla="*/ 2690813 w 4710112"/>
                <a:gd name="connsiteY77" fmla="*/ 164783 h 850582"/>
                <a:gd name="connsiteX78" fmla="*/ 2641283 w 4710112"/>
                <a:gd name="connsiteY78" fmla="*/ 213360 h 850582"/>
                <a:gd name="connsiteX79" fmla="*/ 2689860 w 4710112"/>
                <a:gd name="connsiteY79" fmla="*/ 259080 h 850582"/>
                <a:gd name="connsiteX80" fmla="*/ 3410903 w 4710112"/>
                <a:gd name="connsiteY80" fmla="*/ 734378 h 850582"/>
                <a:gd name="connsiteX81" fmla="*/ 3558540 w 4710112"/>
                <a:gd name="connsiteY81" fmla="*/ 649605 h 850582"/>
                <a:gd name="connsiteX82" fmla="*/ 3544253 w 4710112"/>
                <a:gd name="connsiteY82" fmla="*/ 630555 h 850582"/>
                <a:gd name="connsiteX83" fmla="*/ 3443288 w 4710112"/>
                <a:gd name="connsiteY83" fmla="*/ 672465 h 850582"/>
                <a:gd name="connsiteX84" fmla="*/ 3312795 w 4710112"/>
                <a:gd name="connsiteY84" fmla="*/ 512445 h 850582"/>
                <a:gd name="connsiteX85" fmla="*/ 3541395 w 4710112"/>
                <a:gd name="connsiteY85" fmla="*/ 498158 h 850582"/>
                <a:gd name="connsiteX86" fmla="*/ 3563303 w 4710112"/>
                <a:gd name="connsiteY86" fmla="*/ 469583 h 850582"/>
                <a:gd name="connsiteX87" fmla="*/ 3428048 w 4710112"/>
                <a:gd name="connsiteY87" fmla="*/ 337185 h 850582"/>
                <a:gd name="connsiteX88" fmla="*/ 3296603 w 4710112"/>
                <a:gd name="connsiteY88" fmla="*/ 400050 h 850582"/>
                <a:gd name="connsiteX89" fmla="*/ 3236595 w 4710112"/>
                <a:gd name="connsiteY89" fmla="*/ 550545 h 850582"/>
                <a:gd name="connsiteX90" fmla="*/ 3410903 w 4710112"/>
                <a:gd name="connsiteY90" fmla="*/ 734378 h 850582"/>
                <a:gd name="connsiteX91" fmla="*/ 3317558 w 4710112"/>
                <a:gd name="connsiteY91" fmla="*/ 477203 h 850582"/>
                <a:gd name="connsiteX92" fmla="*/ 3406140 w 4710112"/>
                <a:gd name="connsiteY92" fmla="*/ 371475 h 850582"/>
                <a:gd name="connsiteX93" fmla="*/ 3480435 w 4710112"/>
                <a:gd name="connsiteY93" fmla="*/ 457200 h 850582"/>
                <a:gd name="connsiteX94" fmla="*/ 3459480 w 4710112"/>
                <a:gd name="connsiteY94" fmla="*/ 474345 h 850582"/>
                <a:gd name="connsiteX95" fmla="*/ 3317558 w 4710112"/>
                <a:gd name="connsiteY95" fmla="*/ 477203 h 850582"/>
                <a:gd name="connsiteX96" fmla="*/ 3582353 w 4710112"/>
                <a:gd name="connsiteY96" fmla="*/ 723900 h 850582"/>
                <a:gd name="connsiteX97" fmla="*/ 3780473 w 4710112"/>
                <a:gd name="connsiteY97" fmla="*/ 723900 h 850582"/>
                <a:gd name="connsiteX98" fmla="*/ 3780473 w 4710112"/>
                <a:gd name="connsiteY98" fmla="*/ 701040 h 850582"/>
                <a:gd name="connsiteX99" fmla="*/ 3725228 w 4710112"/>
                <a:gd name="connsiteY99" fmla="*/ 635318 h 850582"/>
                <a:gd name="connsiteX100" fmla="*/ 3725228 w 4710112"/>
                <a:gd name="connsiteY100" fmla="*/ 433388 h 850582"/>
                <a:gd name="connsiteX101" fmla="*/ 3816668 w 4710112"/>
                <a:gd name="connsiteY101" fmla="*/ 392430 h 850582"/>
                <a:gd name="connsiteX102" fmla="*/ 3894773 w 4710112"/>
                <a:gd name="connsiteY102" fmla="*/ 487680 h 850582"/>
                <a:gd name="connsiteX103" fmla="*/ 3894773 w 4710112"/>
                <a:gd name="connsiteY103" fmla="*/ 630555 h 850582"/>
                <a:gd name="connsiteX104" fmla="*/ 3838575 w 4710112"/>
                <a:gd name="connsiteY104" fmla="*/ 701040 h 850582"/>
                <a:gd name="connsiteX105" fmla="*/ 3838575 w 4710112"/>
                <a:gd name="connsiteY105" fmla="*/ 723900 h 850582"/>
                <a:gd name="connsiteX106" fmla="*/ 4029075 w 4710112"/>
                <a:gd name="connsiteY106" fmla="*/ 723900 h 850582"/>
                <a:gd name="connsiteX107" fmla="*/ 4029075 w 4710112"/>
                <a:gd name="connsiteY107" fmla="*/ 701040 h 850582"/>
                <a:gd name="connsiteX108" fmla="*/ 3972878 w 4710112"/>
                <a:gd name="connsiteY108" fmla="*/ 635318 h 850582"/>
                <a:gd name="connsiteX109" fmla="*/ 3972878 w 4710112"/>
                <a:gd name="connsiteY109" fmla="*/ 469583 h 850582"/>
                <a:gd name="connsiteX110" fmla="*/ 3857625 w 4710112"/>
                <a:gd name="connsiteY110" fmla="*/ 338138 h 850582"/>
                <a:gd name="connsiteX111" fmla="*/ 3784283 w 4710112"/>
                <a:gd name="connsiteY111" fmla="*/ 363855 h 850582"/>
                <a:gd name="connsiteX112" fmla="*/ 3726180 w 4710112"/>
                <a:gd name="connsiteY112" fmla="*/ 403860 h 850582"/>
                <a:gd name="connsiteX113" fmla="*/ 3726180 w 4710112"/>
                <a:gd name="connsiteY113" fmla="*/ 335280 h 850582"/>
                <a:gd name="connsiteX114" fmla="*/ 3593783 w 4710112"/>
                <a:gd name="connsiteY114" fmla="*/ 370523 h 850582"/>
                <a:gd name="connsiteX115" fmla="*/ 3593783 w 4710112"/>
                <a:gd name="connsiteY115" fmla="*/ 392430 h 850582"/>
                <a:gd name="connsiteX116" fmla="*/ 3647123 w 4710112"/>
                <a:gd name="connsiteY116" fmla="*/ 457200 h 850582"/>
                <a:gd name="connsiteX117" fmla="*/ 3647123 w 4710112"/>
                <a:gd name="connsiteY117" fmla="*/ 634365 h 850582"/>
                <a:gd name="connsiteX118" fmla="*/ 3583305 w 4710112"/>
                <a:gd name="connsiteY118" fmla="*/ 701040 h 850582"/>
                <a:gd name="connsiteX119" fmla="*/ 3582353 w 4710112"/>
                <a:gd name="connsiteY119" fmla="*/ 723900 h 850582"/>
                <a:gd name="connsiteX120" fmla="*/ 4215765 w 4710112"/>
                <a:gd name="connsiteY120" fmla="*/ 734378 h 850582"/>
                <a:gd name="connsiteX121" fmla="*/ 4363403 w 4710112"/>
                <a:gd name="connsiteY121" fmla="*/ 650558 h 850582"/>
                <a:gd name="connsiteX122" fmla="*/ 4347210 w 4710112"/>
                <a:gd name="connsiteY122" fmla="*/ 631508 h 850582"/>
                <a:gd name="connsiteX123" fmla="*/ 4245293 w 4710112"/>
                <a:gd name="connsiteY123" fmla="*/ 672465 h 850582"/>
                <a:gd name="connsiteX124" fmla="*/ 4112895 w 4710112"/>
                <a:gd name="connsiteY124" fmla="*/ 514350 h 850582"/>
                <a:gd name="connsiteX125" fmla="*/ 4216718 w 4710112"/>
                <a:gd name="connsiteY125" fmla="*/ 380048 h 850582"/>
                <a:gd name="connsiteX126" fmla="*/ 4306253 w 4710112"/>
                <a:gd name="connsiteY126" fmla="*/ 416243 h 850582"/>
                <a:gd name="connsiteX127" fmla="*/ 4323398 w 4710112"/>
                <a:gd name="connsiteY127" fmla="*/ 425768 h 850582"/>
                <a:gd name="connsiteX128" fmla="*/ 4354830 w 4710112"/>
                <a:gd name="connsiteY128" fmla="*/ 386715 h 850582"/>
                <a:gd name="connsiteX129" fmla="*/ 4339590 w 4710112"/>
                <a:gd name="connsiteY129" fmla="*/ 360045 h 850582"/>
                <a:gd name="connsiteX130" fmla="*/ 4260533 w 4710112"/>
                <a:gd name="connsiteY130" fmla="*/ 338138 h 850582"/>
                <a:gd name="connsiteX131" fmla="*/ 4123373 w 4710112"/>
                <a:gd name="connsiteY131" fmla="*/ 387668 h 850582"/>
                <a:gd name="connsiteX132" fmla="*/ 4033838 w 4710112"/>
                <a:gd name="connsiteY132" fmla="*/ 553403 h 850582"/>
                <a:gd name="connsiteX133" fmla="*/ 4215765 w 4710112"/>
                <a:gd name="connsiteY133" fmla="*/ 734378 h 850582"/>
                <a:gd name="connsiteX134" fmla="*/ 4557713 w 4710112"/>
                <a:gd name="connsiteY134" fmla="*/ 734378 h 850582"/>
                <a:gd name="connsiteX135" fmla="*/ 4705350 w 4710112"/>
                <a:gd name="connsiteY135" fmla="*/ 649605 h 850582"/>
                <a:gd name="connsiteX136" fmla="*/ 4691063 w 4710112"/>
                <a:gd name="connsiteY136" fmla="*/ 630555 h 850582"/>
                <a:gd name="connsiteX137" fmla="*/ 4590098 w 4710112"/>
                <a:gd name="connsiteY137" fmla="*/ 672465 h 850582"/>
                <a:gd name="connsiteX138" fmla="*/ 4459605 w 4710112"/>
                <a:gd name="connsiteY138" fmla="*/ 512445 h 850582"/>
                <a:gd name="connsiteX139" fmla="*/ 4688205 w 4710112"/>
                <a:gd name="connsiteY139" fmla="*/ 498158 h 850582"/>
                <a:gd name="connsiteX140" fmla="*/ 4710113 w 4710112"/>
                <a:gd name="connsiteY140" fmla="*/ 469583 h 850582"/>
                <a:gd name="connsiteX141" fmla="*/ 4574858 w 4710112"/>
                <a:gd name="connsiteY141" fmla="*/ 337185 h 850582"/>
                <a:gd name="connsiteX142" fmla="*/ 4443413 w 4710112"/>
                <a:gd name="connsiteY142" fmla="*/ 400050 h 850582"/>
                <a:gd name="connsiteX143" fmla="*/ 4383405 w 4710112"/>
                <a:gd name="connsiteY143" fmla="*/ 550545 h 850582"/>
                <a:gd name="connsiteX144" fmla="*/ 4557713 w 4710112"/>
                <a:gd name="connsiteY144" fmla="*/ 734378 h 850582"/>
                <a:gd name="connsiteX145" fmla="*/ 4464368 w 4710112"/>
                <a:gd name="connsiteY145" fmla="*/ 477203 h 850582"/>
                <a:gd name="connsiteX146" fmla="*/ 4552950 w 4710112"/>
                <a:gd name="connsiteY146" fmla="*/ 371475 h 850582"/>
                <a:gd name="connsiteX147" fmla="*/ 4627245 w 4710112"/>
                <a:gd name="connsiteY147" fmla="*/ 457200 h 850582"/>
                <a:gd name="connsiteX148" fmla="*/ 4606290 w 4710112"/>
                <a:gd name="connsiteY148" fmla="*/ 474345 h 850582"/>
                <a:gd name="connsiteX149" fmla="*/ 4464368 w 4710112"/>
                <a:gd name="connsiteY149" fmla="*/ 477203 h 850582"/>
                <a:gd name="connsiteX150" fmla="*/ 2225040 w 4710112"/>
                <a:gd name="connsiteY150" fmla="*/ 375285 h 850582"/>
                <a:gd name="connsiteX151" fmla="*/ 2282190 w 4710112"/>
                <a:gd name="connsiteY151" fmla="*/ 433388 h 850582"/>
                <a:gd name="connsiteX152" fmla="*/ 2406015 w 4710112"/>
                <a:gd name="connsiteY152" fmla="*/ 735330 h 850582"/>
                <a:gd name="connsiteX153" fmla="*/ 2431733 w 4710112"/>
                <a:gd name="connsiteY153" fmla="*/ 735330 h 850582"/>
                <a:gd name="connsiteX154" fmla="*/ 2558415 w 4710112"/>
                <a:gd name="connsiteY154" fmla="*/ 436245 h 850582"/>
                <a:gd name="connsiteX155" fmla="*/ 2615565 w 4710112"/>
                <a:gd name="connsiteY155" fmla="*/ 376238 h 850582"/>
                <a:gd name="connsiteX156" fmla="*/ 2649855 w 4710112"/>
                <a:gd name="connsiteY156" fmla="*/ 439103 h 850582"/>
                <a:gd name="connsiteX157" fmla="*/ 2649855 w 4710112"/>
                <a:gd name="connsiteY157" fmla="*/ 633413 h 850582"/>
                <a:gd name="connsiteX158" fmla="*/ 2586990 w 4710112"/>
                <a:gd name="connsiteY158" fmla="*/ 701993 h 850582"/>
                <a:gd name="connsiteX159" fmla="*/ 2586990 w 4710112"/>
                <a:gd name="connsiteY159" fmla="*/ 724853 h 850582"/>
                <a:gd name="connsiteX160" fmla="*/ 2791778 w 4710112"/>
                <a:gd name="connsiteY160" fmla="*/ 724853 h 850582"/>
                <a:gd name="connsiteX161" fmla="*/ 2791778 w 4710112"/>
                <a:gd name="connsiteY161" fmla="*/ 701993 h 850582"/>
                <a:gd name="connsiteX162" fmla="*/ 2728913 w 4710112"/>
                <a:gd name="connsiteY162" fmla="*/ 633413 h 850582"/>
                <a:gd name="connsiteX163" fmla="*/ 2728913 w 4710112"/>
                <a:gd name="connsiteY163" fmla="*/ 336233 h 850582"/>
                <a:gd name="connsiteX164" fmla="*/ 2477453 w 4710112"/>
                <a:gd name="connsiteY164" fmla="*/ 349568 h 850582"/>
                <a:gd name="connsiteX165" fmla="*/ 2477453 w 4710112"/>
                <a:gd name="connsiteY165" fmla="*/ 375285 h 850582"/>
                <a:gd name="connsiteX166" fmla="*/ 2525078 w 4710112"/>
                <a:gd name="connsiteY166" fmla="*/ 399098 h 850582"/>
                <a:gd name="connsiteX167" fmla="*/ 2518410 w 4710112"/>
                <a:gd name="connsiteY167" fmla="*/ 426720 h 850582"/>
                <a:gd name="connsiteX168" fmla="*/ 2442210 w 4710112"/>
                <a:gd name="connsiteY168" fmla="*/ 625793 h 850582"/>
                <a:gd name="connsiteX169" fmla="*/ 2360295 w 4710112"/>
                <a:gd name="connsiteY169" fmla="*/ 420053 h 850582"/>
                <a:gd name="connsiteX170" fmla="*/ 2352675 w 4710112"/>
                <a:gd name="connsiteY170" fmla="*/ 394335 h 850582"/>
                <a:gd name="connsiteX171" fmla="*/ 2395538 w 4710112"/>
                <a:gd name="connsiteY171" fmla="*/ 375285 h 850582"/>
                <a:gd name="connsiteX172" fmla="*/ 2395538 w 4710112"/>
                <a:gd name="connsiteY172" fmla="*/ 349568 h 850582"/>
                <a:gd name="connsiteX173" fmla="*/ 2223135 w 4710112"/>
                <a:gd name="connsiteY173" fmla="*/ 349568 h 850582"/>
                <a:gd name="connsiteX174" fmla="*/ 2223135 w 4710112"/>
                <a:gd name="connsiteY174" fmla="*/ 375285 h 850582"/>
                <a:gd name="connsiteX175" fmla="*/ 2225040 w 4710112"/>
                <a:gd name="connsiteY175" fmla="*/ 375285 h 850582"/>
                <a:gd name="connsiteX176" fmla="*/ 361950 w 4710112"/>
                <a:gd name="connsiteY176" fmla="*/ 850583 h 850582"/>
                <a:gd name="connsiteX177" fmla="*/ 522923 w 4710112"/>
                <a:gd name="connsiteY177" fmla="*/ 850583 h 850582"/>
                <a:gd name="connsiteX178" fmla="*/ 473393 w 4710112"/>
                <a:gd name="connsiteY178" fmla="*/ 707708 h 850582"/>
                <a:gd name="connsiteX179" fmla="*/ 473393 w 4710112"/>
                <a:gd name="connsiteY179" fmla="*/ 506730 h 850582"/>
                <a:gd name="connsiteX180" fmla="*/ 526733 w 4710112"/>
                <a:gd name="connsiteY180" fmla="*/ 455295 h 850582"/>
                <a:gd name="connsiteX181" fmla="*/ 736283 w 4710112"/>
                <a:gd name="connsiteY181" fmla="*/ 455295 h 850582"/>
                <a:gd name="connsiteX182" fmla="*/ 884873 w 4710112"/>
                <a:gd name="connsiteY182" fmla="*/ 502920 h 850582"/>
                <a:gd name="connsiteX183" fmla="*/ 884873 w 4710112"/>
                <a:gd name="connsiteY183" fmla="*/ 348615 h 850582"/>
                <a:gd name="connsiteX184" fmla="*/ 736283 w 4710112"/>
                <a:gd name="connsiteY184" fmla="*/ 396240 h 850582"/>
                <a:gd name="connsiteX185" fmla="*/ 526733 w 4710112"/>
                <a:gd name="connsiteY185" fmla="*/ 396240 h 850582"/>
                <a:gd name="connsiteX186" fmla="*/ 473393 w 4710112"/>
                <a:gd name="connsiteY186" fmla="*/ 344805 h 850582"/>
                <a:gd name="connsiteX187" fmla="*/ 473393 w 4710112"/>
                <a:gd name="connsiteY187" fmla="*/ 142875 h 850582"/>
                <a:gd name="connsiteX188" fmla="*/ 522923 w 4710112"/>
                <a:gd name="connsiteY188" fmla="*/ 0 h 850582"/>
                <a:gd name="connsiteX189" fmla="*/ 361950 w 4710112"/>
                <a:gd name="connsiteY189" fmla="*/ 0 h 850582"/>
                <a:gd name="connsiteX190" fmla="*/ 411480 w 4710112"/>
                <a:gd name="connsiteY190" fmla="*/ 142875 h 850582"/>
                <a:gd name="connsiteX191" fmla="*/ 411480 w 4710112"/>
                <a:gd name="connsiteY191" fmla="*/ 344805 h 850582"/>
                <a:gd name="connsiteX192" fmla="*/ 358140 w 4710112"/>
                <a:gd name="connsiteY192" fmla="*/ 396240 h 850582"/>
                <a:gd name="connsiteX193" fmla="*/ 148590 w 4710112"/>
                <a:gd name="connsiteY193" fmla="*/ 396240 h 850582"/>
                <a:gd name="connsiteX194" fmla="*/ 0 w 4710112"/>
                <a:gd name="connsiteY194" fmla="*/ 348615 h 850582"/>
                <a:gd name="connsiteX195" fmla="*/ 0 w 4710112"/>
                <a:gd name="connsiteY195" fmla="*/ 502920 h 850582"/>
                <a:gd name="connsiteX196" fmla="*/ 148590 w 4710112"/>
                <a:gd name="connsiteY196" fmla="*/ 455295 h 850582"/>
                <a:gd name="connsiteX197" fmla="*/ 358140 w 4710112"/>
                <a:gd name="connsiteY197" fmla="*/ 455295 h 850582"/>
                <a:gd name="connsiteX198" fmla="*/ 411480 w 4710112"/>
                <a:gd name="connsiteY198" fmla="*/ 506730 h 850582"/>
                <a:gd name="connsiteX199" fmla="*/ 411480 w 4710112"/>
                <a:gd name="connsiteY199" fmla="*/ 708660 h 850582"/>
                <a:gd name="connsiteX200" fmla="*/ 361950 w 4710112"/>
                <a:gd name="connsiteY200" fmla="*/ 850583 h 8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Lst>
              <a:rect l="l" t="t" r="r" b="b"/>
              <a:pathLst>
                <a:path w="4710112" h="850582">
                  <a:moveTo>
                    <a:pt x="2967038" y="734378"/>
                  </a:moveTo>
                  <a:cubicBezTo>
                    <a:pt x="2977515" y="734378"/>
                    <a:pt x="2999423" y="730568"/>
                    <a:pt x="3032760" y="711518"/>
                  </a:cubicBezTo>
                  <a:lnTo>
                    <a:pt x="3086100" y="680085"/>
                  </a:lnTo>
                  <a:lnTo>
                    <a:pt x="3086100" y="734378"/>
                  </a:lnTo>
                  <a:cubicBezTo>
                    <a:pt x="3120390" y="722948"/>
                    <a:pt x="3172778" y="711518"/>
                    <a:pt x="3231833" y="701993"/>
                  </a:cubicBezTo>
                  <a:lnTo>
                    <a:pt x="3231833" y="680085"/>
                  </a:lnTo>
                  <a:lnTo>
                    <a:pt x="3203258" y="677228"/>
                  </a:lnTo>
                  <a:cubicBezTo>
                    <a:pt x="3169920" y="674370"/>
                    <a:pt x="3165158" y="669608"/>
                    <a:pt x="3165158" y="623888"/>
                  </a:cubicBezTo>
                  <a:lnTo>
                    <a:pt x="3165158" y="116205"/>
                  </a:lnTo>
                  <a:cubicBezTo>
                    <a:pt x="3128963" y="126683"/>
                    <a:pt x="3067050" y="139065"/>
                    <a:pt x="3020378" y="145733"/>
                  </a:cubicBezTo>
                  <a:lnTo>
                    <a:pt x="3020378" y="167640"/>
                  </a:lnTo>
                  <a:cubicBezTo>
                    <a:pt x="3081338" y="172403"/>
                    <a:pt x="3087053" y="175260"/>
                    <a:pt x="3087053" y="229553"/>
                  </a:cubicBezTo>
                  <a:lnTo>
                    <a:pt x="3087053" y="347663"/>
                  </a:lnTo>
                  <a:cubicBezTo>
                    <a:pt x="3066098" y="340995"/>
                    <a:pt x="3043238" y="339090"/>
                    <a:pt x="3032760" y="339090"/>
                  </a:cubicBezTo>
                  <a:cubicBezTo>
                    <a:pt x="2907030" y="339090"/>
                    <a:pt x="2800350" y="433388"/>
                    <a:pt x="2800350" y="551498"/>
                  </a:cubicBezTo>
                  <a:cubicBezTo>
                    <a:pt x="2799398" y="672465"/>
                    <a:pt x="2894648" y="734378"/>
                    <a:pt x="2967038" y="734378"/>
                  </a:cubicBezTo>
                  <a:moveTo>
                    <a:pt x="1097280" y="723900"/>
                  </a:moveTo>
                  <a:lnTo>
                    <a:pt x="1350645" y="723900"/>
                  </a:lnTo>
                  <a:lnTo>
                    <a:pt x="1350645" y="699135"/>
                  </a:lnTo>
                  <a:cubicBezTo>
                    <a:pt x="1267778" y="694373"/>
                    <a:pt x="1261110" y="688658"/>
                    <a:pt x="1261110" y="617220"/>
                  </a:cubicBezTo>
                  <a:lnTo>
                    <a:pt x="1261110" y="485775"/>
                  </a:lnTo>
                  <a:lnTo>
                    <a:pt x="1325880" y="501968"/>
                  </a:lnTo>
                  <a:cubicBezTo>
                    <a:pt x="1335405" y="502920"/>
                    <a:pt x="1351598" y="502920"/>
                    <a:pt x="1364933" y="501015"/>
                  </a:cubicBezTo>
                  <a:cubicBezTo>
                    <a:pt x="1473518" y="486728"/>
                    <a:pt x="1540193" y="420053"/>
                    <a:pt x="1540193" y="323850"/>
                  </a:cubicBezTo>
                  <a:cubicBezTo>
                    <a:pt x="1540193" y="270510"/>
                    <a:pt x="1519238" y="230505"/>
                    <a:pt x="1481138" y="201930"/>
                  </a:cubicBezTo>
                  <a:cubicBezTo>
                    <a:pt x="1447800" y="178118"/>
                    <a:pt x="1399223" y="166688"/>
                    <a:pt x="1330643" y="166688"/>
                  </a:cubicBezTo>
                  <a:lnTo>
                    <a:pt x="1106805" y="166688"/>
                  </a:lnTo>
                  <a:lnTo>
                    <a:pt x="1106805" y="189548"/>
                  </a:lnTo>
                  <a:cubicBezTo>
                    <a:pt x="1173480" y="194310"/>
                    <a:pt x="1178243" y="200978"/>
                    <a:pt x="1178243" y="275273"/>
                  </a:cubicBezTo>
                  <a:lnTo>
                    <a:pt x="1178243" y="616268"/>
                  </a:lnTo>
                  <a:cubicBezTo>
                    <a:pt x="1178243" y="686753"/>
                    <a:pt x="1170623" y="693420"/>
                    <a:pt x="1097280" y="699135"/>
                  </a:cubicBezTo>
                  <a:cubicBezTo>
                    <a:pt x="1096328" y="699135"/>
                    <a:pt x="1096328" y="723900"/>
                    <a:pt x="1097280" y="723900"/>
                  </a:cubicBezTo>
                  <a:close/>
                  <a:moveTo>
                    <a:pt x="1322070" y="465773"/>
                  </a:moveTo>
                  <a:cubicBezTo>
                    <a:pt x="1296353" y="465773"/>
                    <a:pt x="1271588" y="461010"/>
                    <a:pt x="1261110" y="456248"/>
                  </a:cubicBezTo>
                  <a:lnTo>
                    <a:pt x="1261110" y="243840"/>
                  </a:lnTo>
                  <a:cubicBezTo>
                    <a:pt x="1261110" y="220980"/>
                    <a:pt x="1263968" y="211455"/>
                    <a:pt x="1269683" y="205740"/>
                  </a:cubicBezTo>
                  <a:cubicBezTo>
                    <a:pt x="1275398" y="200025"/>
                    <a:pt x="1292543" y="195263"/>
                    <a:pt x="1315403" y="195263"/>
                  </a:cubicBezTo>
                  <a:cubicBezTo>
                    <a:pt x="1397318" y="195263"/>
                    <a:pt x="1445895" y="244793"/>
                    <a:pt x="1445895" y="327660"/>
                  </a:cubicBezTo>
                  <a:cubicBezTo>
                    <a:pt x="1446848" y="415290"/>
                    <a:pt x="1398270" y="465773"/>
                    <a:pt x="1322070" y="465773"/>
                  </a:cubicBezTo>
                  <a:moveTo>
                    <a:pt x="1553528" y="723900"/>
                  </a:moveTo>
                  <a:lnTo>
                    <a:pt x="1766888" y="723900"/>
                  </a:lnTo>
                  <a:lnTo>
                    <a:pt x="1766888" y="701040"/>
                  </a:lnTo>
                  <a:cubicBezTo>
                    <a:pt x="1699260" y="696278"/>
                    <a:pt x="1695450" y="690563"/>
                    <a:pt x="1695450" y="635318"/>
                  </a:cubicBezTo>
                  <a:lnTo>
                    <a:pt x="1695450" y="478155"/>
                  </a:lnTo>
                  <a:cubicBezTo>
                    <a:pt x="1714500" y="432435"/>
                    <a:pt x="1741170" y="409575"/>
                    <a:pt x="1762125" y="409575"/>
                  </a:cubicBezTo>
                  <a:cubicBezTo>
                    <a:pt x="1777365" y="409575"/>
                    <a:pt x="1787843" y="414338"/>
                    <a:pt x="1801178" y="426720"/>
                  </a:cubicBezTo>
                  <a:cubicBezTo>
                    <a:pt x="1804988" y="430530"/>
                    <a:pt x="1808798" y="431483"/>
                    <a:pt x="1813560" y="431483"/>
                  </a:cubicBezTo>
                  <a:cubicBezTo>
                    <a:pt x="1817370" y="431483"/>
                    <a:pt x="1821180" y="430530"/>
                    <a:pt x="1824990" y="428625"/>
                  </a:cubicBezTo>
                  <a:cubicBezTo>
                    <a:pt x="1844993" y="421005"/>
                    <a:pt x="1856423" y="402908"/>
                    <a:pt x="1856423" y="382905"/>
                  </a:cubicBezTo>
                  <a:cubicBezTo>
                    <a:pt x="1856423" y="360998"/>
                    <a:pt x="1834515" y="338138"/>
                    <a:pt x="1803083" y="338138"/>
                  </a:cubicBezTo>
                  <a:cubicBezTo>
                    <a:pt x="1762125" y="338138"/>
                    <a:pt x="1724978" y="383858"/>
                    <a:pt x="1697355" y="428625"/>
                  </a:cubicBezTo>
                  <a:lnTo>
                    <a:pt x="1695450" y="428625"/>
                  </a:lnTo>
                  <a:lnTo>
                    <a:pt x="1695450" y="336233"/>
                  </a:lnTo>
                  <a:cubicBezTo>
                    <a:pt x="1649730" y="353378"/>
                    <a:pt x="1608773" y="363855"/>
                    <a:pt x="1563053" y="370523"/>
                  </a:cubicBezTo>
                  <a:lnTo>
                    <a:pt x="1563053" y="392430"/>
                  </a:lnTo>
                  <a:cubicBezTo>
                    <a:pt x="1612583" y="400050"/>
                    <a:pt x="1616393" y="402908"/>
                    <a:pt x="1616393" y="455295"/>
                  </a:cubicBezTo>
                  <a:lnTo>
                    <a:pt x="1616393" y="634365"/>
                  </a:lnTo>
                  <a:cubicBezTo>
                    <a:pt x="1616393" y="689610"/>
                    <a:pt x="1609725" y="694373"/>
                    <a:pt x="1553528" y="700088"/>
                  </a:cubicBezTo>
                  <a:lnTo>
                    <a:pt x="1553528" y="723900"/>
                  </a:lnTo>
                  <a:close/>
                  <a:moveTo>
                    <a:pt x="2038350" y="734378"/>
                  </a:moveTo>
                  <a:cubicBezTo>
                    <a:pt x="2129790" y="734378"/>
                    <a:pt x="2233613" y="668655"/>
                    <a:pt x="2233613" y="529590"/>
                  </a:cubicBezTo>
                  <a:cubicBezTo>
                    <a:pt x="2233613" y="424815"/>
                    <a:pt x="2151698" y="338138"/>
                    <a:pt x="2039303" y="338138"/>
                  </a:cubicBezTo>
                  <a:cubicBezTo>
                    <a:pt x="1954530" y="338138"/>
                    <a:pt x="1841183" y="403860"/>
                    <a:pt x="1841183" y="543878"/>
                  </a:cubicBezTo>
                  <a:cubicBezTo>
                    <a:pt x="1841183" y="640080"/>
                    <a:pt x="1912620" y="734378"/>
                    <a:pt x="2038350" y="734378"/>
                  </a:cubicBezTo>
                  <a:moveTo>
                    <a:pt x="2047875" y="704850"/>
                  </a:moveTo>
                  <a:cubicBezTo>
                    <a:pt x="1977390" y="704850"/>
                    <a:pt x="1931670" y="624840"/>
                    <a:pt x="1931670" y="517208"/>
                  </a:cubicBezTo>
                  <a:cubicBezTo>
                    <a:pt x="1931670" y="419100"/>
                    <a:pt x="1977390" y="367665"/>
                    <a:pt x="2029778" y="367665"/>
                  </a:cubicBezTo>
                  <a:cubicBezTo>
                    <a:pt x="2103120" y="367665"/>
                    <a:pt x="2143125" y="445770"/>
                    <a:pt x="2143125" y="549593"/>
                  </a:cubicBezTo>
                  <a:cubicBezTo>
                    <a:pt x="2143125" y="670560"/>
                    <a:pt x="2099310" y="704850"/>
                    <a:pt x="2047875" y="704850"/>
                  </a:cubicBezTo>
                  <a:moveTo>
                    <a:pt x="3007043" y="679133"/>
                  </a:moveTo>
                  <a:cubicBezTo>
                    <a:pt x="2952750" y="679133"/>
                    <a:pt x="2887980" y="630555"/>
                    <a:pt x="2887980" y="528638"/>
                  </a:cubicBezTo>
                  <a:cubicBezTo>
                    <a:pt x="2887980" y="403860"/>
                    <a:pt x="2961323" y="371475"/>
                    <a:pt x="3000375" y="371475"/>
                  </a:cubicBezTo>
                  <a:cubicBezTo>
                    <a:pt x="3031808" y="371475"/>
                    <a:pt x="3066098" y="385763"/>
                    <a:pt x="3086100" y="415290"/>
                  </a:cubicBezTo>
                  <a:lnTo>
                    <a:pt x="3086100" y="652463"/>
                  </a:lnTo>
                  <a:cubicBezTo>
                    <a:pt x="3064193" y="667703"/>
                    <a:pt x="3036570" y="679133"/>
                    <a:pt x="3007043" y="679133"/>
                  </a:cubicBezTo>
                  <a:moveTo>
                    <a:pt x="2689860" y="259080"/>
                  </a:moveTo>
                  <a:cubicBezTo>
                    <a:pt x="2716530" y="259080"/>
                    <a:pt x="2738438" y="238125"/>
                    <a:pt x="2738438" y="213360"/>
                  </a:cubicBezTo>
                  <a:cubicBezTo>
                    <a:pt x="2738438" y="185738"/>
                    <a:pt x="2716530" y="164783"/>
                    <a:pt x="2690813" y="164783"/>
                  </a:cubicBezTo>
                  <a:cubicBezTo>
                    <a:pt x="2664143" y="164783"/>
                    <a:pt x="2641283" y="185738"/>
                    <a:pt x="2641283" y="213360"/>
                  </a:cubicBezTo>
                  <a:cubicBezTo>
                    <a:pt x="2641283" y="238125"/>
                    <a:pt x="2663190" y="259080"/>
                    <a:pt x="2689860" y="259080"/>
                  </a:cubicBezTo>
                  <a:moveTo>
                    <a:pt x="3410903" y="734378"/>
                  </a:moveTo>
                  <a:cubicBezTo>
                    <a:pt x="3440430" y="734378"/>
                    <a:pt x="3502343" y="719138"/>
                    <a:pt x="3558540" y="649605"/>
                  </a:cubicBezTo>
                  <a:lnTo>
                    <a:pt x="3544253" y="630555"/>
                  </a:lnTo>
                  <a:cubicBezTo>
                    <a:pt x="3511868" y="659130"/>
                    <a:pt x="3478530" y="672465"/>
                    <a:pt x="3443288" y="672465"/>
                  </a:cubicBezTo>
                  <a:cubicBezTo>
                    <a:pt x="3380423" y="672465"/>
                    <a:pt x="3312795" y="623888"/>
                    <a:pt x="3312795" y="512445"/>
                  </a:cubicBezTo>
                  <a:cubicBezTo>
                    <a:pt x="3415665" y="508635"/>
                    <a:pt x="3525203" y="501015"/>
                    <a:pt x="3541395" y="498158"/>
                  </a:cubicBezTo>
                  <a:cubicBezTo>
                    <a:pt x="3559493" y="495300"/>
                    <a:pt x="3563303" y="486728"/>
                    <a:pt x="3563303" y="469583"/>
                  </a:cubicBezTo>
                  <a:cubicBezTo>
                    <a:pt x="3563303" y="401003"/>
                    <a:pt x="3503295" y="337185"/>
                    <a:pt x="3428048" y="337185"/>
                  </a:cubicBezTo>
                  <a:cubicBezTo>
                    <a:pt x="3381375" y="337185"/>
                    <a:pt x="3335655" y="360045"/>
                    <a:pt x="3296603" y="400050"/>
                  </a:cubicBezTo>
                  <a:cubicBezTo>
                    <a:pt x="3258503" y="439103"/>
                    <a:pt x="3236595" y="491490"/>
                    <a:pt x="3236595" y="550545"/>
                  </a:cubicBezTo>
                  <a:cubicBezTo>
                    <a:pt x="3235643" y="649605"/>
                    <a:pt x="3300413" y="734378"/>
                    <a:pt x="3410903" y="734378"/>
                  </a:cubicBezTo>
                  <a:moveTo>
                    <a:pt x="3317558" y="477203"/>
                  </a:moveTo>
                  <a:cubicBezTo>
                    <a:pt x="3328988" y="407670"/>
                    <a:pt x="3367088" y="371475"/>
                    <a:pt x="3406140" y="371475"/>
                  </a:cubicBezTo>
                  <a:cubicBezTo>
                    <a:pt x="3452813" y="371475"/>
                    <a:pt x="3480435" y="412433"/>
                    <a:pt x="3480435" y="457200"/>
                  </a:cubicBezTo>
                  <a:cubicBezTo>
                    <a:pt x="3480435" y="470535"/>
                    <a:pt x="3475673" y="473393"/>
                    <a:pt x="3459480" y="474345"/>
                  </a:cubicBezTo>
                  <a:cubicBezTo>
                    <a:pt x="3410903" y="477203"/>
                    <a:pt x="3364230" y="477203"/>
                    <a:pt x="3317558" y="477203"/>
                  </a:cubicBezTo>
                  <a:moveTo>
                    <a:pt x="3582353" y="723900"/>
                  </a:moveTo>
                  <a:lnTo>
                    <a:pt x="3780473" y="723900"/>
                  </a:lnTo>
                  <a:lnTo>
                    <a:pt x="3780473" y="701040"/>
                  </a:lnTo>
                  <a:cubicBezTo>
                    <a:pt x="3729990" y="696278"/>
                    <a:pt x="3725228" y="692468"/>
                    <a:pt x="3725228" y="635318"/>
                  </a:cubicBezTo>
                  <a:lnTo>
                    <a:pt x="3725228" y="433388"/>
                  </a:lnTo>
                  <a:cubicBezTo>
                    <a:pt x="3750945" y="411480"/>
                    <a:pt x="3784283" y="392430"/>
                    <a:pt x="3816668" y="392430"/>
                  </a:cubicBezTo>
                  <a:cubicBezTo>
                    <a:pt x="3870960" y="392430"/>
                    <a:pt x="3894773" y="426720"/>
                    <a:pt x="3894773" y="487680"/>
                  </a:cubicBezTo>
                  <a:lnTo>
                    <a:pt x="3894773" y="630555"/>
                  </a:lnTo>
                  <a:cubicBezTo>
                    <a:pt x="3894773" y="689610"/>
                    <a:pt x="3888105" y="696278"/>
                    <a:pt x="3838575" y="701040"/>
                  </a:cubicBezTo>
                  <a:lnTo>
                    <a:pt x="3838575" y="723900"/>
                  </a:lnTo>
                  <a:lnTo>
                    <a:pt x="4029075" y="723900"/>
                  </a:lnTo>
                  <a:lnTo>
                    <a:pt x="4029075" y="701040"/>
                  </a:lnTo>
                  <a:cubicBezTo>
                    <a:pt x="3977640" y="695325"/>
                    <a:pt x="3972878" y="692468"/>
                    <a:pt x="3972878" y="635318"/>
                  </a:cubicBezTo>
                  <a:lnTo>
                    <a:pt x="3972878" y="469583"/>
                  </a:lnTo>
                  <a:cubicBezTo>
                    <a:pt x="3972878" y="386715"/>
                    <a:pt x="3929063" y="338138"/>
                    <a:pt x="3857625" y="338138"/>
                  </a:cubicBezTo>
                  <a:cubicBezTo>
                    <a:pt x="3831908" y="338138"/>
                    <a:pt x="3809048" y="347663"/>
                    <a:pt x="3784283" y="363855"/>
                  </a:cubicBezTo>
                  <a:cubicBezTo>
                    <a:pt x="3761423" y="378143"/>
                    <a:pt x="3744278" y="390525"/>
                    <a:pt x="3726180" y="403860"/>
                  </a:cubicBezTo>
                  <a:lnTo>
                    <a:pt x="3726180" y="335280"/>
                  </a:lnTo>
                  <a:cubicBezTo>
                    <a:pt x="3684270" y="351473"/>
                    <a:pt x="3639503" y="362903"/>
                    <a:pt x="3593783" y="370523"/>
                  </a:cubicBezTo>
                  <a:lnTo>
                    <a:pt x="3593783" y="392430"/>
                  </a:lnTo>
                  <a:cubicBezTo>
                    <a:pt x="3642360" y="401003"/>
                    <a:pt x="3647123" y="405765"/>
                    <a:pt x="3647123" y="457200"/>
                  </a:cubicBezTo>
                  <a:lnTo>
                    <a:pt x="3647123" y="634365"/>
                  </a:lnTo>
                  <a:cubicBezTo>
                    <a:pt x="3647123" y="690563"/>
                    <a:pt x="3642360" y="694373"/>
                    <a:pt x="3583305" y="701040"/>
                  </a:cubicBezTo>
                  <a:lnTo>
                    <a:pt x="3582353" y="723900"/>
                  </a:lnTo>
                  <a:close/>
                  <a:moveTo>
                    <a:pt x="4215765" y="734378"/>
                  </a:moveTo>
                  <a:cubicBezTo>
                    <a:pt x="4268153" y="734378"/>
                    <a:pt x="4327208" y="696278"/>
                    <a:pt x="4363403" y="650558"/>
                  </a:cubicBezTo>
                  <a:lnTo>
                    <a:pt x="4347210" y="631508"/>
                  </a:lnTo>
                  <a:cubicBezTo>
                    <a:pt x="4311015" y="662940"/>
                    <a:pt x="4282440" y="672465"/>
                    <a:pt x="4245293" y="672465"/>
                  </a:cubicBezTo>
                  <a:cubicBezTo>
                    <a:pt x="4197668" y="672465"/>
                    <a:pt x="4112895" y="632460"/>
                    <a:pt x="4112895" y="514350"/>
                  </a:cubicBezTo>
                  <a:cubicBezTo>
                    <a:pt x="4112895" y="423863"/>
                    <a:pt x="4162425" y="380048"/>
                    <a:pt x="4216718" y="380048"/>
                  </a:cubicBezTo>
                  <a:cubicBezTo>
                    <a:pt x="4246245" y="380048"/>
                    <a:pt x="4278630" y="389573"/>
                    <a:pt x="4306253" y="416243"/>
                  </a:cubicBezTo>
                  <a:cubicBezTo>
                    <a:pt x="4313873" y="422910"/>
                    <a:pt x="4317683" y="425768"/>
                    <a:pt x="4323398" y="425768"/>
                  </a:cubicBezTo>
                  <a:cubicBezTo>
                    <a:pt x="4333875" y="425768"/>
                    <a:pt x="4354830" y="405765"/>
                    <a:pt x="4354830" y="386715"/>
                  </a:cubicBezTo>
                  <a:cubicBezTo>
                    <a:pt x="4354830" y="377190"/>
                    <a:pt x="4351973" y="369570"/>
                    <a:pt x="4339590" y="360045"/>
                  </a:cubicBezTo>
                  <a:cubicBezTo>
                    <a:pt x="4325303" y="348615"/>
                    <a:pt x="4296728" y="338138"/>
                    <a:pt x="4260533" y="338138"/>
                  </a:cubicBezTo>
                  <a:cubicBezTo>
                    <a:pt x="4226243" y="338138"/>
                    <a:pt x="4172903" y="352425"/>
                    <a:pt x="4123373" y="387668"/>
                  </a:cubicBezTo>
                  <a:cubicBezTo>
                    <a:pt x="4065270" y="429578"/>
                    <a:pt x="4033838" y="488633"/>
                    <a:pt x="4033838" y="553403"/>
                  </a:cubicBezTo>
                  <a:cubicBezTo>
                    <a:pt x="4033838" y="647700"/>
                    <a:pt x="4100513" y="734378"/>
                    <a:pt x="4215765" y="734378"/>
                  </a:cubicBezTo>
                  <a:moveTo>
                    <a:pt x="4557713" y="734378"/>
                  </a:moveTo>
                  <a:cubicBezTo>
                    <a:pt x="4587240" y="734378"/>
                    <a:pt x="4649153" y="719138"/>
                    <a:pt x="4705350" y="649605"/>
                  </a:cubicBezTo>
                  <a:lnTo>
                    <a:pt x="4691063" y="630555"/>
                  </a:lnTo>
                  <a:cubicBezTo>
                    <a:pt x="4658678" y="659130"/>
                    <a:pt x="4625340" y="672465"/>
                    <a:pt x="4590098" y="672465"/>
                  </a:cubicBezTo>
                  <a:cubicBezTo>
                    <a:pt x="4527233" y="672465"/>
                    <a:pt x="4459605" y="623888"/>
                    <a:pt x="4459605" y="512445"/>
                  </a:cubicBezTo>
                  <a:cubicBezTo>
                    <a:pt x="4562475" y="508635"/>
                    <a:pt x="4672013" y="501015"/>
                    <a:pt x="4688205" y="498158"/>
                  </a:cubicBezTo>
                  <a:cubicBezTo>
                    <a:pt x="4706303" y="495300"/>
                    <a:pt x="4710113" y="486728"/>
                    <a:pt x="4710113" y="469583"/>
                  </a:cubicBezTo>
                  <a:cubicBezTo>
                    <a:pt x="4710113" y="401003"/>
                    <a:pt x="4650105" y="337185"/>
                    <a:pt x="4574858" y="337185"/>
                  </a:cubicBezTo>
                  <a:cubicBezTo>
                    <a:pt x="4528185" y="337185"/>
                    <a:pt x="4481513" y="360045"/>
                    <a:pt x="4443413" y="400050"/>
                  </a:cubicBezTo>
                  <a:cubicBezTo>
                    <a:pt x="4405313" y="438150"/>
                    <a:pt x="4383405" y="490538"/>
                    <a:pt x="4383405" y="550545"/>
                  </a:cubicBezTo>
                  <a:cubicBezTo>
                    <a:pt x="4381500" y="649605"/>
                    <a:pt x="4446270" y="734378"/>
                    <a:pt x="4557713" y="734378"/>
                  </a:cubicBezTo>
                  <a:moveTo>
                    <a:pt x="4464368" y="477203"/>
                  </a:moveTo>
                  <a:cubicBezTo>
                    <a:pt x="4476750" y="407670"/>
                    <a:pt x="4513898" y="371475"/>
                    <a:pt x="4552950" y="371475"/>
                  </a:cubicBezTo>
                  <a:cubicBezTo>
                    <a:pt x="4599623" y="371475"/>
                    <a:pt x="4627245" y="412433"/>
                    <a:pt x="4627245" y="457200"/>
                  </a:cubicBezTo>
                  <a:cubicBezTo>
                    <a:pt x="4627245" y="470535"/>
                    <a:pt x="4622483" y="473393"/>
                    <a:pt x="4606290" y="474345"/>
                  </a:cubicBezTo>
                  <a:cubicBezTo>
                    <a:pt x="4557713" y="477203"/>
                    <a:pt x="4511040" y="477203"/>
                    <a:pt x="4464368" y="477203"/>
                  </a:cubicBezTo>
                  <a:moveTo>
                    <a:pt x="2225040" y="375285"/>
                  </a:moveTo>
                  <a:cubicBezTo>
                    <a:pt x="2254568" y="381953"/>
                    <a:pt x="2262188" y="388620"/>
                    <a:pt x="2282190" y="433388"/>
                  </a:cubicBezTo>
                  <a:cubicBezTo>
                    <a:pt x="2326005" y="533400"/>
                    <a:pt x="2366010" y="631508"/>
                    <a:pt x="2406015" y="735330"/>
                  </a:cubicBezTo>
                  <a:lnTo>
                    <a:pt x="2431733" y="735330"/>
                  </a:lnTo>
                  <a:cubicBezTo>
                    <a:pt x="2483168" y="607695"/>
                    <a:pt x="2527935" y="501968"/>
                    <a:pt x="2558415" y="436245"/>
                  </a:cubicBezTo>
                  <a:cubicBezTo>
                    <a:pt x="2582228" y="385763"/>
                    <a:pt x="2591753" y="376238"/>
                    <a:pt x="2615565" y="376238"/>
                  </a:cubicBezTo>
                  <a:cubicBezTo>
                    <a:pt x="2641283" y="376238"/>
                    <a:pt x="2649855" y="391478"/>
                    <a:pt x="2649855" y="439103"/>
                  </a:cubicBezTo>
                  <a:lnTo>
                    <a:pt x="2649855" y="633413"/>
                  </a:lnTo>
                  <a:cubicBezTo>
                    <a:pt x="2649855" y="691515"/>
                    <a:pt x="2643188" y="697230"/>
                    <a:pt x="2586990" y="701993"/>
                  </a:cubicBezTo>
                  <a:lnTo>
                    <a:pt x="2586990" y="724853"/>
                  </a:lnTo>
                  <a:lnTo>
                    <a:pt x="2791778" y="724853"/>
                  </a:lnTo>
                  <a:lnTo>
                    <a:pt x="2791778" y="701993"/>
                  </a:lnTo>
                  <a:cubicBezTo>
                    <a:pt x="2735580" y="697230"/>
                    <a:pt x="2728913" y="690563"/>
                    <a:pt x="2728913" y="633413"/>
                  </a:cubicBezTo>
                  <a:lnTo>
                    <a:pt x="2728913" y="336233"/>
                  </a:lnTo>
                  <a:cubicBezTo>
                    <a:pt x="2673668" y="346710"/>
                    <a:pt x="2625090" y="349568"/>
                    <a:pt x="2477453" y="349568"/>
                  </a:cubicBezTo>
                  <a:lnTo>
                    <a:pt x="2477453" y="375285"/>
                  </a:lnTo>
                  <a:cubicBezTo>
                    <a:pt x="2512695" y="380048"/>
                    <a:pt x="2525078" y="383858"/>
                    <a:pt x="2525078" y="399098"/>
                  </a:cubicBezTo>
                  <a:cubicBezTo>
                    <a:pt x="2525078" y="405765"/>
                    <a:pt x="2522220" y="415290"/>
                    <a:pt x="2518410" y="426720"/>
                  </a:cubicBezTo>
                  <a:cubicBezTo>
                    <a:pt x="2500313" y="482918"/>
                    <a:pt x="2470785" y="560070"/>
                    <a:pt x="2442210" y="625793"/>
                  </a:cubicBezTo>
                  <a:cubicBezTo>
                    <a:pt x="2418398" y="566738"/>
                    <a:pt x="2383155" y="479108"/>
                    <a:pt x="2360295" y="420053"/>
                  </a:cubicBezTo>
                  <a:cubicBezTo>
                    <a:pt x="2355533" y="408623"/>
                    <a:pt x="2352675" y="400050"/>
                    <a:pt x="2352675" y="394335"/>
                  </a:cubicBezTo>
                  <a:cubicBezTo>
                    <a:pt x="2352675" y="383858"/>
                    <a:pt x="2364105" y="380048"/>
                    <a:pt x="2395538" y="375285"/>
                  </a:cubicBezTo>
                  <a:lnTo>
                    <a:pt x="2395538" y="349568"/>
                  </a:lnTo>
                  <a:lnTo>
                    <a:pt x="2223135" y="349568"/>
                  </a:lnTo>
                  <a:lnTo>
                    <a:pt x="2223135" y="375285"/>
                  </a:lnTo>
                  <a:lnTo>
                    <a:pt x="2225040" y="375285"/>
                  </a:lnTo>
                  <a:close/>
                  <a:moveTo>
                    <a:pt x="361950" y="850583"/>
                  </a:moveTo>
                  <a:lnTo>
                    <a:pt x="522923" y="850583"/>
                  </a:lnTo>
                  <a:cubicBezTo>
                    <a:pt x="486728" y="816293"/>
                    <a:pt x="473393" y="782955"/>
                    <a:pt x="473393" y="707708"/>
                  </a:cubicBezTo>
                  <a:lnTo>
                    <a:pt x="473393" y="506730"/>
                  </a:lnTo>
                  <a:cubicBezTo>
                    <a:pt x="473393" y="472440"/>
                    <a:pt x="491490" y="455295"/>
                    <a:pt x="526733" y="455295"/>
                  </a:cubicBezTo>
                  <a:lnTo>
                    <a:pt x="736283" y="455295"/>
                  </a:lnTo>
                  <a:cubicBezTo>
                    <a:pt x="814388" y="455295"/>
                    <a:pt x="848678" y="468630"/>
                    <a:pt x="884873" y="502920"/>
                  </a:cubicBezTo>
                  <a:lnTo>
                    <a:pt x="884873" y="348615"/>
                  </a:lnTo>
                  <a:cubicBezTo>
                    <a:pt x="848678" y="382905"/>
                    <a:pt x="814388" y="396240"/>
                    <a:pt x="736283" y="396240"/>
                  </a:cubicBezTo>
                  <a:lnTo>
                    <a:pt x="526733" y="396240"/>
                  </a:lnTo>
                  <a:cubicBezTo>
                    <a:pt x="490538" y="396240"/>
                    <a:pt x="473393" y="379095"/>
                    <a:pt x="473393" y="344805"/>
                  </a:cubicBezTo>
                  <a:lnTo>
                    <a:pt x="473393" y="142875"/>
                  </a:lnTo>
                  <a:cubicBezTo>
                    <a:pt x="473393" y="68580"/>
                    <a:pt x="487680" y="34290"/>
                    <a:pt x="522923" y="0"/>
                  </a:cubicBezTo>
                  <a:lnTo>
                    <a:pt x="361950" y="0"/>
                  </a:lnTo>
                  <a:cubicBezTo>
                    <a:pt x="398145" y="34290"/>
                    <a:pt x="411480" y="67628"/>
                    <a:pt x="411480" y="142875"/>
                  </a:cubicBezTo>
                  <a:lnTo>
                    <a:pt x="411480" y="344805"/>
                  </a:lnTo>
                  <a:cubicBezTo>
                    <a:pt x="411480" y="379095"/>
                    <a:pt x="393383" y="396240"/>
                    <a:pt x="358140" y="396240"/>
                  </a:cubicBezTo>
                  <a:lnTo>
                    <a:pt x="148590" y="396240"/>
                  </a:lnTo>
                  <a:cubicBezTo>
                    <a:pt x="71438" y="396240"/>
                    <a:pt x="36195" y="382905"/>
                    <a:pt x="0" y="348615"/>
                  </a:cubicBezTo>
                  <a:lnTo>
                    <a:pt x="0" y="502920"/>
                  </a:lnTo>
                  <a:cubicBezTo>
                    <a:pt x="36195" y="468630"/>
                    <a:pt x="70485" y="455295"/>
                    <a:pt x="148590" y="455295"/>
                  </a:cubicBezTo>
                  <a:lnTo>
                    <a:pt x="358140" y="455295"/>
                  </a:lnTo>
                  <a:cubicBezTo>
                    <a:pt x="394335" y="455295"/>
                    <a:pt x="411480" y="472440"/>
                    <a:pt x="411480" y="506730"/>
                  </a:cubicBezTo>
                  <a:lnTo>
                    <a:pt x="411480" y="708660"/>
                  </a:lnTo>
                  <a:cubicBezTo>
                    <a:pt x="411480" y="782955"/>
                    <a:pt x="397193" y="816293"/>
                    <a:pt x="361950" y="850583"/>
                  </a:cubicBezTo>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 name="Freeform: Shape 26">
              <a:extLst>
                <a:ext uri="{FF2B5EF4-FFF2-40B4-BE49-F238E27FC236}">
                  <a16:creationId xmlns:a16="http://schemas.microsoft.com/office/drawing/2014/main" id="{24AC9692-6BC6-BD48-B468-109442D46F18}"/>
                </a:ext>
              </a:extLst>
            </p:cNvPr>
            <p:cNvSpPr/>
            <p:nvPr/>
          </p:nvSpPr>
          <p:spPr>
            <a:xfrm>
              <a:off x="726421" y="1826369"/>
              <a:ext cx="891539" cy="857250"/>
            </a:xfrm>
            <a:custGeom>
              <a:avLst/>
              <a:gdLst>
                <a:gd name="connsiteX0" fmla="*/ 262890 w 891539"/>
                <a:gd name="connsiteY0" fmla="*/ 857250 h 857250"/>
                <a:gd name="connsiteX1" fmla="*/ 376238 w 891539"/>
                <a:gd name="connsiteY1" fmla="*/ 713423 h 857250"/>
                <a:gd name="connsiteX2" fmla="*/ 376238 w 891539"/>
                <a:gd name="connsiteY2" fmla="*/ 533400 h 857250"/>
                <a:gd name="connsiteX3" fmla="*/ 337185 w 891539"/>
                <a:gd name="connsiteY3" fmla="*/ 495300 h 857250"/>
                <a:gd name="connsiteX4" fmla="*/ 150495 w 891539"/>
                <a:gd name="connsiteY4" fmla="*/ 495300 h 857250"/>
                <a:gd name="connsiteX5" fmla="*/ 0 w 891539"/>
                <a:gd name="connsiteY5" fmla="*/ 604838 h 857250"/>
                <a:gd name="connsiteX6" fmla="*/ 262890 w 891539"/>
                <a:gd name="connsiteY6" fmla="*/ 604838 h 857250"/>
                <a:gd name="connsiteX7" fmla="*/ 262890 w 891539"/>
                <a:gd name="connsiteY7" fmla="*/ 857250 h 857250"/>
                <a:gd name="connsiteX8" fmla="*/ 891540 w 891539"/>
                <a:gd name="connsiteY8" fmla="*/ 252413 h 857250"/>
                <a:gd name="connsiteX9" fmla="*/ 628650 w 891539"/>
                <a:gd name="connsiteY9" fmla="*/ 252413 h 857250"/>
                <a:gd name="connsiteX10" fmla="*/ 628650 w 891539"/>
                <a:gd name="connsiteY10" fmla="*/ 0 h 857250"/>
                <a:gd name="connsiteX11" fmla="*/ 515303 w 891539"/>
                <a:gd name="connsiteY11" fmla="*/ 143828 h 857250"/>
                <a:gd name="connsiteX12" fmla="*/ 515303 w 891539"/>
                <a:gd name="connsiteY12" fmla="*/ 322898 h 857250"/>
                <a:gd name="connsiteX13" fmla="*/ 554355 w 891539"/>
                <a:gd name="connsiteY13" fmla="*/ 360998 h 857250"/>
                <a:gd name="connsiteX14" fmla="*/ 741045 w 891539"/>
                <a:gd name="connsiteY14" fmla="*/ 360998 h 857250"/>
                <a:gd name="connsiteX15" fmla="*/ 891540 w 891539"/>
                <a:gd name="connsiteY15" fmla="*/ 252413 h 857250"/>
                <a:gd name="connsiteX16" fmla="*/ 150495 w 891539"/>
                <a:gd name="connsiteY16" fmla="*/ 361950 h 857250"/>
                <a:gd name="connsiteX17" fmla="*/ 337185 w 891539"/>
                <a:gd name="connsiteY17" fmla="*/ 361950 h 857250"/>
                <a:gd name="connsiteX18" fmla="*/ 376238 w 891539"/>
                <a:gd name="connsiteY18" fmla="*/ 323850 h 857250"/>
                <a:gd name="connsiteX19" fmla="*/ 376238 w 891539"/>
                <a:gd name="connsiteY19" fmla="*/ 143828 h 857250"/>
                <a:gd name="connsiteX20" fmla="*/ 262890 w 891539"/>
                <a:gd name="connsiteY20" fmla="*/ 0 h 857250"/>
                <a:gd name="connsiteX21" fmla="*/ 262890 w 891539"/>
                <a:gd name="connsiteY21" fmla="*/ 252413 h 857250"/>
                <a:gd name="connsiteX22" fmla="*/ 0 w 891539"/>
                <a:gd name="connsiteY22" fmla="*/ 252413 h 857250"/>
                <a:gd name="connsiteX23" fmla="*/ 150495 w 891539"/>
                <a:gd name="connsiteY23" fmla="*/ 361950 h 857250"/>
                <a:gd name="connsiteX24" fmla="*/ 515303 w 891539"/>
                <a:gd name="connsiteY24" fmla="*/ 712470 h 857250"/>
                <a:gd name="connsiteX25" fmla="*/ 515303 w 891539"/>
                <a:gd name="connsiteY25" fmla="*/ 533400 h 857250"/>
                <a:gd name="connsiteX26" fmla="*/ 554355 w 891539"/>
                <a:gd name="connsiteY26" fmla="*/ 495300 h 857250"/>
                <a:gd name="connsiteX27" fmla="*/ 741045 w 891539"/>
                <a:gd name="connsiteY27" fmla="*/ 495300 h 857250"/>
                <a:gd name="connsiteX28" fmla="*/ 891540 w 891539"/>
                <a:gd name="connsiteY28" fmla="*/ 604838 h 857250"/>
                <a:gd name="connsiteX29" fmla="*/ 628650 w 891539"/>
                <a:gd name="connsiteY29" fmla="*/ 604838 h 857250"/>
                <a:gd name="connsiteX30" fmla="*/ 628650 w 891539"/>
                <a:gd name="connsiteY30" fmla="*/ 857250 h 857250"/>
                <a:gd name="connsiteX31" fmla="*/ 515303 w 891539"/>
                <a:gd name="connsiteY31" fmla="*/ 71247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1539" h="857250">
                  <a:moveTo>
                    <a:pt x="262890" y="857250"/>
                  </a:moveTo>
                  <a:cubicBezTo>
                    <a:pt x="333375" y="842963"/>
                    <a:pt x="376238" y="787718"/>
                    <a:pt x="376238" y="713423"/>
                  </a:cubicBezTo>
                  <a:lnTo>
                    <a:pt x="376238" y="533400"/>
                  </a:lnTo>
                  <a:cubicBezTo>
                    <a:pt x="376238" y="503873"/>
                    <a:pt x="367665" y="495300"/>
                    <a:pt x="337185" y="495300"/>
                  </a:cubicBezTo>
                  <a:lnTo>
                    <a:pt x="150495" y="495300"/>
                  </a:lnTo>
                  <a:cubicBezTo>
                    <a:pt x="73343" y="495300"/>
                    <a:pt x="16193" y="536258"/>
                    <a:pt x="0" y="604838"/>
                  </a:cubicBezTo>
                  <a:lnTo>
                    <a:pt x="262890" y="604838"/>
                  </a:lnTo>
                  <a:lnTo>
                    <a:pt x="262890" y="857250"/>
                  </a:lnTo>
                  <a:close/>
                  <a:moveTo>
                    <a:pt x="891540" y="252413"/>
                  </a:moveTo>
                  <a:lnTo>
                    <a:pt x="628650" y="252413"/>
                  </a:lnTo>
                  <a:lnTo>
                    <a:pt x="628650" y="0"/>
                  </a:lnTo>
                  <a:cubicBezTo>
                    <a:pt x="558165" y="14288"/>
                    <a:pt x="515303" y="69533"/>
                    <a:pt x="515303" y="143828"/>
                  </a:cubicBezTo>
                  <a:lnTo>
                    <a:pt x="515303" y="322898"/>
                  </a:lnTo>
                  <a:cubicBezTo>
                    <a:pt x="515303" y="352425"/>
                    <a:pt x="523875" y="360998"/>
                    <a:pt x="554355" y="360998"/>
                  </a:cubicBezTo>
                  <a:lnTo>
                    <a:pt x="741045" y="360998"/>
                  </a:lnTo>
                  <a:cubicBezTo>
                    <a:pt x="819150" y="361950"/>
                    <a:pt x="876300" y="320040"/>
                    <a:pt x="891540" y="252413"/>
                  </a:cubicBezTo>
                  <a:moveTo>
                    <a:pt x="150495" y="361950"/>
                  </a:moveTo>
                  <a:lnTo>
                    <a:pt x="337185" y="361950"/>
                  </a:lnTo>
                  <a:cubicBezTo>
                    <a:pt x="367665" y="361950"/>
                    <a:pt x="376238" y="353378"/>
                    <a:pt x="376238" y="323850"/>
                  </a:cubicBezTo>
                  <a:lnTo>
                    <a:pt x="376238" y="143828"/>
                  </a:lnTo>
                  <a:cubicBezTo>
                    <a:pt x="376238" y="69533"/>
                    <a:pt x="333375" y="14288"/>
                    <a:pt x="262890" y="0"/>
                  </a:cubicBezTo>
                  <a:lnTo>
                    <a:pt x="262890" y="252413"/>
                  </a:lnTo>
                  <a:lnTo>
                    <a:pt x="0" y="252413"/>
                  </a:lnTo>
                  <a:cubicBezTo>
                    <a:pt x="15240" y="320040"/>
                    <a:pt x="72390" y="361950"/>
                    <a:pt x="150495" y="361950"/>
                  </a:cubicBezTo>
                  <a:moveTo>
                    <a:pt x="515303" y="712470"/>
                  </a:moveTo>
                  <a:lnTo>
                    <a:pt x="515303" y="533400"/>
                  </a:lnTo>
                  <a:cubicBezTo>
                    <a:pt x="515303" y="503873"/>
                    <a:pt x="523875" y="495300"/>
                    <a:pt x="554355" y="495300"/>
                  </a:cubicBezTo>
                  <a:lnTo>
                    <a:pt x="741045" y="495300"/>
                  </a:lnTo>
                  <a:cubicBezTo>
                    <a:pt x="819150" y="495300"/>
                    <a:pt x="876300" y="536258"/>
                    <a:pt x="891540" y="604838"/>
                  </a:cubicBezTo>
                  <a:lnTo>
                    <a:pt x="628650" y="604838"/>
                  </a:lnTo>
                  <a:lnTo>
                    <a:pt x="628650" y="857250"/>
                  </a:lnTo>
                  <a:cubicBezTo>
                    <a:pt x="558165" y="842010"/>
                    <a:pt x="515303" y="787718"/>
                    <a:pt x="515303" y="712470"/>
                  </a:cubicBezTo>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1" name="Graphic 28">
            <a:extLst>
              <a:ext uri="{FF2B5EF4-FFF2-40B4-BE49-F238E27FC236}">
                <a16:creationId xmlns:a16="http://schemas.microsoft.com/office/drawing/2014/main" id="{F3187131-6DE2-4E89-664D-9993B560D241}"/>
              </a:ext>
              <a:ext uri="{C183D7F6-B498-43B3-948B-1728B52AA6E4}">
                <adec:decorative xmlns:adec="http://schemas.microsoft.com/office/drawing/2017/decorative" val="1"/>
              </a:ext>
            </a:extLst>
          </p:cNvPr>
          <p:cNvGrpSpPr>
            <a:grpSpLocks noChangeAspect="1"/>
          </p:cNvGrpSpPr>
          <p:nvPr/>
        </p:nvGrpSpPr>
        <p:grpSpPr>
          <a:xfrm>
            <a:off x="4424979" y="5022543"/>
            <a:ext cx="1210104" cy="544544"/>
            <a:chOff x="5334000" y="3086100"/>
            <a:chExt cx="1523999" cy="685799"/>
          </a:xfrm>
          <a:solidFill>
            <a:schemeClr val="tx1"/>
          </a:solidFill>
        </p:grpSpPr>
        <p:sp>
          <p:nvSpPr>
            <p:cNvPr id="12" name="Freeform: Shape 30">
              <a:extLst>
                <a:ext uri="{FF2B5EF4-FFF2-40B4-BE49-F238E27FC236}">
                  <a16:creationId xmlns:a16="http://schemas.microsoft.com/office/drawing/2014/main" id="{34CD9823-02F5-EF43-F7F0-8ACEFA6E6B15}"/>
                </a:ext>
              </a:extLst>
            </p:cNvPr>
            <p:cNvSpPr/>
            <p:nvPr/>
          </p:nvSpPr>
          <p:spPr>
            <a:xfrm>
              <a:off x="6527396" y="3086101"/>
              <a:ext cx="182784" cy="284801"/>
            </a:xfrm>
            <a:custGeom>
              <a:avLst/>
              <a:gdLst>
                <a:gd name="connsiteX0" fmla="*/ 182785 w 182784"/>
                <a:gd name="connsiteY0" fmla="*/ 274403 h 284801"/>
                <a:gd name="connsiteX1" fmla="*/ 90745 w 182784"/>
                <a:gd name="connsiteY1" fmla="*/ 271020 h 284801"/>
                <a:gd name="connsiteX2" fmla="*/ 45691 w 182784"/>
                <a:gd name="connsiteY2" fmla="*/ 190729 h 284801"/>
                <a:gd name="connsiteX3" fmla="*/ 45691 w 182784"/>
                <a:gd name="connsiteY3" fmla="*/ 94072 h 284801"/>
                <a:gd name="connsiteX4" fmla="*/ 0 w 182784"/>
                <a:gd name="connsiteY4" fmla="*/ 10398 h 284801"/>
                <a:gd name="connsiteX5" fmla="*/ 92040 w 182784"/>
                <a:gd name="connsiteY5" fmla="*/ 13781 h 284801"/>
                <a:gd name="connsiteX6" fmla="*/ 137093 w 182784"/>
                <a:gd name="connsiteY6" fmla="*/ 94072 h 284801"/>
                <a:gd name="connsiteX7" fmla="*/ 137093 w 182784"/>
                <a:gd name="connsiteY7" fmla="*/ 190761 h 284801"/>
                <a:gd name="connsiteX8" fmla="*/ 166173 w 182784"/>
                <a:gd name="connsiteY8" fmla="*/ 261065 h 284801"/>
                <a:gd name="connsiteX9" fmla="*/ 182785 w 182784"/>
                <a:gd name="connsiteY9" fmla="*/ 274403 h 284801"/>
                <a:gd name="connsiteX10" fmla="*/ 182785 w 182784"/>
                <a:gd name="connsiteY10" fmla="*/ 274403 h 284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784" h="284801">
                  <a:moveTo>
                    <a:pt x="182785" y="274403"/>
                  </a:moveTo>
                  <a:cubicBezTo>
                    <a:pt x="153610" y="289388"/>
                    <a:pt x="118729" y="288106"/>
                    <a:pt x="90745" y="271020"/>
                  </a:cubicBezTo>
                  <a:cubicBezTo>
                    <a:pt x="62751" y="253935"/>
                    <a:pt x="45672" y="223512"/>
                    <a:pt x="45691" y="190729"/>
                  </a:cubicBezTo>
                  <a:lnTo>
                    <a:pt x="45691" y="94072"/>
                  </a:lnTo>
                  <a:cubicBezTo>
                    <a:pt x="45701" y="60226"/>
                    <a:pt x="28489" y="28696"/>
                    <a:pt x="0" y="10398"/>
                  </a:cubicBezTo>
                  <a:cubicBezTo>
                    <a:pt x="29175" y="-4586"/>
                    <a:pt x="64046" y="-3304"/>
                    <a:pt x="92040" y="13781"/>
                  </a:cubicBezTo>
                  <a:cubicBezTo>
                    <a:pt x="120034" y="30867"/>
                    <a:pt x="137103" y="61289"/>
                    <a:pt x="137093" y="94072"/>
                  </a:cubicBezTo>
                  <a:lnTo>
                    <a:pt x="137093" y="190761"/>
                  </a:lnTo>
                  <a:cubicBezTo>
                    <a:pt x="137017" y="217134"/>
                    <a:pt x="147485" y="242444"/>
                    <a:pt x="166173" y="261065"/>
                  </a:cubicBezTo>
                  <a:cubicBezTo>
                    <a:pt x="171202" y="266104"/>
                    <a:pt x="176775" y="270576"/>
                    <a:pt x="182785" y="274403"/>
                  </a:cubicBezTo>
                  <a:lnTo>
                    <a:pt x="182785" y="27440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 name="Freeform: Shape 31">
              <a:extLst>
                <a:ext uri="{FF2B5EF4-FFF2-40B4-BE49-F238E27FC236}">
                  <a16:creationId xmlns:a16="http://schemas.microsoft.com/office/drawing/2014/main" id="{F29547B9-3662-A440-F7F8-271E7680977B}"/>
                </a:ext>
              </a:extLst>
            </p:cNvPr>
            <p:cNvSpPr/>
            <p:nvPr/>
          </p:nvSpPr>
          <p:spPr>
            <a:xfrm>
              <a:off x="6379217" y="3086100"/>
              <a:ext cx="158875" cy="188082"/>
            </a:xfrm>
            <a:custGeom>
              <a:avLst/>
              <a:gdLst>
                <a:gd name="connsiteX0" fmla="*/ 158875 w 158875"/>
                <a:gd name="connsiteY0" fmla="*/ 188083 h 188082"/>
                <a:gd name="connsiteX1" fmla="*/ 94248 w 158875"/>
                <a:gd name="connsiteY1" fmla="*/ 188083 h 188082"/>
                <a:gd name="connsiteX2" fmla="*/ 6237 w 158875"/>
                <a:gd name="connsiteY2" fmla="*/ 127696 h 188082"/>
                <a:gd name="connsiteX3" fmla="*/ 31326 w 158875"/>
                <a:gd name="connsiteY3" fmla="*/ 23983 h 188082"/>
                <a:gd name="connsiteX4" fmla="*/ 137225 w 158875"/>
                <a:gd name="connsiteY4" fmla="*/ 10465 h 188082"/>
                <a:gd name="connsiteX5" fmla="*/ 120680 w 158875"/>
                <a:gd name="connsiteY5" fmla="*/ 23834 h 188082"/>
                <a:gd name="connsiteX6" fmla="*/ 94220 w 158875"/>
                <a:gd name="connsiteY6" fmla="*/ 116541 h 188082"/>
                <a:gd name="connsiteX7" fmla="*/ 158875 w 158875"/>
                <a:gd name="connsiteY7" fmla="*/ 188083 h 188082"/>
                <a:gd name="connsiteX8" fmla="*/ 158875 w 158875"/>
                <a:gd name="connsiteY8" fmla="*/ 188083 h 188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875" h="188082">
                  <a:moveTo>
                    <a:pt x="158875" y="188083"/>
                  </a:moveTo>
                  <a:lnTo>
                    <a:pt x="94248" y="188083"/>
                  </a:lnTo>
                  <a:cubicBezTo>
                    <a:pt x="55224" y="188148"/>
                    <a:pt x="20201" y="164122"/>
                    <a:pt x="6237" y="127696"/>
                  </a:cubicBezTo>
                  <a:cubicBezTo>
                    <a:pt x="-7736" y="91270"/>
                    <a:pt x="2256" y="50006"/>
                    <a:pt x="31326" y="23983"/>
                  </a:cubicBezTo>
                  <a:cubicBezTo>
                    <a:pt x="60406" y="-2040"/>
                    <a:pt x="102535" y="-7418"/>
                    <a:pt x="137225" y="10465"/>
                  </a:cubicBezTo>
                  <a:cubicBezTo>
                    <a:pt x="131234" y="14301"/>
                    <a:pt x="125690" y="18785"/>
                    <a:pt x="120680" y="23834"/>
                  </a:cubicBezTo>
                  <a:cubicBezTo>
                    <a:pt x="96458" y="48107"/>
                    <a:pt x="86447" y="83145"/>
                    <a:pt x="94220" y="116541"/>
                  </a:cubicBezTo>
                  <a:cubicBezTo>
                    <a:pt x="101983" y="149938"/>
                    <a:pt x="126424" y="176976"/>
                    <a:pt x="158875" y="188083"/>
                  </a:cubicBezTo>
                  <a:lnTo>
                    <a:pt x="158875" y="188083"/>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32">
              <a:extLst>
                <a:ext uri="{FF2B5EF4-FFF2-40B4-BE49-F238E27FC236}">
                  <a16:creationId xmlns:a16="http://schemas.microsoft.com/office/drawing/2014/main" id="{8B05FDCE-4723-D8CF-4F94-DFD2E16F9D2E}"/>
                </a:ext>
              </a:extLst>
            </p:cNvPr>
            <p:cNvSpPr/>
            <p:nvPr/>
          </p:nvSpPr>
          <p:spPr>
            <a:xfrm>
              <a:off x="6699446" y="3182822"/>
              <a:ext cx="158553" cy="188039"/>
            </a:xfrm>
            <a:custGeom>
              <a:avLst/>
              <a:gdLst>
                <a:gd name="connsiteX0" fmla="*/ 158553 w 158553"/>
                <a:gd name="connsiteY0" fmla="*/ 94008 h 188039"/>
                <a:gd name="connsiteX1" fmla="*/ 113471 w 158553"/>
                <a:gd name="connsiteY1" fmla="*/ 174248 h 188039"/>
                <a:gd name="connsiteX2" fmla="*/ 21460 w 158553"/>
                <a:gd name="connsiteY2" fmla="*/ 177682 h 188039"/>
                <a:gd name="connsiteX3" fmla="*/ 38033 w 158553"/>
                <a:gd name="connsiteY3" fmla="*/ 164312 h 188039"/>
                <a:gd name="connsiteX4" fmla="*/ 64560 w 158553"/>
                <a:gd name="connsiteY4" fmla="*/ 71628 h 188039"/>
                <a:gd name="connsiteX5" fmla="*/ 0 w 158553"/>
                <a:gd name="connsiteY5" fmla="*/ 0 h 188039"/>
                <a:gd name="connsiteX6" fmla="*/ 64627 w 158553"/>
                <a:gd name="connsiteY6" fmla="*/ 0 h 188039"/>
                <a:gd name="connsiteX7" fmla="*/ 158553 w 158553"/>
                <a:gd name="connsiteY7" fmla="*/ 94008 h 18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553" h="188039">
                  <a:moveTo>
                    <a:pt x="158553" y="94008"/>
                  </a:moveTo>
                  <a:cubicBezTo>
                    <a:pt x="158524" y="126776"/>
                    <a:pt x="141446" y="157171"/>
                    <a:pt x="113471" y="174248"/>
                  </a:cubicBezTo>
                  <a:cubicBezTo>
                    <a:pt x="85487" y="191326"/>
                    <a:pt x="50635" y="192627"/>
                    <a:pt x="21460" y="177682"/>
                  </a:cubicBezTo>
                  <a:cubicBezTo>
                    <a:pt x="27451" y="173843"/>
                    <a:pt x="33014" y="169360"/>
                    <a:pt x="38033" y="164312"/>
                  </a:cubicBezTo>
                  <a:cubicBezTo>
                    <a:pt x="62265" y="140050"/>
                    <a:pt x="72285" y="105026"/>
                    <a:pt x="64560" y="71628"/>
                  </a:cubicBezTo>
                  <a:cubicBezTo>
                    <a:pt x="56826" y="38229"/>
                    <a:pt x="32433" y="11162"/>
                    <a:pt x="0" y="0"/>
                  </a:cubicBezTo>
                  <a:lnTo>
                    <a:pt x="64627" y="0"/>
                  </a:lnTo>
                  <a:cubicBezTo>
                    <a:pt x="116491" y="142"/>
                    <a:pt x="158486" y="42168"/>
                    <a:pt x="158553" y="940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33">
              <a:extLst>
                <a:ext uri="{FF2B5EF4-FFF2-40B4-BE49-F238E27FC236}">
                  <a16:creationId xmlns:a16="http://schemas.microsoft.com/office/drawing/2014/main" id="{09820E89-4776-675D-0CCD-EA88655FB160}"/>
                </a:ext>
              </a:extLst>
            </p:cNvPr>
            <p:cNvSpPr/>
            <p:nvPr/>
          </p:nvSpPr>
          <p:spPr>
            <a:xfrm>
              <a:off x="5926675" y="3618437"/>
              <a:ext cx="113410" cy="151297"/>
            </a:xfrm>
            <a:custGeom>
              <a:avLst/>
              <a:gdLst>
                <a:gd name="connsiteX0" fmla="*/ 0 w 113410"/>
                <a:gd name="connsiteY0" fmla="*/ 0 h 151297"/>
                <a:gd name="connsiteX1" fmla="*/ 10792 w 113410"/>
                <a:gd name="connsiteY1" fmla="*/ 0 h 151297"/>
                <a:gd name="connsiteX2" fmla="*/ 10792 w 113410"/>
                <a:gd name="connsiteY2" fmla="*/ 69110 h 151297"/>
                <a:gd name="connsiteX3" fmla="*/ 102619 w 113410"/>
                <a:gd name="connsiteY3" fmla="*/ 69110 h 151297"/>
                <a:gd name="connsiteX4" fmla="*/ 102619 w 113410"/>
                <a:gd name="connsiteY4" fmla="*/ 0 h 151297"/>
                <a:gd name="connsiteX5" fmla="*/ 113410 w 113410"/>
                <a:gd name="connsiteY5" fmla="*/ 0 h 151297"/>
                <a:gd name="connsiteX6" fmla="*/ 113410 w 113410"/>
                <a:gd name="connsiteY6" fmla="*/ 151137 h 151297"/>
                <a:gd name="connsiteX7" fmla="*/ 102619 w 113410"/>
                <a:gd name="connsiteY7" fmla="*/ 151137 h 151297"/>
                <a:gd name="connsiteX8" fmla="*/ 102619 w 113410"/>
                <a:gd name="connsiteY8" fmla="*/ 80058 h 151297"/>
                <a:gd name="connsiteX9" fmla="*/ 10792 w 113410"/>
                <a:gd name="connsiteY9" fmla="*/ 80058 h 151297"/>
                <a:gd name="connsiteX10" fmla="*/ 10792 w 113410"/>
                <a:gd name="connsiteY10" fmla="*/ 151298 h 151297"/>
                <a:gd name="connsiteX11" fmla="*/ 0 w 113410"/>
                <a:gd name="connsiteY11" fmla="*/ 151298 h 151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410" h="151297">
                  <a:moveTo>
                    <a:pt x="0" y="0"/>
                  </a:moveTo>
                  <a:lnTo>
                    <a:pt x="10792" y="0"/>
                  </a:lnTo>
                  <a:lnTo>
                    <a:pt x="10792" y="69110"/>
                  </a:lnTo>
                  <a:lnTo>
                    <a:pt x="102619" y="69110"/>
                  </a:lnTo>
                  <a:lnTo>
                    <a:pt x="102619" y="0"/>
                  </a:lnTo>
                  <a:lnTo>
                    <a:pt x="113410" y="0"/>
                  </a:lnTo>
                  <a:lnTo>
                    <a:pt x="113410" y="151137"/>
                  </a:lnTo>
                  <a:lnTo>
                    <a:pt x="102619" y="151137"/>
                  </a:lnTo>
                  <a:lnTo>
                    <a:pt x="102619" y="80058"/>
                  </a:lnTo>
                  <a:lnTo>
                    <a:pt x="10792" y="80058"/>
                  </a:lnTo>
                  <a:lnTo>
                    <a:pt x="10792" y="151298"/>
                  </a:lnTo>
                  <a:lnTo>
                    <a:pt x="0" y="15129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34">
              <a:extLst>
                <a:ext uri="{FF2B5EF4-FFF2-40B4-BE49-F238E27FC236}">
                  <a16:creationId xmlns:a16="http://schemas.microsoft.com/office/drawing/2014/main" id="{31A50FA5-72D1-F658-CB98-47CB5DAE3059}"/>
                </a:ext>
              </a:extLst>
            </p:cNvPr>
            <p:cNvSpPr/>
            <p:nvPr/>
          </p:nvSpPr>
          <p:spPr>
            <a:xfrm>
              <a:off x="6069391" y="3663908"/>
              <a:ext cx="97223" cy="107991"/>
            </a:xfrm>
            <a:custGeom>
              <a:avLst/>
              <a:gdLst>
                <a:gd name="connsiteX0" fmla="*/ 9726 w 97223"/>
                <a:gd name="connsiteY0" fmla="*/ 58323 h 107991"/>
                <a:gd name="connsiteX1" fmla="*/ 50761 w 97223"/>
                <a:gd name="connsiteY1" fmla="*/ 98271 h 107991"/>
                <a:gd name="connsiteX2" fmla="*/ 85333 w 97223"/>
                <a:gd name="connsiteY2" fmla="*/ 80121 h 107991"/>
                <a:gd name="connsiteX3" fmla="*/ 91795 w 97223"/>
                <a:gd name="connsiteY3" fmla="*/ 86387 h 107991"/>
                <a:gd name="connsiteX4" fmla="*/ 50761 w 97223"/>
                <a:gd name="connsiteY4" fmla="*/ 107992 h 107991"/>
                <a:gd name="connsiteX5" fmla="*/ 0 w 97223"/>
                <a:gd name="connsiteY5" fmla="*/ 53995 h 107991"/>
                <a:gd name="connsiteX6" fmla="*/ 49694 w 97223"/>
                <a:gd name="connsiteY6" fmla="*/ 0 h 107991"/>
                <a:gd name="connsiteX7" fmla="*/ 97224 w 97223"/>
                <a:gd name="connsiteY7" fmla="*/ 53995 h 107991"/>
                <a:gd name="connsiteX8" fmla="*/ 97224 w 97223"/>
                <a:gd name="connsiteY8" fmla="*/ 58323 h 107991"/>
                <a:gd name="connsiteX9" fmla="*/ 9726 w 97223"/>
                <a:gd name="connsiteY9" fmla="*/ 58323 h 107991"/>
                <a:gd name="connsiteX10" fmla="*/ 9726 w 97223"/>
                <a:gd name="connsiteY10" fmla="*/ 58323 h 107991"/>
                <a:gd name="connsiteX11" fmla="*/ 9726 w 97223"/>
                <a:gd name="connsiteY11" fmla="*/ 48635 h 107991"/>
                <a:gd name="connsiteX12" fmla="*/ 87498 w 97223"/>
                <a:gd name="connsiteY12" fmla="*/ 48635 h 107991"/>
                <a:gd name="connsiteX13" fmla="*/ 49694 w 97223"/>
                <a:gd name="connsiteY13" fmla="*/ 9882 h 107991"/>
                <a:gd name="connsiteX14" fmla="*/ 9726 w 97223"/>
                <a:gd name="connsiteY14" fmla="*/ 48602 h 107991"/>
                <a:gd name="connsiteX15" fmla="*/ 9726 w 97223"/>
                <a:gd name="connsiteY15" fmla="*/ 48635 h 10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7223" h="107991">
                  <a:moveTo>
                    <a:pt x="9726" y="58323"/>
                  </a:moveTo>
                  <a:cubicBezTo>
                    <a:pt x="10927" y="80280"/>
                    <a:pt x="28769" y="97648"/>
                    <a:pt x="50761" y="98271"/>
                  </a:cubicBezTo>
                  <a:cubicBezTo>
                    <a:pt x="64500" y="97998"/>
                    <a:pt x="77310" y="91273"/>
                    <a:pt x="85333" y="80121"/>
                  </a:cubicBezTo>
                  <a:lnTo>
                    <a:pt x="91795" y="86387"/>
                  </a:lnTo>
                  <a:cubicBezTo>
                    <a:pt x="82298" y="99661"/>
                    <a:pt x="67085" y="107671"/>
                    <a:pt x="50761" y="107992"/>
                  </a:cubicBezTo>
                  <a:cubicBezTo>
                    <a:pt x="23749" y="107992"/>
                    <a:pt x="0" y="84255"/>
                    <a:pt x="0" y="53995"/>
                  </a:cubicBezTo>
                  <a:cubicBezTo>
                    <a:pt x="0" y="23736"/>
                    <a:pt x="23781" y="0"/>
                    <a:pt x="49694" y="0"/>
                  </a:cubicBezTo>
                  <a:cubicBezTo>
                    <a:pt x="75608" y="0"/>
                    <a:pt x="97224" y="21605"/>
                    <a:pt x="97224" y="53995"/>
                  </a:cubicBezTo>
                  <a:lnTo>
                    <a:pt x="97224" y="58323"/>
                  </a:lnTo>
                  <a:lnTo>
                    <a:pt x="9726" y="58323"/>
                  </a:lnTo>
                  <a:lnTo>
                    <a:pt x="9726" y="58323"/>
                  </a:lnTo>
                  <a:close/>
                  <a:moveTo>
                    <a:pt x="9726" y="48635"/>
                  </a:moveTo>
                  <a:lnTo>
                    <a:pt x="87498" y="48635"/>
                  </a:lnTo>
                  <a:cubicBezTo>
                    <a:pt x="86432" y="26029"/>
                    <a:pt x="70212" y="9882"/>
                    <a:pt x="49694" y="9882"/>
                  </a:cubicBezTo>
                  <a:cubicBezTo>
                    <a:pt x="29177" y="9882"/>
                    <a:pt x="10824" y="28096"/>
                    <a:pt x="9726" y="48602"/>
                  </a:cubicBezTo>
                  <a:lnTo>
                    <a:pt x="9726" y="486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35">
              <a:extLst>
                <a:ext uri="{FF2B5EF4-FFF2-40B4-BE49-F238E27FC236}">
                  <a16:creationId xmlns:a16="http://schemas.microsoft.com/office/drawing/2014/main" id="{B5B21A5D-9CB5-9D9E-3C3A-D543AA426A30}"/>
                </a:ext>
              </a:extLst>
            </p:cNvPr>
            <p:cNvSpPr/>
            <p:nvPr/>
          </p:nvSpPr>
          <p:spPr>
            <a:xfrm>
              <a:off x="6190427" y="3663973"/>
              <a:ext cx="82069" cy="107865"/>
            </a:xfrm>
            <a:custGeom>
              <a:avLst/>
              <a:gdLst>
                <a:gd name="connsiteX0" fmla="*/ 72344 w 82069"/>
                <a:gd name="connsiteY0" fmla="*/ 40981 h 107865"/>
                <a:gd name="connsiteX1" fmla="*/ 43265 w 82069"/>
                <a:gd name="connsiteY1" fmla="*/ 9688 h 107865"/>
                <a:gd name="connsiteX2" fmla="*/ 13022 w 82069"/>
                <a:gd name="connsiteY2" fmla="*/ 24801 h 107865"/>
                <a:gd name="connsiteX3" fmla="*/ 6559 w 82069"/>
                <a:gd name="connsiteY3" fmla="*/ 18343 h 107865"/>
                <a:gd name="connsiteX4" fmla="*/ 43297 w 82069"/>
                <a:gd name="connsiteY4" fmla="*/ 0 h 107865"/>
                <a:gd name="connsiteX5" fmla="*/ 82069 w 82069"/>
                <a:gd name="connsiteY5" fmla="*/ 41014 h 107865"/>
                <a:gd name="connsiteX6" fmla="*/ 82069 w 82069"/>
                <a:gd name="connsiteY6" fmla="*/ 105795 h 107865"/>
                <a:gd name="connsiteX7" fmla="*/ 72376 w 82069"/>
                <a:gd name="connsiteY7" fmla="*/ 105795 h 107865"/>
                <a:gd name="connsiteX8" fmla="*/ 72376 w 82069"/>
                <a:gd name="connsiteY8" fmla="*/ 88485 h 107865"/>
                <a:gd name="connsiteX9" fmla="*/ 34573 w 82069"/>
                <a:gd name="connsiteY9" fmla="*/ 107862 h 107865"/>
                <a:gd name="connsiteX10" fmla="*/ 0 w 82069"/>
                <a:gd name="connsiteY10" fmla="*/ 78797 h 107865"/>
                <a:gd name="connsiteX11" fmla="*/ 31310 w 82069"/>
                <a:gd name="connsiteY11" fmla="*/ 47504 h 107865"/>
                <a:gd name="connsiteX12" fmla="*/ 72344 w 82069"/>
                <a:gd name="connsiteY12" fmla="*/ 40981 h 107865"/>
                <a:gd name="connsiteX13" fmla="*/ 72344 w 82069"/>
                <a:gd name="connsiteY13" fmla="*/ 60358 h 107865"/>
                <a:gd name="connsiteX14" fmla="*/ 72344 w 82069"/>
                <a:gd name="connsiteY14" fmla="*/ 50669 h 107865"/>
                <a:gd name="connsiteX15" fmla="*/ 33571 w 82069"/>
                <a:gd name="connsiteY15" fmla="*/ 57128 h 107865"/>
                <a:gd name="connsiteX16" fmla="*/ 9791 w 82069"/>
                <a:gd name="connsiteY16" fmla="*/ 78733 h 107865"/>
                <a:gd name="connsiteX17" fmla="*/ 34637 w 82069"/>
                <a:gd name="connsiteY17" fmla="*/ 98109 h 107865"/>
                <a:gd name="connsiteX18" fmla="*/ 61535 w 82069"/>
                <a:gd name="connsiteY18" fmla="*/ 87306 h 107865"/>
                <a:gd name="connsiteX19" fmla="*/ 72344 w 82069"/>
                <a:gd name="connsiteY19" fmla="*/ 60422 h 107865"/>
                <a:gd name="connsiteX20" fmla="*/ 72344 w 82069"/>
                <a:gd name="connsiteY20" fmla="*/ 60358 h 10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2069" h="107865">
                  <a:moveTo>
                    <a:pt x="72344" y="40981"/>
                  </a:moveTo>
                  <a:cubicBezTo>
                    <a:pt x="72344" y="23058"/>
                    <a:pt x="59808" y="9688"/>
                    <a:pt x="43265" y="9688"/>
                  </a:cubicBezTo>
                  <a:cubicBezTo>
                    <a:pt x="31462" y="10084"/>
                    <a:pt x="20420" y="15603"/>
                    <a:pt x="13022" y="24801"/>
                  </a:cubicBezTo>
                  <a:lnTo>
                    <a:pt x="6559" y="18343"/>
                  </a:lnTo>
                  <a:cubicBezTo>
                    <a:pt x="6559" y="18343"/>
                    <a:pt x="19968" y="0"/>
                    <a:pt x="43297" y="0"/>
                  </a:cubicBezTo>
                  <a:cubicBezTo>
                    <a:pt x="65559" y="0"/>
                    <a:pt x="82069" y="17923"/>
                    <a:pt x="82069" y="41014"/>
                  </a:cubicBezTo>
                  <a:lnTo>
                    <a:pt x="82069" y="105795"/>
                  </a:lnTo>
                  <a:lnTo>
                    <a:pt x="72376" y="105795"/>
                  </a:lnTo>
                  <a:lnTo>
                    <a:pt x="72376" y="88485"/>
                  </a:lnTo>
                  <a:cubicBezTo>
                    <a:pt x="63756" y="100794"/>
                    <a:pt x="49604" y="108048"/>
                    <a:pt x="34573" y="107862"/>
                  </a:cubicBezTo>
                  <a:cubicBezTo>
                    <a:pt x="14055" y="107862"/>
                    <a:pt x="0" y="93815"/>
                    <a:pt x="0" y="78797"/>
                  </a:cubicBezTo>
                  <a:cubicBezTo>
                    <a:pt x="0" y="62651"/>
                    <a:pt x="11890" y="50508"/>
                    <a:pt x="31310" y="47504"/>
                  </a:cubicBezTo>
                  <a:lnTo>
                    <a:pt x="72344" y="40981"/>
                  </a:lnTo>
                  <a:close/>
                  <a:moveTo>
                    <a:pt x="72344" y="60358"/>
                  </a:moveTo>
                  <a:lnTo>
                    <a:pt x="72344" y="50669"/>
                  </a:lnTo>
                  <a:lnTo>
                    <a:pt x="33571" y="57128"/>
                  </a:lnTo>
                  <a:cubicBezTo>
                    <a:pt x="17416" y="59711"/>
                    <a:pt x="9791" y="67914"/>
                    <a:pt x="9791" y="78733"/>
                  </a:cubicBezTo>
                  <a:cubicBezTo>
                    <a:pt x="9791" y="88422"/>
                    <a:pt x="19483" y="98109"/>
                    <a:pt x="34637" y="98109"/>
                  </a:cubicBezTo>
                  <a:cubicBezTo>
                    <a:pt x="44702" y="98323"/>
                    <a:pt x="54417" y="94421"/>
                    <a:pt x="61535" y="87306"/>
                  </a:cubicBezTo>
                  <a:cubicBezTo>
                    <a:pt x="68653" y="80192"/>
                    <a:pt x="72558" y="70481"/>
                    <a:pt x="72344" y="60422"/>
                  </a:cubicBezTo>
                  <a:lnTo>
                    <a:pt x="72344" y="6035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Shape 36">
              <a:extLst>
                <a:ext uri="{FF2B5EF4-FFF2-40B4-BE49-F238E27FC236}">
                  <a16:creationId xmlns:a16="http://schemas.microsoft.com/office/drawing/2014/main" id="{F93C56EC-716F-0271-956D-9C99A6198ECA}"/>
                </a:ext>
              </a:extLst>
            </p:cNvPr>
            <p:cNvSpPr/>
            <p:nvPr/>
          </p:nvSpPr>
          <p:spPr>
            <a:xfrm>
              <a:off x="6308817" y="3618437"/>
              <a:ext cx="9686" cy="151297"/>
            </a:xfrm>
            <a:custGeom>
              <a:avLst/>
              <a:gdLst>
                <a:gd name="connsiteX0" fmla="*/ 9687 w 9686"/>
                <a:gd name="connsiteY0" fmla="*/ 151298 h 151297"/>
                <a:gd name="connsiteX1" fmla="*/ 0 w 9686"/>
                <a:gd name="connsiteY1" fmla="*/ 151298 h 151297"/>
                <a:gd name="connsiteX2" fmla="*/ 0 w 9686"/>
                <a:gd name="connsiteY2" fmla="*/ 0 h 151297"/>
                <a:gd name="connsiteX3" fmla="*/ 9687 w 9686"/>
                <a:gd name="connsiteY3" fmla="*/ 0 h 151297"/>
                <a:gd name="connsiteX4" fmla="*/ 9687 w 9686"/>
                <a:gd name="connsiteY4" fmla="*/ 151137 h 151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86" h="151297">
                  <a:moveTo>
                    <a:pt x="9687" y="151298"/>
                  </a:moveTo>
                  <a:lnTo>
                    <a:pt x="0" y="151298"/>
                  </a:lnTo>
                  <a:lnTo>
                    <a:pt x="0" y="0"/>
                  </a:lnTo>
                  <a:lnTo>
                    <a:pt x="9687" y="0"/>
                  </a:lnTo>
                  <a:lnTo>
                    <a:pt x="9687" y="151137"/>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37">
              <a:extLst>
                <a:ext uri="{FF2B5EF4-FFF2-40B4-BE49-F238E27FC236}">
                  <a16:creationId xmlns:a16="http://schemas.microsoft.com/office/drawing/2014/main" id="{51A0239C-39F3-1282-8FD7-27C36B59A594}"/>
                </a:ext>
              </a:extLst>
            </p:cNvPr>
            <p:cNvSpPr/>
            <p:nvPr/>
          </p:nvSpPr>
          <p:spPr>
            <a:xfrm>
              <a:off x="6344002" y="3631549"/>
              <a:ext cx="60417" cy="140286"/>
            </a:xfrm>
            <a:custGeom>
              <a:avLst/>
              <a:gdLst>
                <a:gd name="connsiteX0" fmla="*/ 21584 w 60417"/>
                <a:gd name="connsiteY0" fmla="*/ 0 h 140286"/>
                <a:gd name="connsiteX1" fmla="*/ 30213 w 60417"/>
                <a:gd name="connsiteY1" fmla="*/ 0 h 140286"/>
                <a:gd name="connsiteX2" fmla="*/ 30213 w 60417"/>
                <a:gd name="connsiteY2" fmla="*/ 34555 h 140286"/>
                <a:gd name="connsiteX3" fmla="*/ 53988 w 60417"/>
                <a:gd name="connsiteY3" fmla="*/ 34555 h 140286"/>
                <a:gd name="connsiteX4" fmla="*/ 53988 w 60417"/>
                <a:gd name="connsiteY4" fmla="*/ 44244 h 140286"/>
                <a:gd name="connsiteX5" fmla="*/ 30213 w 60417"/>
                <a:gd name="connsiteY5" fmla="*/ 44244 h 140286"/>
                <a:gd name="connsiteX6" fmla="*/ 30213 w 60417"/>
                <a:gd name="connsiteY6" fmla="*/ 112255 h 140286"/>
                <a:gd name="connsiteX7" fmla="*/ 46368 w 60417"/>
                <a:gd name="connsiteY7" fmla="*/ 130598 h 140286"/>
                <a:gd name="connsiteX8" fmla="*/ 60417 w 60417"/>
                <a:gd name="connsiteY8" fmla="*/ 127368 h 140286"/>
                <a:gd name="connsiteX9" fmla="*/ 60417 w 60417"/>
                <a:gd name="connsiteY9" fmla="*/ 137057 h 140286"/>
                <a:gd name="connsiteX10" fmla="*/ 46368 w 60417"/>
                <a:gd name="connsiteY10" fmla="*/ 140286 h 140286"/>
                <a:gd name="connsiteX11" fmla="*/ 20517 w 60417"/>
                <a:gd name="connsiteY11" fmla="*/ 112223 h 140286"/>
                <a:gd name="connsiteX12" fmla="*/ 20517 w 60417"/>
                <a:gd name="connsiteY12" fmla="*/ 44244 h 140286"/>
                <a:gd name="connsiteX13" fmla="*/ 0 w 60417"/>
                <a:gd name="connsiteY13" fmla="*/ 44244 h 140286"/>
                <a:gd name="connsiteX14" fmla="*/ 0 w 60417"/>
                <a:gd name="connsiteY14" fmla="*/ 34555 h 140286"/>
                <a:gd name="connsiteX15" fmla="*/ 14049 w 60417"/>
                <a:gd name="connsiteY15" fmla="*/ 34555 h 140286"/>
                <a:gd name="connsiteX16" fmla="*/ 19764 w 60417"/>
                <a:gd name="connsiteY16" fmla="*/ 31935 h 140286"/>
                <a:gd name="connsiteX17" fmla="*/ 21612 w 60417"/>
                <a:gd name="connsiteY17" fmla="*/ 25933 h 140286"/>
                <a:gd name="connsiteX18" fmla="*/ 21612 w 60417"/>
                <a:gd name="connsiteY18" fmla="*/ 97 h 140286"/>
                <a:gd name="connsiteX19" fmla="*/ 21584 w 60417"/>
                <a:gd name="connsiteY19" fmla="*/ 0 h 14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417" h="140286">
                  <a:moveTo>
                    <a:pt x="21584" y="0"/>
                  </a:moveTo>
                  <a:lnTo>
                    <a:pt x="30213" y="0"/>
                  </a:lnTo>
                  <a:lnTo>
                    <a:pt x="30213" y="34555"/>
                  </a:lnTo>
                  <a:lnTo>
                    <a:pt x="53988" y="34555"/>
                  </a:lnTo>
                  <a:lnTo>
                    <a:pt x="53988" y="44244"/>
                  </a:lnTo>
                  <a:lnTo>
                    <a:pt x="30213" y="44244"/>
                  </a:lnTo>
                  <a:lnTo>
                    <a:pt x="30213" y="112255"/>
                  </a:lnTo>
                  <a:cubicBezTo>
                    <a:pt x="30213" y="124139"/>
                    <a:pt x="36671" y="130598"/>
                    <a:pt x="46368" y="130598"/>
                  </a:cubicBezTo>
                  <a:cubicBezTo>
                    <a:pt x="51225" y="130504"/>
                    <a:pt x="56007" y="129405"/>
                    <a:pt x="60417" y="127368"/>
                  </a:cubicBezTo>
                  <a:lnTo>
                    <a:pt x="60417" y="137057"/>
                  </a:lnTo>
                  <a:cubicBezTo>
                    <a:pt x="56007" y="139093"/>
                    <a:pt x="51225" y="140192"/>
                    <a:pt x="46368" y="140286"/>
                  </a:cubicBezTo>
                  <a:cubicBezTo>
                    <a:pt x="30213" y="140286"/>
                    <a:pt x="20517" y="130598"/>
                    <a:pt x="20517" y="112223"/>
                  </a:cubicBezTo>
                  <a:lnTo>
                    <a:pt x="20517" y="44244"/>
                  </a:lnTo>
                  <a:lnTo>
                    <a:pt x="0" y="44244"/>
                  </a:lnTo>
                  <a:lnTo>
                    <a:pt x="0" y="34555"/>
                  </a:lnTo>
                  <a:lnTo>
                    <a:pt x="14049" y="34555"/>
                  </a:lnTo>
                  <a:cubicBezTo>
                    <a:pt x="16240" y="34535"/>
                    <a:pt x="18326" y="33581"/>
                    <a:pt x="19764" y="31935"/>
                  </a:cubicBezTo>
                  <a:cubicBezTo>
                    <a:pt x="21212" y="30290"/>
                    <a:pt x="21879" y="28105"/>
                    <a:pt x="21612" y="25933"/>
                  </a:cubicBezTo>
                  <a:lnTo>
                    <a:pt x="21612" y="97"/>
                  </a:lnTo>
                  <a:lnTo>
                    <a:pt x="21584" y="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Freeform: Shape 38">
              <a:extLst>
                <a:ext uri="{FF2B5EF4-FFF2-40B4-BE49-F238E27FC236}">
                  <a16:creationId xmlns:a16="http://schemas.microsoft.com/office/drawing/2014/main" id="{45DE52D1-E1F6-47DE-014A-5E316CA0DE9D}"/>
                </a:ext>
              </a:extLst>
            </p:cNvPr>
            <p:cNvSpPr/>
            <p:nvPr/>
          </p:nvSpPr>
          <p:spPr>
            <a:xfrm>
              <a:off x="6432051" y="3618437"/>
              <a:ext cx="87239" cy="151330"/>
            </a:xfrm>
            <a:custGeom>
              <a:avLst/>
              <a:gdLst>
                <a:gd name="connsiteX0" fmla="*/ 9687 w 87239"/>
                <a:gd name="connsiteY0" fmla="*/ 66009 h 151330"/>
                <a:gd name="connsiteX1" fmla="*/ 45234 w 87239"/>
                <a:gd name="connsiteY1" fmla="*/ 45503 h 151330"/>
                <a:gd name="connsiteX2" fmla="*/ 87240 w 87239"/>
                <a:gd name="connsiteY2" fmla="*/ 89778 h 151330"/>
                <a:gd name="connsiteX3" fmla="*/ 87240 w 87239"/>
                <a:gd name="connsiteY3" fmla="*/ 151330 h 151330"/>
                <a:gd name="connsiteX4" fmla="*/ 77543 w 87239"/>
                <a:gd name="connsiteY4" fmla="*/ 151330 h 151330"/>
                <a:gd name="connsiteX5" fmla="*/ 77543 w 87239"/>
                <a:gd name="connsiteY5" fmla="*/ 89746 h 151330"/>
                <a:gd name="connsiteX6" fmla="*/ 45234 w 87239"/>
                <a:gd name="connsiteY6" fmla="*/ 55191 h 151330"/>
                <a:gd name="connsiteX7" fmla="*/ 9687 w 87239"/>
                <a:gd name="connsiteY7" fmla="*/ 92975 h 151330"/>
                <a:gd name="connsiteX8" fmla="*/ 9687 w 87239"/>
                <a:gd name="connsiteY8" fmla="*/ 151266 h 151330"/>
                <a:gd name="connsiteX9" fmla="*/ 0 w 87239"/>
                <a:gd name="connsiteY9" fmla="*/ 151266 h 151330"/>
                <a:gd name="connsiteX10" fmla="*/ 0 w 87239"/>
                <a:gd name="connsiteY10" fmla="*/ 0 h 151330"/>
                <a:gd name="connsiteX11" fmla="*/ 9687 w 87239"/>
                <a:gd name="connsiteY11" fmla="*/ 0 h 151330"/>
                <a:gd name="connsiteX12" fmla="*/ 9687 w 87239"/>
                <a:gd name="connsiteY12" fmla="*/ 65848 h 151330"/>
                <a:gd name="connsiteX13" fmla="*/ 9687 w 87239"/>
                <a:gd name="connsiteY13" fmla="*/ 66009 h 1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7239" h="151330">
                  <a:moveTo>
                    <a:pt x="9687" y="66009"/>
                  </a:moveTo>
                  <a:cubicBezTo>
                    <a:pt x="16793" y="53095"/>
                    <a:pt x="30490" y="45193"/>
                    <a:pt x="45234" y="45503"/>
                  </a:cubicBezTo>
                  <a:cubicBezTo>
                    <a:pt x="69009" y="45503"/>
                    <a:pt x="87240" y="63846"/>
                    <a:pt x="87240" y="89778"/>
                  </a:cubicBezTo>
                  <a:lnTo>
                    <a:pt x="87240" y="151330"/>
                  </a:lnTo>
                  <a:lnTo>
                    <a:pt x="77543" y="151330"/>
                  </a:lnTo>
                  <a:lnTo>
                    <a:pt x="77543" y="89746"/>
                  </a:lnTo>
                  <a:cubicBezTo>
                    <a:pt x="77543" y="69239"/>
                    <a:pt x="63484" y="55191"/>
                    <a:pt x="45234" y="55191"/>
                  </a:cubicBezTo>
                  <a:cubicBezTo>
                    <a:pt x="25841" y="55191"/>
                    <a:pt x="9687" y="71338"/>
                    <a:pt x="9687" y="92975"/>
                  </a:cubicBezTo>
                  <a:lnTo>
                    <a:pt x="9687" y="151266"/>
                  </a:lnTo>
                  <a:lnTo>
                    <a:pt x="0" y="151266"/>
                  </a:lnTo>
                  <a:lnTo>
                    <a:pt x="0" y="0"/>
                  </a:lnTo>
                  <a:lnTo>
                    <a:pt x="9687" y="0"/>
                  </a:lnTo>
                  <a:lnTo>
                    <a:pt x="9687" y="65848"/>
                  </a:lnTo>
                  <a:lnTo>
                    <a:pt x="9687" y="66009"/>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Shape 39">
              <a:extLst>
                <a:ext uri="{FF2B5EF4-FFF2-40B4-BE49-F238E27FC236}">
                  <a16:creationId xmlns:a16="http://schemas.microsoft.com/office/drawing/2014/main" id="{A9AE14BB-292A-72BD-E23C-7B922A951788}"/>
                </a:ext>
              </a:extLst>
            </p:cNvPr>
            <p:cNvSpPr/>
            <p:nvPr/>
          </p:nvSpPr>
          <p:spPr>
            <a:xfrm>
              <a:off x="5334000" y="3299888"/>
              <a:ext cx="196901" cy="271012"/>
            </a:xfrm>
            <a:custGeom>
              <a:avLst/>
              <a:gdLst>
                <a:gd name="connsiteX0" fmla="*/ 9176 w 196901"/>
                <a:gd name="connsiteY0" fmla="*/ 76117 h 271012"/>
                <a:gd name="connsiteX1" fmla="*/ 100195 w 196901"/>
                <a:gd name="connsiteY1" fmla="*/ 0 h 271012"/>
                <a:gd name="connsiteX2" fmla="*/ 185625 w 196901"/>
                <a:gd name="connsiteY2" fmla="*/ 35265 h 271012"/>
                <a:gd name="connsiteX3" fmla="*/ 152345 w 196901"/>
                <a:gd name="connsiteY3" fmla="*/ 70563 h 271012"/>
                <a:gd name="connsiteX4" fmla="*/ 104041 w 196901"/>
                <a:gd name="connsiteY4" fmla="*/ 48279 h 271012"/>
                <a:gd name="connsiteX5" fmla="*/ 68757 w 196901"/>
                <a:gd name="connsiteY5" fmla="*/ 76117 h 271012"/>
                <a:gd name="connsiteX6" fmla="*/ 196902 w 196901"/>
                <a:gd name="connsiteY6" fmla="*/ 189341 h 271012"/>
                <a:gd name="connsiteX7" fmla="*/ 98450 w 196901"/>
                <a:gd name="connsiteY7" fmla="*/ 271013 h 271012"/>
                <a:gd name="connsiteX8" fmla="*/ 0 w 196901"/>
                <a:gd name="connsiteY8" fmla="*/ 228320 h 271012"/>
                <a:gd name="connsiteX9" fmla="*/ 33442 w 196901"/>
                <a:gd name="connsiteY9" fmla="*/ 194895 h 271012"/>
                <a:gd name="connsiteX10" fmla="*/ 94832 w 196901"/>
                <a:gd name="connsiteY10" fmla="*/ 222733 h 271012"/>
                <a:gd name="connsiteX11" fmla="*/ 137547 w 196901"/>
                <a:gd name="connsiteY11" fmla="*/ 189308 h 271012"/>
                <a:gd name="connsiteX12" fmla="*/ 9176 w 196901"/>
                <a:gd name="connsiteY12" fmla="*/ 76117 h 27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901" h="271012">
                  <a:moveTo>
                    <a:pt x="9176" y="76117"/>
                  </a:moveTo>
                  <a:cubicBezTo>
                    <a:pt x="9176" y="35265"/>
                    <a:pt x="44460" y="0"/>
                    <a:pt x="100195" y="0"/>
                  </a:cubicBezTo>
                  <a:cubicBezTo>
                    <a:pt x="157773" y="0"/>
                    <a:pt x="185625" y="35265"/>
                    <a:pt x="185625" y="35265"/>
                  </a:cubicBezTo>
                  <a:lnTo>
                    <a:pt x="152345" y="70563"/>
                  </a:lnTo>
                  <a:cubicBezTo>
                    <a:pt x="152345" y="70563"/>
                    <a:pt x="133766" y="48279"/>
                    <a:pt x="104041" y="48279"/>
                  </a:cubicBezTo>
                  <a:cubicBezTo>
                    <a:pt x="81746" y="48279"/>
                    <a:pt x="68757" y="61197"/>
                    <a:pt x="68757" y="76117"/>
                  </a:cubicBezTo>
                  <a:cubicBezTo>
                    <a:pt x="68757" y="124365"/>
                    <a:pt x="196902" y="96527"/>
                    <a:pt x="196902" y="189341"/>
                  </a:cubicBezTo>
                  <a:cubicBezTo>
                    <a:pt x="196902" y="235748"/>
                    <a:pt x="161618" y="271013"/>
                    <a:pt x="98450" y="271013"/>
                  </a:cubicBezTo>
                  <a:cubicBezTo>
                    <a:pt x="33442" y="271013"/>
                    <a:pt x="0" y="228320"/>
                    <a:pt x="0" y="228320"/>
                  </a:cubicBezTo>
                  <a:lnTo>
                    <a:pt x="33442" y="194895"/>
                  </a:lnTo>
                  <a:cubicBezTo>
                    <a:pt x="49049" y="212429"/>
                    <a:pt x="71352" y="222542"/>
                    <a:pt x="94832" y="222733"/>
                  </a:cubicBezTo>
                  <a:cubicBezTo>
                    <a:pt x="122684" y="222733"/>
                    <a:pt x="137547" y="207877"/>
                    <a:pt x="137547" y="189308"/>
                  </a:cubicBezTo>
                  <a:cubicBezTo>
                    <a:pt x="137482" y="141093"/>
                    <a:pt x="9176" y="168963"/>
                    <a:pt x="9176" y="7611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Freeform: Shape 40">
              <a:extLst>
                <a:ext uri="{FF2B5EF4-FFF2-40B4-BE49-F238E27FC236}">
                  <a16:creationId xmlns:a16="http://schemas.microsoft.com/office/drawing/2014/main" id="{70D40138-1BA9-8B68-D1D4-B2894175CFDC}"/>
                </a:ext>
              </a:extLst>
            </p:cNvPr>
            <p:cNvSpPr/>
            <p:nvPr/>
          </p:nvSpPr>
          <p:spPr>
            <a:xfrm>
              <a:off x="5539463" y="3383465"/>
              <a:ext cx="189535" cy="259810"/>
            </a:xfrm>
            <a:custGeom>
              <a:avLst/>
              <a:gdLst>
                <a:gd name="connsiteX0" fmla="*/ 70567 w 189535"/>
                <a:gd name="connsiteY0" fmla="*/ 180072 h 259810"/>
                <a:gd name="connsiteX1" fmla="*/ 0 w 189535"/>
                <a:gd name="connsiteY1" fmla="*/ 0 h 259810"/>
                <a:gd name="connsiteX2" fmla="*/ 52021 w 189535"/>
                <a:gd name="connsiteY2" fmla="*/ 0 h 259810"/>
                <a:gd name="connsiteX3" fmla="*/ 94736 w 189535"/>
                <a:gd name="connsiteY3" fmla="*/ 120651 h 259810"/>
                <a:gd name="connsiteX4" fmla="*/ 133281 w 189535"/>
                <a:gd name="connsiteY4" fmla="*/ 12142 h 259810"/>
                <a:gd name="connsiteX5" fmla="*/ 150309 w 189535"/>
                <a:gd name="connsiteY5" fmla="*/ 130 h 259810"/>
                <a:gd name="connsiteX6" fmla="*/ 189535 w 189535"/>
                <a:gd name="connsiteY6" fmla="*/ 130 h 259810"/>
                <a:gd name="connsiteX7" fmla="*/ 117126 w 189535"/>
                <a:gd name="connsiteY7" fmla="*/ 192990 h 259810"/>
                <a:gd name="connsiteX8" fmla="*/ 46560 w 189535"/>
                <a:gd name="connsiteY8" fmla="*/ 259807 h 259810"/>
                <a:gd name="connsiteX9" fmla="*/ 14992 w 189535"/>
                <a:gd name="connsiteY9" fmla="*/ 254219 h 259810"/>
                <a:gd name="connsiteX10" fmla="*/ 14992 w 189535"/>
                <a:gd name="connsiteY10" fmla="*/ 209654 h 259810"/>
                <a:gd name="connsiteX11" fmla="*/ 33571 w 189535"/>
                <a:gd name="connsiteY11" fmla="*/ 213368 h 259810"/>
                <a:gd name="connsiteX12" fmla="*/ 65139 w 189535"/>
                <a:gd name="connsiteY12" fmla="*/ 192957 h 259810"/>
                <a:gd name="connsiteX13" fmla="*/ 70567 w 189535"/>
                <a:gd name="connsiteY13" fmla="*/ 180072 h 25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535" h="259810">
                  <a:moveTo>
                    <a:pt x="70567" y="180072"/>
                  </a:moveTo>
                  <a:lnTo>
                    <a:pt x="0" y="0"/>
                  </a:lnTo>
                  <a:lnTo>
                    <a:pt x="52021" y="0"/>
                  </a:lnTo>
                  <a:lnTo>
                    <a:pt x="94736" y="120651"/>
                  </a:lnTo>
                  <a:lnTo>
                    <a:pt x="133281" y="12142"/>
                  </a:lnTo>
                  <a:cubicBezTo>
                    <a:pt x="135841" y="4939"/>
                    <a:pt x="142662" y="127"/>
                    <a:pt x="150309" y="130"/>
                  </a:cubicBezTo>
                  <a:lnTo>
                    <a:pt x="189535" y="130"/>
                  </a:lnTo>
                  <a:lnTo>
                    <a:pt x="117126" y="192990"/>
                  </a:lnTo>
                  <a:cubicBezTo>
                    <a:pt x="100422" y="237556"/>
                    <a:pt x="78128" y="259807"/>
                    <a:pt x="46560" y="259807"/>
                  </a:cubicBezTo>
                  <a:cubicBezTo>
                    <a:pt x="35783" y="259902"/>
                    <a:pt x="25081" y="258007"/>
                    <a:pt x="14992" y="254219"/>
                  </a:cubicBezTo>
                  <a:lnTo>
                    <a:pt x="14992" y="209654"/>
                  </a:lnTo>
                  <a:cubicBezTo>
                    <a:pt x="20853" y="212188"/>
                    <a:pt x="27185" y="213454"/>
                    <a:pt x="33571" y="213368"/>
                  </a:cubicBezTo>
                  <a:cubicBezTo>
                    <a:pt x="47352" y="213914"/>
                    <a:pt x="59988" y="205745"/>
                    <a:pt x="65139" y="192957"/>
                  </a:cubicBezTo>
                  <a:lnTo>
                    <a:pt x="70567" y="18007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Freeform: Shape 41">
              <a:extLst>
                <a:ext uri="{FF2B5EF4-FFF2-40B4-BE49-F238E27FC236}">
                  <a16:creationId xmlns:a16="http://schemas.microsoft.com/office/drawing/2014/main" id="{6D99CE8F-99CC-7D5A-A606-2629F156AE06}"/>
                </a:ext>
              </a:extLst>
            </p:cNvPr>
            <p:cNvSpPr/>
            <p:nvPr/>
          </p:nvSpPr>
          <p:spPr>
            <a:xfrm>
              <a:off x="5754168" y="3379881"/>
              <a:ext cx="172732" cy="185658"/>
            </a:xfrm>
            <a:custGeom>
              <a:avLst/>
              <a:gdLst>
                <a:gd name="connsiteX0" fmla="*/ 50146 w 172732"/>
                <a:gd name="connsiteY0" fmla="*/ 25835 h 185658"/>
                <a:gd name="connsiteX1" fmla="*/ 102166 w 172732"/>
                <a:gd name="connsiteY1" fmla="*/ 0 h 185658"/>
                <a:gd name="connsiteX2" fmla="*/ 172733 w 172732"/>
                <a:gd name="connsiteY2" fmla="*/ 79831 h 185658"/>
                <a:gd name="connsiteX3" fmla="*/ 172733 w 172732"/>
                <a:gd name="connsiteY3" fmla="*/ 185658 h 185658"/>
                <a:gd name="connsiteX4" fmla="*/ 140649 w 172732"/>
                <a:gd name="connsiteY4" fmla="*/ 185658 h 185658"/>
                <a:gd name="connsiteX5" fmla="*/ 122587 w 172732"/>
                <a:gd name="connsiteY5" fmla="*/ 167607 h 185658"/>
                <a:gd name="connsiteX6" fmla="*/ 122587 w 172732"/>
                <a:gd name="connsiteY6" fmla="*/ 85256 h 185658"/>
                <a:gd name="connsiteX7" fmla="*/ 87303 w 172732"/>
                <a:gd name="connsiteY7" fmla="*/ 48118 h 185658"/>
                <a:gd name="connsiteX8" fmla="*/ 50146 w 172732"/>
                <a:gd name="connsiteY8" fmla="*/ 90811 h 185658"/>
                <a:gd name="connsiteX9" fmla="*/ 50146 w 172732"/>
                <a:gd name="connsiteY9" fmla="*/ 185497 h 185658"/>
                <a:gd name="connsiteX10" fmla="*/ 0 w 172732"/>
                <a:gd name="connsiteY10" fmla="*/ 185497 h 185658"/>
                <a:gd name="connsiteX11" fmla="*/ 0 w 172732"/>
                <a:gd name="connsiteY11" fmla="*/ 3552 h 185658"/>
                <a:gd name="connsiteX12" fmla="*/ 50146 w 172732"/>
                <a:gd name="connsiteY12" fmla="*/ 3552 h 185658"/>
                <a:gd name="connsiteX13" fmla="*/ 50146 w 172732"/>
                <a:gd name="connsiteY13" fmla="*/ 25835 h 18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732" h="185658">
                  <a:moveTo>
                    <a:pt x="50146" y="25835"/>
                  </a:moveTo>
                  <a:cubicBezTo>
                    <a:pt x="50146" y="25835"/>
                    <a:pt x="68725" y="0"/>
                    <a:pt x="102166" y="0"/>
                  </a:cubicBezTo>
                  <a:cubicBezTo>
                    <a:pt x="143040" y="0"/>
                    <a:pt x="172733" y="29710"/>
                    <a:pt x="172733" y="79831"/>
                  </a:cubicBezTo>
                  <a:lnTo>
                    <a:pt x="172733" y="185658"/>
                  </a:lnTo>
                  <a:lnTo>
                    <a:pt x="140649" y="185658"/>
                  </a:lnTo>
                  <a:cubicBezTo>
                    <a:pt x="130673" y="185658"/>
                    <a:pt x="122587" y="177576"/>
                    <a:pt x="122587" y="167607"/>
                  </a:cubicBezTo>
                  <a:lnTo>
                    <a:pt x="122587" y="85256"/>
                  </a:lnTo>
                  <a:cubicBezTo>
                    <a:pt x="122587" y="62974"/>
                    <a:pt x="107724" y="48118"/>
                    <a:pt x="87303" y="48118"/>
                  </a:cubicBezTo>
                  <a:cubicBezTo>
                    <a:pt x="65009" y="48118"/>
                    <a:pt x="50146" y="62974"/>
                    <a:pt x="50146" y="90811"/>
                  </a:cubicBezTo>
                  <a:lnTo>
                    <a:pt x="50146" y="185497"/>
                  </a:lnTo>
                  <a:lnTo>
                    <a:pt x="0" y="185497"/>
                  </a:lnTo>
                  <a:lnTo>
                    <a:pt x="0" y="3552"/>
                  </a:lnTo>
                  <a:lnTo>
                    <a:pt x="50146" y="3552"/>
                  </a:lnTo>
                  <a:lnTo>
                    <a:pt x="50146" y="25835"/>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 name="Freeform: Shape 42">
              <a:extLst>
                <a:ext uri="{FF2B5EF4-FFF2-40B4-BE49-F238E27FC236}">
                  <a16:creationId xmlns:a16="http://schemas.microsoft.com/office/drawing/2014/main" id="{EE2B3417-E201-3511-0C3F-8D20D39C9662}"/>
                </a:ext>
              </a:extLst>
            </p:cNvPr>
            <p:cNvSpPr/>
            <p:nvPr/>
          </p:nvSpPr>
          <p:spPr>
            <a:xfrm>
              <a:off x="5955259" y="3379703"/>
              <a:ext cx="185720" cy="189235"/>
            </a:xfrm>
            <a:custGeom>
              <a:avLst/>
              <a:gdLst>
                <a:gd name="connsiteX0" fmla="*/ 52031 w 185720"/>
                <a:gd name="connsiteY0" fmla="*/ 111398 h 189235"/>
                <a:gd name="connsiteX1" fmla="*/ 100335 w 185720"/>
                <a:gd name="connsiteY1" fmla="*/ 146663 h 189235"/>
                <a:gd name="connsiteX2" fmla="*/ 136298 w 185720"/>
                <a:gd name="connsiteY2" fmla="*/ 135393 h 189235"/>
                <a:gd name="connsiteX3" fmla="*/ 160402 w 185720"/>
                <a:gd name="connsiteY3" fmla="*/ 139430 h 189235"/>
                <a:gd name="connsiteX4" fmla="*/ 174586 w 185720"/>
                <a:gd name="connsiteY4" fmla="*/ 157676 h 189235"/>
                <a:gd name="connsiteX5" fmla="*/ 96588 w 185720"/>
                <a:gd name="connsiteY5" fmla="*/ 189227 h 189235"/>
                <a:gd name="connsiteX6" fmla="*/ 2370 w 185720"/>
                <a:gd name="connsiteY6" fmla="*/ 73259 h 189235"/>
                <a:gd name="connsiteX7" fmla="*/ 95521 w 185720"/>
                <a:gd name="connsiteY7" fmla="*/ 16 h 189235"/>
                <a:gd name="connsiteX8" fmla="*/ 185701 w 185720"/>
                <a:gd name="connsiteY8" fmla="*/ 90956 h 189235"/>
                <a:gd name="connsiteX9" fmla="*/ 183859 w 185720"/>
                <a:gd name="connsiteY9" fmla="*/ 111366 h 189235"/>
                <a:gd name="connsiteX10" fmla="*/ 52031 w 185720"/>
                <a:gd name="connsiteY10" fmla="*/ 111366 h 189235"/>
                <a:gd name="connsiteX11" fmla="*/ 52031 w 185720"/>
                <a:gd name="connsiteY11" fmla="*/ 111398 h 189235"/>
                <a:gd name="connsiteX12" fmla="*/ 52031 w 185720"/>
                <a:gd name="connsiteY12" fmla="*/ 76133 h 189235"/>
                <a:gd name="connsiteX13" fmla="*/ 135619 w 185720"/>
                <a:gd name="connsiteY13" fmla="*/ 76133 h 189235"/>
                <a:gd name="connsiteX14" fmla="*/ 94746 w 185720"/>
                <a:gd name="connsiteY14" fmla="*/ 42709 h 189235"/>
                <a:gd name="connsiteX15" fmla="*/ 52031 w 185720"/>
                <a:gd name="connsiteY15" fmla="*/ 76133 h 18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5720" h="189235">
                  <a:moveTo>
                    <a:pt x="52031" y="111398"/>
                  </a:moveTo>
                  <a:cubicBezTo>
                    <a:pt x="55747" y="129967"/>
                    <a:pt x="72452" y="146663"/>
                    <a:pt x="100335" y="146663"/>
                  </a:cubicBezTo>
                  <a:cubicBezTo>
                    <a:pt x="113193" y="146662"/>
                    <a:pt x="125741" y="142729"/>
                    <a:pt x="136298" y="135393"/>
                  </a:cubicBezTo>
                  <a:cubicBezTo>
                    <a:pt x="144145" y="130194"/>
                    <a:pt x="154679" y="131959"/>
                    <a:pt x="160402" y="139430"/>
                  </a:cubicBezTo>
                  <a:lnTo>
                    <a:pt x="174586" y="157676"/>
                  </a:lnTo>
                  <a:cubicBezTo>
                    <a:pt x="153869" y="178217"/>
                    <a:pt x="125767" y="189585"/>
                    <a:pt x="96588" y="189227"/>
                  </a:cubicBezTo>
                  <a:cubicBezTo>
                    <a:pt x="35521" y="189227"/>
                    <a:pt x="-11233" y="134328"/>
                    <a:pt x="2370" y="73259"/>
                  </a:cubicBezTo>
                  <a:cubicBezTo>
                    <a:pt x="12066" y="29825"/>
                    <a:pt x="51003" y="-791"/>
                    <a:pt x="95521" y="16"/>
                  </a:cubicBezTo>
                  <a:cubicBezTo>
                    <a:pt x="147218" y="436"/>
                    <a:pt x="185701" y="39285"/>
                    <a:pt x="185701" y="90956"/>
                  </a:cubicBezTo>
                  <a:cubicBezTo>
                    <a:pt x="185841" y="97807"/>
                    <a:pt x="185224" y="104652"/>
                    <a:pt x="183859" y="111366"/>
                  </a:cubicBezTo>
                  <a:lnTo>
                    <a:pt x="52031" y="111366"/>
                  </a:lnTo>
                  <a:lnTo>
                    <a:pt x="52031" y="111398"/>
                  </a:lnTo>
                  <a:close/>
                  <a:moveTo>
                    <a:pt x="52031" y="76133"/>
                  </a:moveTo>
                  <a:lnTo>
                    <a:pt x="135619" y="76133"/>
                  </a:lnTo>
                  <a:cubicBezTo>
                    <a:pt x="132166" y="56406"/>
                    <a:pt x="114776" y="42185"/>
                    <a:pt x="94746" y="42709"/>
                  </a:cubicBezTo>
                  <a:cubicBezTo>
                    <a:pt x="72452" y="42709"/>
                    <a:pt x="57589" y="57564"/>
                    <a:pt x="52031" y="761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5" name="Freeform: Shape 43">
              <a:extLst>
                <a:ext uri="{FF2B5EF4-FFF2-40B4-BE49-F238E27FC236}">
                  <a16:creationId xmlns:a16="http://schemas.microsoft.com/office/drawing/2014/main" id="{62EB5C43-F1EE-4277-2126-08FEB76A3C4B}"/>
                </a:ext>
              </a:extLst>
            </p:cNvPr>
            <p:cNvSpPr/>
            <p:nvPr/>
          </p:nvSpPr>
          <p:spPr>
            <a:xfrm>
              <a:off x="6166518" y="3379719"/>
              <a:ext cx="193152" cy="189373"/>
            </a:xfrm>
            <a:custGeom>
              <a:avLst/>
              <a:gdLst>
                <a:gd name="connsiteX0" fmla="*/ 96577 w 193152"/>
                <a:gd name="connsiteY0" fmla="*/ 189373 h 189373"/>
                <a:gd name="connsiteX1" fmla="*/ 0 w 193152"/>
                <a:gd name="connsiteY1" fmla="*/ 94687 h 189373"/>
                <a:gd name="connsiteX2" fmla="*/ 96577 w 193152"/>
                <a:gd name="connsiteY2" fmla="*/ 0 h 189373"/>
                <a:gd name="connsiteX3" fmla="*/ 193153 w 193152"/>
                <a:gd name="connsiteY3" fmla="*/ 94687 h 189373"/>
                <a:gd name="connsiteX4" fmla="*/ 96577 w 193152"/>
                <a:gd name="connsiteY4" fmla="*/ 189373 h 189373"/>
                <a:gd name="connsiteX5" fmla="*/ 96577 w 193152"/>
                <a:gd name="connsiteY5" fmla="*/ 142966 h 189373"/>
                <a:gd name="connsiteX6" fmla="*/ 141165 w 193152"/>
                <a:gd name="connsiteY6" fmla="*/ 94687 h 189373"/>
                <a:gd name="connsiteX7" fmla="*/ 96577 w 193152"/>
                <a:gd name="connsiteY7" fmla="*/ 46407 h 189373"/>
                <a:gd name="connsiteX8" fmla="*/ 51987 w 193152"/>
                <a:gd name="connsiteY8" fmla="*/ 94687 h 189373"/>
                <a:gd name="connsiteX9" fmla="*/ 96577 w 193152"/>
                <a:gd name="connsiteY9" fmla="*/ 142966 h 18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152" h="189373">
                  <a:moveTo>
                    <a:pt x="96577" y="189373"/>
                  </a:moveTo>
                  <a:cubicBezTo>
                    <a:pt x="44556" y="189373"/>
                    <a:pt x="0" y="144808"/>
                    <a:pt x="0" y="94687"/>
                  </a:cubicBezTo>
                  <a:cubicBezTo>
                    <a:pt x="0" y="44567"/>
                    <a:pt x="44588" y="0"/>
                    <a:pt x="96577" y="0"/>
                  </a:cubicBezTo>
                  <a:cubicBezTo>
                    <a:pt x="148566" y="0"/>
                    <a:pt x="193153" y="44534"/>
                    <a:pt x="193153" y="94687"/>
                  </a:cubicBezTo>
                  <a:cubicBezTo>
                    <a:pt x="193153" y="144839"/>
                    <a:pt x="148566" y="189373"/>
                    <a:pt x="96577" y="189373"/>
                  </a:cubicBezTo>
                  <a:close/>
                  <a:moveTo>
                    <a:pt x="96577" y="142966"/>
                  </a:moveTo>
                  <a:cubicBezTo>
                    <a:pt x="120715" y="142966"/>
                    <a:pt x="141165" y="122556"/>
                    <a:pt x="141165" y="94687"/>
                  </a:cubicBezTo>
                  <a:cubicBezTo>
                    <a:pt x="141165" y="66817"/>
                    <a:pt x="120744" y="46407"/>
                    <a:pt x="96577" y="46407"/>
                  </a:cubicBezTo>
                  <a:cubicBezTo>
                    <a:pt x="72408" y="46407"/>
                    <a:pt x="51987" y="66817"/>
                    <a:pt x="51987" y="94687"/>
                  </a:cubicBezTo>
                  <a:cubicBezTo>
                    <a:pt x="51987" y="122556"/>
                    <a:pt x="72440" y="142966"/>
                    <a:pt x="96577" y="14296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Shape 44">
              <a:extLst>
                <a:ext uri="{FF2B5EF4-FFF2-40B4-BE49-F238E27FC236}">
                  <a16:creationId xmlns:a16="http://schemas.microsoft.com/office/drawing/2014/main" id="{E58155AB-4347-291E-212E-D973CE1648A8}"/>
                </a:ext>
              </a:extLst>
            </p:cNvPr>
            <p:cNvSpPr/>
            <p:nvPr/>
          </p:nvSpPr>
          <p:spPr>
            <a:xfrm>
              <a:off x="6374596" y="3379719"/>
              <a:ext cx="146761" cy="189373"/>
            </a:xfrm>
            <a:custGeom>
              <a:avLst/>
              <a:gdLst>
                <a:gd name="connsiteX0" fmla="*/ 115186 w 146761"/>
                <a:gd name="connsiteY0" fmla="*/ 57548 h 189373"/>
                <a:gd name="connsiteX1" fmla="*/ 85468 w 146761"/>
                <a:gd name="connsiteY1" fmla="*/ 42693 h 189373"/>
                <a:gd name="connsiteX2" fmla="*/ 63170 w 146761"/>
                <a:gd name="connsiteY2" fmla="*/ 57548 h 189373"/>
                <a:gd name="connsiteX3" fmla="*/ 146761 w 146761"/>
                <a:gd name="connsiteY3" fmla="*/ 131825 h 189373"/>
                <a:gd name="connsiteX4" fmla="*/ 74314 w 146761"/>
                <a:gd name="connsiteY4" fmla="*/ 189373 h 189373"/>
                <a:gd name="connsiteX5" fmla="*/ 0 w 146761"/>
                <a:gd name="connsiteY5" fmla="*/ 155949 h 189373"/>
                <a:gd name="connsiteX6" fmla="*/ 27851 w 146761"/>
                <a:gd name="connsiteY6" fmla="*/ 128111 h 189373"/>
                <a:gd name="connsiteX7" fmla="*/ 66856 w 146761"/>
                <a:gd name="connsiteY7" fmla="*/ 148521 h 189373"/>
                <a:gd name="connsiteX8" fmla="*/ 90992 w 146761"/>
                <a:gd name="connsiteY8" fmla="*/ 131825 h 189373"/>
                <a:gd name="connsiteX9" fmla="*/ 7401 w 146761"/>
                <a:gd name="connsiteY9" fmla="*/ 57548 h 189373"/>
                <a:gd name="connsiteX10" fmla="*/ 77972 w 146761"/>
                <a:gd name="connsiteY10" fmla="*/ 0 h 189373"/>
                <a:gd name="connsiteX11" fmla="*/ 141103 w 146761"/>
                <a:gd name="connsiteY11" fmla="*/ 27838 h 189373"/>
                <a:gd name="connsiteX12" fmla="*/ 115186 w 146761"/>
                <a:gd name="connsiteY12" fmla="*/ 57548 h 18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761" h="189373">
                  <a:moveTo>
                    <a:pt x="115186" y="57548"/>
                  </a:moveTo>
                  <a:cubicBezTo>
                    <a:pt x="115186" y="57548"/>
                    <a:pt x="104042" y="42693"/>
                    <a:pt x="85468" y="42693"/>
                  </a:cubicBezTo>
                  <a:cubicBezTo>
                    <a:pt x="70599" y="42693"/>
                    <a:pt x="63170" y="50121"/>
                    <a:pt x="63170" y="57548"/>
                  </a:cubicBezTo>
                  <a:cubicBezTo>
                    <a:pt x="63170" y="83384"/>
                    <a:pt x="146761" y="70466"/>
                    <a:pt x="146761" y="131825"/>
                  </a:cubicBezTo>
                  <a:cubicBezTo>
                    <a:pt x="146761" y="163377"/>
                    <a:pt x="120910" y="189373"/>
                    <a:pt x="74314" y="189373"/>
                  </a:cubicBezTo>
                  <a:cubicBezTo>
                    <a:pt x="22298" y="189373"/>
                    <a:pt x="0" y="155949"/>
                    <a:pt x="0" y="155949"/>
                  </a:cubicBezTo>
                  <a:lnTo>
                    <a:pt x="27851" y="128111"/>
                  </a:lnTo>
                  <a:cubicBezTo>
                    <a:pt x="27851" y="128111"/>
                    <a:pt x="42720" y="148521"/>
                    <a:pt x="66856" y="148521"/>
                  </a:cubicBezTo>
                  <a:cubicBezTo>
                    <a:pt x="83553" y="148521"/>
                    <a:pt x="90992" y="141094"/>
                    <a:pt x="90992" y="131825"/>
                  </a:cubicBezTo>
                  <a:cubicBezTo>
                    <a:pt x="90992" y="103987"/>
                    <a:pt x="7401" y="117713"/>
                    <a:pt x="7401" y="57548"/>
                  </a:cubicBezTo>
                  <a:cubicBezTo>
                    <a:pt x="7401" y="29710"/>
                    <a:pt x="37128" y="0"/>
                    <a:pt x="77972" y="0"/>
                  </a:cubicBezTo>
                  <a:cubicBezTo>
                    <a:pt x="120682" y="0"/>
                    <a:pt x="141103" y="27838"/>
                    <a:pt x="141103" y="27838"/>
                  </a:cubicBezTo>
                  <a:lnTo>
                    <a:pt x="115186" y="5754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45">
              <a:extLst>
                <a:ext uri="{FF2B5EF4-FFF2-40B4-BE49-F238E27FC236}">
                  <a16:creationId xmlns:a16="http://schemas.microsoft.com/office/drawing/2014/main" id="{68CA39A8-2A02-9C28-457C-42C359C641C3}"/>
                </a:ext>
              </a:extLst>
            </p:cNvPr>
            <p:cNvSpPr/>
            <p:nvPr/>
          </p:nvSpPr>
          <p:spPr>
            <a:xfrm>
              <a:off x="6543674" y="3495674"/>
              <a:ext cx="47629" cy="47625"/>
            </a:xfrm>
            <a:custGeom>
              <a:avLst/>
              <a:gdLst>
                <a:gd name="connsiteX0" fmla="*/ 24442 w 47629"/>
                <a:gd name="connsiteY0" fmla="*/ 15 h 47625"/>
                <a:gd name="connsiteX1" fmla="*/ 47626 w 47629"/>
                <a:gd name="connsiteY1" fmla="*/ 24247 h 47625"/>
                <a:gd name="connsiteX2" fmla="*/ 23575 w 47629"/>
                <a:gd name="connsiteY2" fmla="*/ 47624 h 47625"/>
                <a:gd name="connsiteX3" fmla="*/ 1 w 47629"/>
                <a:gd name="connsiteY3" fmla="*/ 23772 h 47625"/>
                <a:gd name="connsiteX4" fmla="*/ 7154 w 47629"/>
                <a:gd name="connsiteY4" fmla="*/ 6680 h 47625"/>
                <a:gd name="connsiteX5" fmla="*/ 24442 w 47629"/>
                <a:gd name="connsiteY5" fmla="*/ 15 h 47625"/>
                <a:gd name="connsiteX6" fmla="*/ 24442 w 47629"/>
                <a:gd name="connsiteY6" fmla="*/ 15 h 47625"/>
                <a:gd name="connsiteX7" fmla="*/ 24442 w 47629"/>
                <a:gd name="connsiteY7" fmla="*/ 42528 h 47625"/>
                <a:gd name="connsiteX8" fmla="*/ 42263 w 47629"/>
                <a:gd name="connsiteY8" fmla="*/ 31552 h 47625"/>
                <a:gd name="connsiteX9" fmla="*/ 38748 w 47629"/>
                <a:gd name="connsiteY9" fmla="*/ 10919 h 47625"/>
                <a:gd name="connsiteX10" fmla="*/ 18289 w 47629"/>
                <a:gd name="connsiteY10" fmla="*/ 6468 h 47625"/>
                <a:gd name="connsiteX11" fmla="*/ 6516 w 47629"/>
                <a:gd name="connsiteY11" fmla="*/ 23772 h 47625"/>
                <a:gd name="connsiteX12" fmla="*/ 11507 w 47629"/>
                <a:gd name="connsiteY12" fmla="*/ 36939 h 47625"/>
                <a:gd name="connsiteX13" fmla="*/ 24442 w 47629"/>
                <a:gd name="connsiteY13" fmla="*/ 42528 h 47625"/>
                <a:gd name="connsiteX14" fmla="*/ 24442 w 47629"/>
                <a:gd name="connsiteY14" fmla="*/ 42528 h 47625"/>
                <a:gd name="connsiteX15" fmla="*/ 14955 w 47629"/>
                <a:gd name="connsiteY15" fmla="*/ 10383 h 47625"/>
                <a:gd name="connsiteX16" fmla="*/ 25013 w 47629"/>
                <a:gd name="connsiteY16" fmla="*/ 10383 h 47625"/>
                <a:gd name="connsiteX17" fmla="*/ 35434 w 47629"/>
                <a:gd name="connsiteY17" fmla="*/ 18302 h 47625"/>
                <a:gd name="connsiteX18" fmla="*/ 33548 w 47629"/>
                <a:gd name="connsiteY18" fmla="*/ 23442 h 47625"/>
                <a:gd name="connsiteX19" fmla="*/ 28452 w 47629"/>
                <a:gd name="connsiteY19" fmla="*/ 25440 h 47625"/>
                <a:gd name="connsiteX20" fmla="*/ 35586 w 47629"/>
                <a:gd name="connsiteY20" fmla="*/ 37110 h 47625"/>
                <a:gd name="connsiteX21" fmla="*/ 30014 w 47629"/>
                <a:gd name="connsiteY21" fmla="*/ 37110 h 47625"/>
                <a:gd name="connsiteX22" fmla="*/ 23499 w 47629"/>
                <a:gd name="connsiteY22" fmla="*/ 25700 h 47625"/>
                <a:gd name="connsiteX23" fmla="*/ 20165 w 47629"/>
                <a:gd name="connsiteY23" fmla="*/ 25700 h 47625"/>
                <a:gd name="connsiteX24" fmla="*/ 20165 w 47629"/>
                <a:gd name="connsiteY24" fmla="*/ 37110 h 47625"/>
                <a:gd name="connsiteX25" fmla="*/ 14955 w 47629"/>
                <a:gd name="connsiteY25" fmla="*/ 37110 h 47625"/>
                <a:gd name="connsiteX26" fmla="*/ 14955 w 47629"/>
                <a:gd name="connsiteY26" fmla="*/ 10435 h 47625"/>
                <a:gd name="connsiteX27" fmla="*/ 14955 w 47629"/>
                <a:gd name="connsiteY27" fmla="*/ 10383 h 47625"/>
                <a:gd name="connsiteX28" fmla="*/ 20165 w 47629"/>
                <a:gd name="connsiteY28" fmla="*/ 21532 h 47625"/>
                <a:gd name="connsiteX29" fmla="*/ 24851 w 47629"/>
                <a:gd name="connsiteY29" fmla="*/ 21532 h 47625"/>
                <a:gd name="connsiteX30" fmla="*/ 30062 w 47629"/>
                <a:gd name="connsiteY30" fmla="*/ 17833 h 47625"/>
                <a:gd name="connsiteX31" fmla="*/ 24594 w 47629"/>
                <a:gd name="connsiteY31" fmla="*/ 14498 h 47625"/>
                <a:gd name="connsiteX32" fmla="*/ 20165 w 47629"/>
                <a:gd name="connsiteY32" fmla="*/ 14498 h 47625"/>
                <a:gd name="connsiteX33" fmla="*/ 20165 w 47629"/>
                <a:gd name="connsiteY33" fmla="*/ 21480 h 47625"/>
                <a:gd name="connsiteX34" fmla="*/ 20165 w 47629"/>
                <a:gd name="connsiteY34" fmla="*/ 2153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7629" h="47625">
                  <a:moveTo>
                    <a:pt x="24442" y="15"/>
                  </a:moveTo>
                  <a:cubicBezTo>
                    <a:pt x="37510" y="359"/>
                    <a:pt x="47854" y="11176"/>
                    <a:pt x="47626" y="24247"/>
                  </a:cubicBezTo>
                  <a:cubicBezTo>
                    <a:pt x="47388" y="37319"/>
                    <a:pt x="36653" y="47755"/>
                    <a:pt x="23575" y="47624"/>
                  </a:cubicBezTo>
                  <a:cubicBezTo>
                    <a:pt x="10497" y="47494"/>
                    <a:pt x="-18" y="36846"/>
                    <a:pt x="1" y="23772"/>
                  </a:cubicBezTo>
                  <a:cubicBezTo>
                    <a:pt x="-47" y="17339"/>
                    <a:pt x="2534" y="11165"/>
                    <a:pt x="7154" y="6680"/>
                  </a:cubicBezTo>
                  <a:cubicBezTo>
                    <a:pt x="11764" y="2195"/>
                    <a:pt x="18012" y="-212"/>
                    <a:pt x="24442" y="15"/>
                  </a:cubicBezTo>
                  <a:lnTo>
                    <a:pt x="24442" y="15"/>
                  </a:lnTo>
                  <a:close/>
                  <a:moveTo>
                    <a:pt x="24442" y="42528"/>
                  </a:moveTo>
                  <a:cubicBezTo>
                    <a:pt x="32062" y="42847"/>
                    <a:pt x="39120" y="38503"/>
                    <a:pt x="42263" y="31552"/>
                  </a:cubicBezTo>
                  <a:cubicBezTo>
                    <a:pt x="45406" y="24601"/>
                    <a:pt x="44016" y="16436"/>
                    <a:pt x="38748" y="10919"/>
                  </a:cubicBezTo>
                  <a:cubicBezTo>
                    <a:pt x="33472" y="5403"/>
                    <a:pt x="25375" y="3642"/>
                    <a:pt x="18289" y="6468"/>
                  </a:cubicBezTo>
                  <a:cubicBezTo>
                    <a:pt x="11202" y="9295"/>
                    <a:pt x="6544" y="16142"/>
                    <a:pt x="6516" y="23772"/>
                  </a:cubicBezTo>
                  <a:cubicBezTo>
                    <a:pt x="6335" y="28656"/>
                    <a:pt x="8135" y="33406"/>
                    <a:pt x="11507" y="36939"/>
                  </a:cubicBezTo>
                  <a:cubicBezTo>
                    <a:pt x="14888" y="40473"/>
                    <a:pt x="19555" y="42490"/>
                    <a:pt x="24442" y="42528"/>
                  </a:cubicBezTo>
                  <a:lnTo>
                    <a:pt x="24442" y="42528"/>
                  </a:lnTo>
                  <a:close/>
                  <a:moveTo>
                    <a:pt x="14955" y="10383"/>
                  </a:moveTo>
                  <a:lnTo>
                    <a:pt x="25013" y="10383"/>
                  </a:lnTo>
                  <a:cubicBezTo>
                    <a:pt x="31681" y="10383"/>
                    <a:pt x="35434" y="12467"/>
                    <a:pt x="35434" y="18302"/>
                  </a:cubicBezTo>
                  <a:cubicBezTo>
                    <a:pt x="35567" y="20206"/>
                    <a:pt x="34881" y="22077"/>
                    <a:pt x="33548" y="23442"/>
                  </a:cubicBezTo>
                  <a:cubicBezTo>
                    <a:pt x="32214" y="24806"/>
                    <a:pt x="30357" y="25534"/>
                    <a:pt x="28452" y="25440"/>
                  </a:cubicBezTo>
                  <a:lnTo>
                    <a:pt x="35586" y="37110"/>
                  </a:lnTo>
                  <a:lnTo>
                    <a:pt x="30014" y="37110"/>
                  </a:lnTo>
                  <a:lnTo>
                    <a:pt x="23499" y="25700"/>
                  </a:lnTo>
                  <a:lnTo>
                    <a:pt x="20165" y="25700"/>
                  </a:lnTo>
                  <a:lnTo>
                    <a:pt x="20165" y="37110"/>
                  </a:lnTo>
                  <a:lnTo>
                    <a:pt x="14955" y="37110"/>
                  </a:lnTo>
                  <a:lnTo>
                    <a:pt x="14955" y="10435"/>
                  </a:lnTo>
                  <a:lnTo>
                    <a:pt x="14955" y="10383"/>
                  </a:lnTo>
                  <a:close/>
                  <a:moveTo>
                    <a:pt x="20165" y="21532"/>
                  </a:moveTo>
                  <a:lnTo>
                    <a:pt x="24851" y="21532"/>
                  </a:lnTo>
                  <a:cubicBezTo>
                    <a:pt x="27823" y="21532"/>
                    <a:pt x="30062" y="21063"/>
                    <a:pt x="30062" y="17833"/>
                  </a:cubicBezTo>
                  <a:cubicBezTo>
                    <a:pt x="30062" y="14603"/>
                    <a:pt x="26994" y="14498"/>
                    <a:pt x="24594" y="14498"/>
                  </a:cubicBezTo>
                  <a:lnTo>
                    <a:pt x="20165" y="14498"/>
                  </a:lnTo>
                  <a:lnTo>
                    <a:pt x="20165" y="21480"/>
                  </a:lnTo>
                  <a:lnTo>
                    <a:pt x="20165" y="21532"/>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pic>
        <p:nvPicPr>
          <p:cNvPr id="28" name="Graphic 3">
            <a:extLst>
              <a:ext uri="{FF2B5EF4-FFF2-40B4-BE49-F238E27FC236}">
                <a16:creationId xmlns:a16="http://schemas.microsoft.com/office/drawing/2014/main" id="{83684FBA-B9D5-0A3E-B2A0-A95F729B3824}"/>
              </a:ext>
              <a:ext uri="{C183D7F6-B498-43B3-948B-1728B52AA6E4}">
                <adec:decorative xmlns:adec="http://schemas.microsoft.com/office/drawing/2017/decorative" val="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rcRect/>
          <a:stretch/>
        </p:blipFill>
        <p:spPr>
          <a:xfrm>
            <a:off x="9971909" y="4234840"/>
            <a:ext cx="965722" cy="576044"/>
          </a:xfrm>
          <a:prstGeom prst="rect">
            <a:avLst/>
          </a:prstGeom>
        </p:spPr>
      </p:pic>
      <p:sp>
        <p:nvSpPr>
          <p:cNvPr id="29" name="Graphic 24">
            <a:extLst>
              <a:ext uri="{FF2B5EF4-FFF2-40B4-BE49-F238E27FC236}">
                <a16:creationId xmlns:a16="http://schemas.microsoft.com/office/drawing/2014/main" id="{B434E28B-D212-0CAB-22DE-227BB059B672}"/>
              </a:ext>
              <a:ext uri="{C183D7F6-B498-43B3-948B-1728B52AA6E4}">
                <adec:decorative xmlns:adec="http://schemas.microsoft.com/office/drawing/2017/decorative" val="1"/>
              </a:ext>
            </a:extLst>
          </p:cNvPr>
          <p:cNvSpPr>
            <a:spLocks noChangeAspect="1"/>
          </p:cNvSpPr>
          <p:nvPr/>
        </p:nvSpPr>
        <p:spPr>
          <a:xfrm>
            <a:off x="10130024" y="3226279"/>
            <a:ext cx="649492" cy="649534"/>
          </a:xfrm>
          <a:custGeom>
            <a:avLst/>
            <a:gdLst>
              <a:gd name="connsiteX0" fmla="*/ 0 w 166676"/>
              <a:gd name="connsiteY0" fmla="*/ 7144 h 166687"/>
              <a:gd name="connsiteX1" fmla="*/ 7144 w 166676"/>
              <a:gd name="connsiteY1" fmla="*/ 0 h 166687"/>
              <a:gd name="connsiteX2" fmla="*/ 12461 w 166676"/>
              <a:gd name="connsiteY2" fmla="*/ 0 h 166687"/>
              <a:gd name="connsiteX3" fmla="*/ 30035 w 166676"/>
              <a:gd name="connsiteY3" fmla="*/ 11744 h 166687"/>
              <a:gd name="connsiteX4" fmla="*/ 34765 w 166676"/>
              <a:gd name="connsiteY4" fmla="*/ 23850 h 166687"/>
              <a:gd name="connsiteX5" fmla="*/ 35726 w 166676"/>
              <a:gd name="connsiteY5" fmla="*/ 23813 h 166687"/>
              <a:gd name="connsiteX6" fmla="*/ 154763 w 166676"/>
              <a:gd name="connsiteY6" fmla="*/ 23813 h 166687"/>
              <a:gd name="connsiteX7" fmla="*/ 166213 w 166676"/>
              <a:gd name="connsiteY7" fmla="*/ 38984 h 166687"/>
              <a:gd name="connsiteX8" fmla="*/ 148803 w 166676"/>
              <a:gd name="connsiteY8" fmla="*/ 100031 h 166687"/>
              <a:gd name="connsiteX9" fmla="*/ 123614 w 166676"/>
              <a:gd name="connsiteY9" fmla="*/ 119042 h 166687"/>
              <a:gd name="connsiteX10" fmla="*/ 66959 w 166676"/>
              <a:gd name="connsiteY10" fmla="*/ 119042 h 166687"/>
              <a:gd name="connsiteX11" fmla="*/ 41699 w 166676"/>
              <a:gd name="connsiteY11" fmla="*/ 99780 h 166687"/>
              <a:gd name="connsiteX12" fmla="*/ 34455 w 166676"/>
              <a:gd name="connsiteY12" fmla="*/ 73385 h 166687"/>
              <a:gd name="connsiteX13" fmla="*/ 22467 w 166676"/>
              <a:gd name="connsiteY13" fmla="*/ 32916 h 166687"/>
              <a:gd name="connsiteX14" fmla="*/ 22448 w 166676"/>
              <a:gd name="connsiteY14" fmla="*/ 32845 h 166687"/>
              <a:gd name="connsiteX15" fmla="*/ 17504 w 166676"/>
              <a:gd name="connsiteY15" fmla="*/ 18609 h 166687"/>
              <a:gd name="connsiteX16" fmla="*/ 12461 w 166676"/>
              <a:gd name="connsiteY16" fmla="*/ 14288 h 166687"/>
              <a:gd name="connsiteX17" fmla="*/ 7144 w 166676"/>
              <a:gd name="connsiteY17" fmla="*/ 14288 h 166687"/>
              <a:gd name="connsiteX18" fmla="*/ 0 w 166676"/>
              <a:gd name="connsiteY18" fmla="*/ 7144 h 166687"/>
              <a:gd name="connsiteX19" fmla="*/ 61913 w 166676"/>
              <a:gd name="connsiteY19" fmla="*/ 166688 h 166687"/>
              <a:gd name="connsiteX20" fmla="*/ 80963 w 166676"/>
              <a:gd name="connsiteY20" fmla="*/ 147638 h 166687"/>
              <a:gd name="connsiteX21" fmla="*/ 61913 w 166676"/>
              <a:gd name="connsiteY21" fmla="*/ 128588 h 166687"/>
              <a:gd name="connsiteX22" fmla="*/ 42863 w 166676"/>
              <a:gd name="connsiteY22" fmla="*/ 147638 h 166687"/>
              <a:gd name="connsiteX23" fmla="*/ 61913 w 166676"/>
              <a:gd name="connsiteY23" fmla="*/ 166688 h 166687"/>
              <a:gd name="connsiteX24" fmla="*/ 128588 w 166676"/>
              <a:gd name="connsiteY24" fmla="*/ 166688 h 166687"/>
              <a:gd name="connsiteX25" fmla="*/ 147638 w 166676"/>
              <a:gd name="connsiteY25" fmla="*/ 147638 h 166687"/>
              <a:gd name="connsiteX26" fmla="*/ 128588 w 166676"/>
              <a:gd name="connsiteY26" fmla="*/ 128588 h 166687"/>
              <a:gd name="connsiteX27" fmla="*/ 109538 w 166676"/>
              <a:gd name="connsiteY27" fmla="*/ 147638 h 166687"/>
              <a:gd name="connsiteX28" fmla="*/ 128588 w 166676"/>
              <a:gd name="connsiteY28" fmla="*/ 16668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6676" h="166687">
                <a:moveTo>
                  <a:pt x="0" y="7144"/>
                </a:moveTo>
                <a:cubicBezTo>
                  <a:pt x="0" y="3198"/>
                  <a:pt x="3198" y="0"/>
                  <a:pt x="7144" y="0"/>
                </a:cubicBezTo>
                <a:lnTo>
                  <a:pt x="12461" y="0"/>
                </a:lnTo>
                <a:cubicBezTo>
                  <a:pt x="21514" y="0"/>
                  <a:pt x="26935" y="6086"/>
                  <a:pt x="30035" y="11744"/>
                </a:cubicBezTo>
                <a:cubicBezTo>
                  <a:pt x="32101" y="15516"/>
                  <a:pt x="33595" y="19890"/>
                  <a:pt x="34765" y="23850"/>
                </a:cubicBezTo>
                <a:cubicBezTo>
                  <a:pt x="35081" y="23825"/>
                  <a:pt x="35402" y="23813"/>
                  <a:pt x="35726" y="23813"/>
                </a:cubicBezTo>
                <a:lnTo>
                  <a:pt x="154763" y="23813"/>
                </a:lnTo>
                <a:cubicBezTo>
                  <a:pt x="162671" y="23813"/>
                  <a:pt x="168381" y="31379"/>
                  <a:pt x="166213" y="38984"/>
                </a:cubicBezTo>
                <a:lnTo>
                  <a:pt x="148803" y="100031"/>
                </a:lnTo>
                <a:cubicBezTo>
                  <a:pt x="145595" y="111282"/>
                  <a:pt x="135314" y="119042"/>
                  <a:pt x="123614" y="119042"/>
                </a:cubicBezTo>
                <a:lnTo>
                  <a:pt x="66959" y="119042"/>
                </a:lnTo>
                <a:cubicBezTo>
                  <a:pt x="55162" y="119042"/>
                  <a:pt x="44821" y="111156"/>
                  <a:pt x="41699" y="99780"/>
                </a:cubicBezTo>
                <a:lnTo>
                  <a:pt x="34455" y="73385"/>
                </a:lnTo>
                <a:lnTo>
                  <a:pt x="22467" y="32916"/>
                </a:lnTo>
                <a:lnTo>
                  <a:pt x="22448" y="32845"/>
                </a:lnTo>
                <a:cubicBezTo>
                  <a:pt x="20965" y="27437"/>
                  <a:pt x="19573" y="22384"/>
                  <a:pt x="17504" y="18609"/>
                </a:cubicBezTo>
                <a:cubicBezTo>
                  <a:pt x="15496" y="14943"/>
                  <a:pt x="13895" y="14288"/>
                  <a:pt x="12461" y="14288"/>
                </a:cubicBezTo>
                <a:lnTo>
                  <a:pt x="7144" y="14288"/>
                </a:lnTo>
                <a:cubicBezTo>
                  <a:pt x="3198" y="14288"/>
                  <a:pt x="0" y="11089"/>
                  <a:pt x="0" y="7144"/>
                </a:cubicBezTo>
                <a:close/>
                <a:moveTo>
                  <a:pt x="61913" y="166688"/>
                </a:moveTo>
                <a:cubicBezTo>
                  <a:pt x="72434" y="166688"/>
                  <a:pt x="80963" y="158159"/>
                  <a:pt x="80963" y="147638"/>
                </a:cubicBezTo>
                <a:cubicBezTo>
                  <a:pt x="80963" y="137116"/>
                  <a:pt x="72434" y="128588"/>
                  <a:pt x="61913" y="128588"/>
                </a:cubicBezTo>
                <a:cubicBezTo>
                  <a:pt x="51391" y="128588"/>
                  <a:pt x="42863" y="137116"/>
                  <a:pt x="42863" y="147638"/>
                </a:cubicBezTo>
                <a:cubicBezTo>
                  <a:pt x="42863" y="158159"/>
                  <a:pt x="51391" y="166688"/>
                  <a:pt x="61913" y="166688"/>
                </a:cubicBezTo>
                <a:close/>
                <a:moveTo>
                  <a:pt x="128588" y="166688"/>
                </a:moveTo>
                <a:cubicBezTo>
                  <a:pt x="139109" y="166688"/>
                  <a:pt x="147638" y="158159"/>
                  <a:pt x="147638" y="147638"/>
                </a:cubicBezTo>
                <a:cubicBezTo>
                  <a:pt x="147638" y="137116"/>
                  <a:pt x="139109" y="128588"/>
                  <a:pt x="128588" y="128588"/>
                </a:cubicBezTo>
                <a:cubicBezTo>
                  <a:pt x="118066" y="128588"/>
                  <a:pt x="109538" y="137116"/>
                  <a:pt x="109538" y="147638"/>
                </a:cubicBezTo>
                <a:cubicBezTo>
                  <a:pt x="109538" y="158159"/>
                  <a:pt x="118066" y="166688"/>
                  <a:pt x="128588" y="166688"/>
                </a:cubicBezTo>
                <a:close/>
              </a:path>
            </a:pathLst>
          </a:custGeom>
          <a:gradFill>
            <a:gsLst>
              <a:gs pos="86000">
                <a:srgbClr val="D59DFF"/>
              </a:gs>
              <a:gs pos="0">
                <a:srgbClr val="8661C5"/>
              </a:gs>
            </a:gsLst>
            <a:path path="circle">
              <a:fillToRect l="100000" t="100000"/>
            </a:path>
          </a:gradFill>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UI Semibold"/>
              <a:ea typeface="+mn-ea"/>
              <a:cs typeface="Segoe UI" pitchFamily="34" charset="0"/>
            </a:endParaRPr>
          </a:p>
        </p:txBody>
      </p:sp>
      <p:grpSp>
        <p:nvGrpSpPr>
          <p:cNvPr id="30" name="Graphic 47">
            <a:extLst>
              <a:ext uri="{FF2B5EF4-FFF2-40B4-BE49-F238E27FC236}">
                <a16:creationId xmlns:a16="http://schemas.microsoft.com/office/drawing/2014/main" id="{BAC0A249-1681-B056-7C23-7AA9923334F3}"/>
              </a:ext>
              <a:ext uri="{C183D7F6-B498-43B3-948B-1728B52AA6E4}">
                <adec:decorative xmlns:adec="http://schemas.microsoft.com/office/drawing/2017/decorative" val="1"/>
              </a:ext>
            </a:extLst>
          </p:cNvPr>
          <p:cNvGrpSpPr>
            <a:grpSpLocks noChangeAspect="1"/>
          </p:cNvGrpSpPr>
          <p:nvPr/>
        </p:nvGrpSpPr>
        <p:grpSpPr>
          <a:xfrm>
            <a:off x="9678600" y="5122535"/>
            <a:ext cx="1552339" cy="344559"/>
            <a:chOff x="3548062" y="2862263"/>
            <a:chExt cx="5093950" cy="1130658"/>
          </a:xfrm>
          <a:solidFill>
            <a:schemeClr val="tx1"/>
          </a:solidFill>
        </p:grpSpPr>
        <p:sp>
          <p:nvSpPr>
            <p:cNvPr id="31" name="Freeform: Shape 49">
              <a:extLst>
                <a:ext uri="{FF2B5EF4-FFF2-40B4-BE49-F238E27FC236}">
                  <a16:creationId xmlns:a16="http://schemas.microsoft.com/office/drawing/2014/main" id="{F7EABF87-1529-EF1D-3DB7-D66255AAB763}"/>
                </a:ext>
              </a:extLst>
            </p:cNvPr>
            <p:cNvSpPr/>
            <p:nvPr/>
          </p:nvSpPr>
          <p:spPr>
            <a:xfrm>
              <a:off x="3548062" y="2862263"/>
              <a:ext cx="1190145" cy="841561"/>
            </a:xfrm>
            <a:custGeom>
              <a:avLst/>
              <a:gdLst>
                <a:gd name="connsiteX0" fmla="*/ 558273 w 1190145"/>
                <a:gd name="connsiteY0" fmla="*/ 831617 h 841561"/>
                <a:gd name="connsiteX1" fmla="*/ 1114949 w 1190145"/>
                <a:gd name="connsiteY1" fmla="*/ 421270 h 841561"/>
                <a:gd name="connsiteX2" fmla="*/ 1153763 w 1190145"/>
                <a:gd name="connsiteY2" fmla="*/ 29852 h 841561"/>
                <a:gd name="connsiteX3" fmla="*/ 978875 w 1190145"/>
                <a:gd name="connsiteY3" fmla="*/ 90862 h 841561"/>
                <a:gd name="connsiteX4" fmla="*/ 1012698 w 1190145"/>
                <a:gd name="connsiteY4" fmla="*/ 130935 h 841561"/>
                <a:gd name="connsiteX5" fmla="*/ 981447 w 1190145"/>
                <a:gd name="connsiteY5" fmla="*/ 464932 h 841561"/>
                <a:gd name="connsiteX6" fmla="*/ 675280 w 1190145"/>
                <a:gd name="connsiteY6" fmla="*/ 710453 h 841561"/>
                <a:gd name="connsiteX7" fmla="*/ 612604 w 1190145"/>
                <a:gd name="connsiteY7" fmla="*/ 646456 h 841561"/>
                <a:gd name="connsiteX8" fmla="*/ 816127 w 1190145"/>
                <a:gd name="connsiteY8" fmla="*/ 369032 h 841561"/>
                <a:gd name="connsiteX9" fmla="*/ 861278 w 1190145"/>
                <a:gd name="connsiteY9" fmla="*/ 118525 h 841561"/>
                <a:gd name="connsiteX10" fmla="*/ 645895 w 1190145"/>
                <a:gd name="connsiteY10" fmla="*/ 182512 h 841561"/>
                <a:gd name="connsiteX11" fmla="*/ 561324 w 1190145"/>
                <a:gd name="connsiteY11" fmla="*/ 275223 h 841561"/>
                <a:gd name="connsiteX12" fmla="*/ 426105 w 1190145"/>
                <a:gd name="connsiteY12" fmla="*/ 674343 h 841561"/>
                <a:gd name="connsiteX13" fmla="*/ 303498 w 1190145"/>
                <a:gd name="connsiteY13" fmla="*/ 710453 h 841561"/>
                <a:gd name="connsiteX14" fmla="*/ 241195 w 1190145"/>
                <a:gd name="connsiteY14" fmla="*/ 628300 h 841561"/>
                <a:gd name="connsiteX15" fmla="*/ 507187 w 1190145"/>
                <a:gd name="connsiteY15" fmla="*/ 62957 h 841561"/>
                <a:gd name="connsiteX16" fmla="*/ 362006 w 1190145"/>
                <a:gd name="connsiteY16" fmla="*/ 88267 h 841561"/>
                <a:gd name="connsiteX17" fmla="*/ 40444 w 1190145"/>
                <a:gd name="connsiteY17" fmla="*/ 122897 h 841561"/>
                <a:gd name="connsiteX18" fmla="*/ 0 w 1190145"/>
                <a:gd name="connsiteY18" fmla="*/ 233440 h 841561"/>
                <a:gd name="connsiteX19" fmla="*/ 121621 w 1190145"/>
                <a:gd name="connsiteY19" fmla="*/ 215682 h 841561"/>
                <a:gd name="connsiteX20" fmla="*/ 304595 w 1190145"/>
                <a:gd name="connsiteY20" fmla="*/ 213078 h 841561"/>
                <a:gd name="connsiteX21" fmla="*/ 122151 w 1190145"/>
                <a:gd name="connsiteY21" fmla="*/ 576861 h 841561"/>
                <a:gd name="connsiteX22" fmla="*/ 173478 w 1190145"/>
                <a:gd name="connsiteY22" fmla="*/ 808976 h 841561"/>
                <a:gd name="connsiteX23" fmla="*/ 461869 w 1190145"/>
                <a:gd name="connsiteY23" fmla="*/ 767677 h 841561"/>
                <a:gd name="connsiteX24" fmla="*/ 558273 w 1190145"/>
                <a:gd name="connsiteY24" fmla="*/ 831617 h 841561"/>
                <a:gd name="connsiteX25" fmla="*/ 728151 w 1190145"/>
                <a:gd name="connsiteY25" fmla="*/ 240482 h 841561"/>
                <a:gd name="connsiteX26" fmla="*/ 746801 w 1190145"/>
                <a:gd name="connsiteY26" fmla="*/ 267000 h 841561"/>
                <a:gd name="connsiteX27" fmla="*/ 687251 w 1190145"/>
                <a:gd name="connsiteY27" fmla="*/ 406369 h 841561"/>
                <a:gd name="connsiteX28" fmla="*/ 543641 w 1190145"/>
                <a:gd name="connsiteY28" fmla="*/ 568470 h 841561"/>
                <a:gd name="connsiteX29" fmla="*/ 642016 w 1190145"/>
                <a:gd name="connsiteY29" fmla="*/ 328113 h 841561"/>
                <a:gd name="connsiteX30" fmla="*/ 728151 w 1190145"/>
                <a:gd name="connsiteY30" fmla="*/ 240482 h 84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90145" h="841561">
                  <a:moveTo>
                    <a:pt x="558273" y="831617"/>
                  </a:moveTo>
                  <a:cubicBezTo>
                    <a:pt x="811197" y="878331"/>
                    <a:pt x="996344" y="633304"/>
                    <a:pt x="1114949" y="421270"/>
                  </a:cubicBezTo>
                  <a:cubicBezTo>
                    <a:pt x="1162412" y="336317"/>
                    <a:pt x="1234497" y="113903"/>
                    <a:pt x="1153763" y="29852"/>
                  </a:cubicBezTo>
                  <a:cubicBezTo>
                    <a:pt x="1079830" y="-51455"/>
                    <a:pt x="1022699" y="55246"/>
                    <a:pt x="978875" y="90862"/>
                  </a:cubicBezTo>
                  <a:lnTo>
                    <a:pt x="1012698" y="130935"/>
                  </a:lnTo>
                  <a:cubicBezTo>
                    <a:pt x="1080268" y="216240"/>
                    <a:pt x="1021499" y="378324"/>
                    <a:pt x="981447" y="464932"/>
                  </a:cubicBezTo>
                  <a:cubicBezTo>
                    <a:pt x="921339" y="571558"/>
                    <a:pt x="807876" y="732907"/>
                    <a:pt x="675280" y="710453"/>
                  </a:cubicBezTo>
                  <a:cubicBezTo>
                    <a:pt x="646500" y="703699"/>
                    <a:pt x="622669" y="675794"/>
                    <a:pt x="612604" y="646456"/>
                  </a:cubicBezTo>
                  <a:cubicBezTo>
                    <a:pt x="684024" y="575782"/>
                    <a:pt x="768595" y="451622"/>
                    <a:pt x="816127" y="369032"/>
                  </a:cubicBezTo>
                  <a:cubicBezTo>
                    <a:pt x="855911" y="301844"/>
                    <a:pt x="924938" y="172011"/>
                    <a:pt x="861278" y="118525"/>
                  </a:cubicBezTo>
                  <a:cubicBezTo>
                    <a:pt x="808434" y="81905"/>
                    <a:pt x="702608" y="134637"/>
                    <a:pt x="645895" y="182512"/>
                  </a:cubicBezTo>
                  <a:cubicBezTo>
                    <a:pt x="611376" y="213580"/>
                    <a:pt x="588113" y="239020"/>
                    <a:pt x="561324" y="275223"/>
                  </a:cubicBezTo>
                  <a:cubicBezTo>
                    <a:pt x="488342" y="374148"/>
                    <a:pt x="418849" y="543775"/>
                    <a:pt x="426105" y="674343"/>
                  </a:cubicBezTo>
                  <a:cubicBezTo>
                    <a:pt x="391093" y="699737"/>
                    <a:pt x="351049" y="725037"/>
                    <a:pt x="303498" y="710453"/>
                  </a:cubicBezTo>
                  <a:cubicBezTo>
                    <a:pt x="256365" y="699886"/>
                    <a:pt x="247882" y="659777"/>
                    <a:pt x="241195" y="628300"/>
                  </a:cubicBezTo>
                  <a:cubicBezTo>
                    <a:pt x="211168" y="439111"/>
                    <a:pt x="400803" y="200214"/>
                    <a:pt x="507187" y="62957"/>
                  </a:cubicBezTo>
                  <a:cubicBezTo>
                    <a:pt x="507187" y="62957"/>
                    <a:pt x="423258" y="85709"/>
                    <a:pt x="362006" y="88267"/>
                  </a:cubicBezTo>
                  <a:cubicBezTo>
                    <a:pt x="221187" y="94295"/>
                    <a:pt x="116607" y="28773"/>
                    <a:pt x="40444" y="122897"/>
                  </a:cubicBezTo>
                  <a:cubicBezTo>
                    <a:pt x="17524" y="156393"/>
                    <a:pt x="4288" y="191591"/>
                    <a:pt x="0" y="233440"/>
                  </a:cubicBezTo>
                  <a:cubicBezTo>
                    <a:pt x="31207" y="206762"/>
                    <a:pt x="77446" y="213152"/>
                    <a:pt x="121621" y="215682"/>
                  </a:cubicBezTo>
                  <a:cubicBezTo>
                    <a:pt x="198053" y="222371"/>
                    <a:pt x="235697" y="231589"/>
                    <a:pt x="304595" y="213078"/>
                  </a:cubicBezTo>
                  <a:cubicBezTo>
                    <a:pt x="243213" y="299650"/>
                    <a:pt x="140950" y="470346"/>
                    <a:pt x="122151" y="576861"/>
                  </a:cubicBezTo>
                  <a:cubicBezTo>
                    <a:pt x="112188" y="647535"/>
                    <a:pt x="113053" y="758952"/>
                    <a:pt x="173478" y="808976"/>
                  </a:cubicBezTo>
                  <a:cubicBezTo>
                    <a:pt x="273602" y="875614"/>
                    <a:pt x="373047" y="829031"/>
                    <a:pt x="461869" y="767677"/>
                  </a:cubicBezTo>
                  <a:cubicBezTo>
                    <a:pt x="488240" y="798224"/>
                    <a:pt x="520787" y="824938"/>
                    <a:pt x="558273" y="831617"/>
                  </a:cubicBezTo>
                  <a:close/>
                  <a:moveTo>
                    <a:pt x="728151" y="240482"/>
                  </a:moveTo>
                  <a:cubicBezTo>
                    <a:pt x="754792" y="227440"/>
                    <a:pt x="746801" y="267000"/>
                    <a:pt x="746801" y="267000"/>
                  </a:cubicBezTo>
                  <a:cubicBezTo>
                    <a:pt x="742987" y="311882"/>
                    <a:pt x="710440" y="365348"/>
                    <a:pt x="687251" y="406369"/>
                  </a:cubicBezTo>
                  <a:cubicBezTo>
                    <a:pt x="663438" y="448310"/>
                    <a:pt x="579993" y="547207"/>
                    <a:pt x="543641" y="568470"/>
                  </a:cubicBezTo>
                  <a:cubicBezTo>
                    <a:pt x="545213" y="508623"/>
                    <a:pt x="609274" y="377962"/>
                    <a:pt x="642016" y="328113"/>
                  </a:cubicBezTo>
                  <a:cubicBezTo>
                    <a:pt x="658779" y="298803"/>
                    <a:pt x="701548" y="253532"/>
                    <a:pt x="728151" y="24048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Shape 50">
              <a:extLst>
                <a:ext uri="{FF2B5EF4-FFF2-40B4-BE49-F238E27FC236}">
                  <a16:creationId xmlns:a16="http://schemas.microsoft.com/office/drawing/2014/main" id="{74954EAD-8927-4129-C2FF-BD0B5B9805B4}"/>
                </a:ext>
              </a:extLst>
            </p:cNvPr>
            <p:cNvSpPr/>
            <p:nvPr/>
          </p:nvSpPr>
          <p:spPr>
            <a:xfrm>
              <a:off x="5936760" y="3131217"/>
              <a:ext cx="2705252" cy="566846"/>
            </a:xfrm>
            <a:custGeom>
              <a:avLst/>
              <a:gdLst>
                <a:gd name="connsiteX0" fmla="*/ 2367763 w 2705252"/>
                <a:gd name="connsiteY0" fmla="*/ 88497 h 566846"/>
                <a:gd name="connsiteX1" fmla="*/ 2367763 w 2705252"/>
                <a:gd name="connsiteY1" fmla="*/ 88497 h 566846"/>
                <a:gd name="connsiteX2" fmla="*/ 2290953 w 2705252"/>
                <a:gd name="connsiteY2" fmla="*/ 174613 h 566846"/>
                <a:gd name="connsiteX3" fmla="*/ 2283028 w 2705252"/>
                <a:gd name="connsiteY3" fmla="*/ 182176 h 566846"/>
                <a:gd name="connsiteX4" fmla="*/ 2000364 w 2705252"/>
                <a:gd name="connsiteY4" fmla="*/ 397260 h 566846"/>
                <a:gd name="connsiteX5" fmla="*/ 1925917 w 2705252"/>
                <a:gd name="connsiteY5" fmla="*/ 373131 h 566846"/>
                <a:gd name="connsiteX6" fmla="*/ 1925164 w 2705252"/>
                <a:gd name="connsiteY6" fmla="*/ 371234 h 566846"/>
                <a:gd name="connsiteX7" fmla="*/ 1923307 w 2705252"/>
                <a:gd name="connsiteY7" fmla="*/ 354918 h 566846"/>
                <a:gd name="connsiteX8" fmla="*/ 2064039 w 2705252"/>
                <a:gd name="connsiteY8" fmla="*/ 135257 h 566846"/>
                <a:gd name="connsiteX9" fmla="*/ 2098834 w 2705252"/>
                <a:gd name="connsiteY9" fmla="*/ 93558 h 566846"/>
                <a:gd name="connsiteX10" fmla="*/ 2064772 w 2705252"/>
                <a:gd name="connsiteY10" fmla="*/ 60555 h 566846"/>
                <a:gd name="connsiteX11" fmla="*/ 1985410 w 2705252"/>
                <a:gd name="connsiteY11" fmla="*/ 99018 h 566846"/>
                <a:gd name="connsiteX12" fmla="*/ 1875739 w 2705252"/>
                <a:gd name="connsiteY12" fmla="*/ 195794 h 566846"/>
                <a:gd name="connsiteX13" fmla="*/ 1770945 w 2705252"/>
                <a:gd name="connsiteY13" fmla="*/ 289787 h 566846"/>
                <a:gd name="connsiteX14" fmla="*/ 1731693 w 2705252"/>
                <a:gd name="connsiteY14" fmla="*/ 321990 h 566846"/>
                <a:gd name="connsiteX15" fmla="*/ 1732826 w 2705252"/>
                <a:gd name="connsiteY15" fmla="*/ 301564 h 566846"/>
                <a:gd name="connsiteX16" fmla="*/ 1794720 w 2705252"/>
                <a:gd name="connsiteY16" fmla="*/ 184213 h 566846"/>
                <a:gd name="connsiteX17" fmla="*/ 1843668 w 2705252"/>
                <a:gd name="connsiteY17" fmla="*/ 98469 h 566846"/>
                <a:gd name="connsiteX18" fmla="*/ 1844173 w 2705252"/>
                <a:gd name="connsiteY18" fmla="*/ 97483 h 566846"/>
                <a:gd name="connsiteX19" fmla="*/ 1843592 w 2705252"/>
                <a:gd name="connsiteY19" fmla="*/ 96515 h 566846"/>
                <a:gd name="connsiteX20" fmla="*/ 1797272 w 2705252"/>
                <a:gd name="connsiteY20" fmla="*/ 65392 h 566846"/>
                <a:gd name="connsiteX21" fmla="*/ 1783004 w 2705252"/>
                <a:gd name="connsiteY21" fmla="*/ 76368 h 566846"/>
                <a:gd name="connsiteX22" fmla="*/ 1642415 w 2705252"/>
                <a:gd name="connsiteY22" fmla="*/ 200956 h 566846"/>
                <a:gd name="connsiteX23" fmla="*/ 1530829 w 2705252"/>
                <a:gd name="connsiteY23" fmla="*/ 299610 h 566846"/>
                <a:gd name="connsiteX24" fmla="*/ 1274902 w 2705252"/>
                <a:gd name="connsiteY24" fmla="*/ 443266 h 566846"/>
                <a:gd name="connsiteX25" fmla="*/ 1187034 w 2705252"/>
                <a:gd name="connsiteY25" fmla="*/ 431881 h 566846"/>
                <a:gd name="connsiteX26" fmla="*/ 1178624 w 2705252"/>
                <a:gd name="connsiteY26" fmla="*/ 422188 h 566846"/>
                <a:gd name="connsiteX27" fmla="*/ 1190216 w 2705252"/>
                <a:gd name="connsiteY27" fmla="*/ 417166 h 566846"/>
                <a:gd name="connsiteX28" fmla="*/ 1413253 w 2705252"/>
                <a:gd name="connsiteY28" fmla="*/ 291071 h 566846"/>
                <a:gd name="connsiteX29" fmla="*/ 1511799 w 2705252"/>
                <a:gd name="connsiteY29" fmla="*/ 124003 h 566846"/>
                <a:gd name="connsiteX30" fmla="*/ 1511275 w 2705252"/>
                <a:gd name="connsiteY30" fmla="*/ 113268 h 566846"/>
                <a:gd name="connsiteX31" fmla="*/ 1443742 w 2705252"/>
                <a:gd name="connsiteY31" fmla="*/ 69913 h 566846"/>
                <a:gd name="connsiteX32" fmla="*/ 1164355 w 2705252"/>
                <a:gd name="connsiteY32" fmla="*/ 205356 h 566846"/>
                <a:gd name="connsiteX33" fmla="*/ 1154668 w 2705252"/>
                <a:gd name="connsiteY33" fmla="*/ 215968 h 566846"/>
                <a:gd name="connsiteX34" fmla="*/ 1019737 w 2705252"/>
                <a:gd name="connsiteY34" fmla="*/ 403362 h 566846"/>
                <a:gd name="connsiteX35" fmla="*/ 1017908 w 2705252"/>
                <a:gd name="connsiteY35" fmla="*/ 407306 h 566846"/>
                <a:gd name="connsiteX36" fmla="*/ 1015032 w 2705252"/>
                <a:gd name="connsiteY36" fmla="*/ 408273 h 566846"/>
                <a:gd name="connsiteX37" fmla="*/ 839619 w 2705252"/>
                <a:gd name="connsiteY37" fmla="*/ 459210 h 566846"/>
                <a:gd name="connsiteX38" fmla="*/ 728158 w 2705252"/>
                <a:gd name="connsiteY38" fmla="*/ 441313 h 566846"/>
                <a:gd name="connsiteX39" fmla="*/ 718433 w 2705252"/>
                <a:gd name="connsiteY39" fmla="*/ 432570 h 566846"/>
                <a:gd name="connsiteX40" fmla="*/ 852735 w 2705252"/>
                <a:gd name="connsiteY40" fmla="*/ 360742 h 566846"/>
                <a:gd name="connsiteX41" fmla="*/ 1030186 w 2705252"/>
                <a:gd name="connsiteY41" fmla="*/ 146894 h 566846"/>
                <a:gd name="connsiteX42" fmla="*/ 1030186 w 2705252"/>
                <a:gd name="connsiteY42" fmla="*/ 146894 h 566846"/>
                <a:gd name="connsiteX43" fmla="*/ 926183 w 2705252"/>
                <a:gd name="connsiteY43" fmla="*/ 73475 h 566846"/>
                <a:gd name="connsiteX44" fmla="*/ 713908 w 2705252"/>
                <a:gd name="connsiteY44" fmla="*/ 158205 h 566846"/>
                <a:gd name="connsiteX45" fmla="*/ 544363 w 2705252"/>
                <a:gd name="connsiteY45" fmla="*/ 417371 h 566846"/>
                <a:gd name="connsiteX46" fmla="*/ 543173 w 2705252"/>
                <a:gd name="connsiteY46" fmla="*/ 422784 h 566846"/>
                <a:gd name="connsiteX47" fmla="*/ 533086 w 2705252"/>
                <a:gd name="connsiteY47" fmla="*/ 425277 h 566846"/>
                <a:gd name="connsiteX48" fmla="*/ 380962 w 2705252"/>
                <a:gd name="connsiteY48" fmla="*/ 408980 h 566846"/>
                <a:gd name="connsiteX49" fmla="*/ 501234 w 2705252"/>
                <a:gd name="connsiteY49" fmla="*/ 188305 h 566846"/>
                <a:gd name="connsiteX50" fmla="*/ 537715 w 2705252"/>
                <a:gd name="connsiteY50" fmla="*/ 152484 h 566846"/>
                <a:gd name="connsiteX51" fmla="*/ 547278 w 2705252"/>
                <a:gd name="connsiteY51" fmla="*/ 122951 h 566846"/>
                <a:gd name="connsiteX52" fmla="*/ 539639 w 2705252"/>
                <a:gd name="connsiteY52" fmla="*/ 111566 h 566846"/>
                <a:gd name="connsiteX53" fmla="*/ 436455 w 2705252"/>
                <a:gd name="connsiteY53" fmla="*/ 120663 h 566846"/>
                <a:gd name="connsiteX54" fmla="*/ 353673 w 2705252"/>
                <a:gd name="connsiteY54" fmla="*/ 137500 h 566846"/>
                <a:gd name="connsiteX55" fmla="*/ 344595 w 2705252"/>
                <a:gd name="connsiteY55" fmla="*/ 136588 h 566846"/>
                <a:gd name="connsiteX56" fmla="*/ 345434 w 2705252"/>
                <a:gd name="connsiteY56" fmla="*/ 127305 h 566846"/>
                <a:gd name="connsiteX57" fmla="*/ 365693 w 2705252"/>
                <a:gd name="connsiteY57" fmla="*/ 91120 h 566846"/>
                <a:gd name="connsiteX58" fmla="*/ 368579 w 2705252"/>
                <a:gd name="connsiteY58" fmla="*/ 88097 h 566846"/>
                <a:gd name="connsiteX59" fmla="*/ 370970 w 2705252"/>
                <a:gd name="connsiteY59" fmla="*/ 78638 h 566846"/>
                <a:gd name="connsiteX60" fmla="*/ 368741 w 2705252"/>
                <a:gd name="connsiteY60" fmla="*/ 67550 h 566846"/>
                <a:gd name="connsiteX61" fmla="*/ 358693 w 2705252"/>
                <a:gd name="connsiteY61" fmla="*/ 58574 h 566846"/>
                <a:gd name="connsiteX62" fmla="*/ 271539 w 2705252"/>
                <a:gd name="connsiteY62" fmla="*/ 108208 h 566846"/>
                <a:gd name="connsiteX63" fmla="*/ 221742 w 2705252"/>
                <a:gd name="connsiteY63" fmla="*/ 196026 h 566846"/>
                <a:gd name="connsiteX64" fmla="*/ 222037 w 2705252"/>
                <a:gd name="connsiteY64" fmla="*/ 200788 h 566846"/>
                <a:gd name="connsiteX65" fmla="*/ 222133 w 2705252"/>
                <a:gd name="connsiteY65" fmla="*/ 202649 h 566846"/>
                <a:gd name="connsiteX66" fmla="*/ 109557 w 2705252"/>
                <a:gd name="connsiteY66" fmla="*/ 374620 h 566846"/>
                <a:gd name="connsiteX67" fmla="*/ 82086 w 2705252"/>
                <a:gd name="connsiteY67" fmla="*/ 404924 h 566846"/>
                <a:gd name="connsiteX68" fmla="*/ 71533 w 2705252"/>
                <a:gd name="connsiteY68" fmla="*/ 415827 h 566846"/>
                <a:gd name="connsiteX69" fmla="*/ 2229 w 2705252"/>
                <a:gd name="connsiteY69" fmla="*/ 499542 h 566846"/>
                <a:gd name="connsiteX70" fmla="*/ 0 w 2705252"/>
                <a:gd name="connsiteY70" fmla="*/ 504193 h 566846"/>
                <a:gd name="connsiteX71" fmla="*/ 5191 w 2705252"/>
                <a:gd name="connsiteY71" fmla="*/ 502817 h 566846"/>
                <a:gd name="connsiteX72" fmla="*/ 247707 w 2705252"/>
                <a:gd name="connsiteY72" fmla="*/ 283221 h 566846"/>
                <a:gd name="connsiteX73" fmla="*/ 250650 w 2705252"/>
                <a:gd name="connsiteY73" fmla="*/ 279212 h 566846"/>
                <a:gd name="connsiteX74" fmla="*/ 255765 w 2705252"/>
                <a:gd name="connsiteY74" fmla="*/ 279946 h 566846"/>
                <a:gd name="connsiteX75" fmla="*/ 278549 w 2705252"/>
                <a:gd name="connsiteY75" fmla="*/ 274133 h 566846"/>
                <a:gd name="connsiteX76" fmla="*/ 323983 w 2705252"/>
                <a:gd name="connsiteY76" fmla="*/ 272310 h 566846"/>
                <a:gd name="connsiteX77" fmla="*/ 332318 w 2705252"/>
                <a:gd name="connsiteY77" fmla="*/ 277863 h 566846"/>
                <a:gd name="connsiteX78" fmla="*/ 305152 w 2705252"/>
                <a:gd name="connsiteY78" fmla="*/ 312409 h 566846"/>
                <a:gd name="connsiteX79" fmla="*/ 226905 w 2705252"/>
                <a:gd name="connsiteY79" fmla="*/ 470074 h 566846"/>
                <a:gd name="connsiteX80" fmla="*/ 231686 w 2705252"/>
                <a:gd name="connsiteY80" fmla="*/ 505477 h 566846"/>
                <a:gd name="connsiteX81" fmla="*/ 303181 w 2705252"/>
                <a:gd name="connsiteY81" fmla="*/ 560599 h 566846"/>
                <a:gd name="connsiteX82" fmla="*/ 496395 w 2705252"/>
                <a:gd name="connsiteY82" fmla="*/ 510816 h 566846"/>
                <a:gd name="connsiteX83" fmla="*/ 528618 w 2705252"/>
                <a:gd name="connsiteY83" fmla="*/ 496696 h 566846"/>
                <a:gd name="connsiteX84" fmla="*/ 555536 w 2705252"/>
                <a:gd name="connsiteY84" fmla="*/ 510667 h 566846"/>
                <a:gd name="connsiteX85" fmla="*/ 594046 w 2705252"/>
                <a:gd name="connsiteY85" fmla="*/ 545716 h 566846"/>
                <a:gd name="connsiteX86" fmla="*/ 999363 w 2705252"/>
                <a:gd name="connsiteY86" fmla="*/ 483990 h 566846"/>
                <a:gd name="connsiteX87" fmla="*/ 1007945 w 2705252"/>
                <a:gd name="connsiteY87" fmla="*/ 479916 h 566846"/>
                <a:gd name="connsiteX88" fmla="*/ 1011527 w 2705252"/>
                <a:gd name="connsiteY88" fmla="*/ 489180 h 566846"/>
                <a:gd name="connsiteX89" fmla="*/ 1087022 w 2705252"/>
                <a:gd name="connsiteY89" fmla="*/ 555632 h 566846"/>
                <a:gd name="connsiteX90" fmla="*/ 1484652 w 2705252"/>
                <a:gd name="connsiteY90" fmla="*/ 405185 h 566846"/>
                <a:gd name="connsiteX91" fmla="*/ 1548880 w 2705252"/>
                <a:gd name="connsiteY91" fmla="*/ 356314 h 566846"/>
                <a:gd name="connsiteX92" fmla="*/ 1562329 w 2705252"/>
                <a:gd name="connsiteY92" fmla="*/ 370973 h 566846"/>
                <a:gd name="connsiteX93" fmla="*/ 1509179 w 2705252"/>
                <a:gd name="connsiteY93" fmla="*/ 445834 h 566846"/>
                <a:gd name="connsiteX94" fmla="*/ 1464154 w 2705252"/>
                <a:gd name="connsiteY94" fmla="*/ 524174 h 566846"/>
                <a:gd name="connsiteX95" fmla="*/ 1461126 w 2705252"/>
                <a:gd name="connsiteY95" fmla="*/ 535745 h 566846"/>
                <a:gd name="connsiteX96" fmla="*/ 1462440 w 2705252"/>
                <a:gd name="connsiteY96" fmla="*/ 541828 h 566846"/>
                <a:gd name="connsiteX97" fmla="*/ 1481033 w 2705252"/>
                <a:gd name="connsiteY97" fmla="*/ 551148 h 566846"/>
                <a:gd name="connsiteX98" fmla="*/ 1720310 w 2705252"/>
                <a:gd name="connsiteY98" fmla="*/ 413743 h 566846"/>
                <a:gd name="connsiteX99" fmla="*/ 1737846 w 2705252"/>
                <a:gd name="connsiteY99" fmla="*/ 398897 h 566846"/>
                <a:gd name="connsiteX100" fmla="*/ 1796634 w 2705252"/>
                <a:gd name="connsiteY100" fmla="*/ 354286 h 566846"/>
                <a:gd name="connsiteX101" fmla="*/ 1802159 w 2705252"/>
                <a:gd name="connsiteY101" fmla="*/ 352742 h 566846"/>
                <a:gd name="connsiteX102" fmla="*/ 1806388 w 2705252"/>
                <a:gd name="connsiteY102" fmla="*/ 357598 h 566846"/>
                <a:gd name="connsiteX103" fmla="*/ 1806702 w 2705252"/>
                <a:gd name="connsiteY103" fmla="*/ 358974 h 566846"/>
                <a:gd name="connsiteX104" fmla="*/ 1795034 w 2705252"/>
                <a:gd name="connsiteY104" fmla="*/ 381596 h 566846"/>
                <a:gd name="connsiteX105" fmla="*/ 1785814 w 2705252"/>
                <a:gd name="connsiteY105" fmla="*/ 396479 h 566846"/>
                <a:gd name="connsiteX106" fmla="*/ 1762316 w 2705252"/>
                <a:gd name="connsiteY106" fmla="*/ 473758 h 566846"/>
                <a:gd name="connsiteX107" fmla="*/ 1770164 w 2705252"/>
                <a:gd name="connsiteY107" fmla="*/ 502854 h 566846"/>
                <a:gd name="connsiteX108" fmla="*/ 1847688 w 2705252"/>
                <a:gd name="connsiteY108" fmla="*/ 548302 h 566846"/>
                <a:gd name="connsiteX109" fmla="*/ 1856946 w 2705252"/>
                <a:gd name="connsiteY109" fmla="*/ 548804 h 566846"/>
                <a:gd name="connsiteX110" fmla="*/ 2175481 w 2705252"/>
                <a:gd name="connsiteY110" fmla="*/ 356314 h 566846"/>
                <a:gd name="connsiteX111" fmla="*/ 2252329 w 2705252"/>
                <a:gd name="connsiteY111" fmla="*/ 289787 h 566846"/>
                <a:gd name="connsiteX112" fmla="*/ 2327062 w 2705252"/>
                <a:gd name="connsiteY112" fmla="*/ 224210 h 566846"/>
                <a:gd name="connsiteX113" fmla="*/ 2331396 w 2705252"/>
                <a:gd name="connsiteY113" fmla="*/ 235438 h 566846"/>
                <a:gd name="connsiteX114" fmla="*/ 2340807 w 2705252"/>
                <a:gd name="connsiteY114" fmla="*/ 285044 h 566846"/>
                <a:gd name="connsiteX115" fmla="*/ 2338873 w 2705252"/>
                <a:gd name="connsiteY115" fmla="*/ 306661 h 566846"/>
                <a:gd name="connsiteX116" fmla="*/ 2297068 w 2705252"/>
                <a:gd name="connsiteY116" fmla="*/ 402135 h 566846"/>
                <a:gd name="connsiteX117" fmla="*/ 2292163 w 2705252"/>
                <a:gd name="connsiteY117" fmla="*/ 404850 h 566846"/>
                <a:gd name="connsiteX118" fmla="*/ 2277199 w 2705252"/>
                <a:gd name="connsiteY118" fmla="*/ 408571 h 566846"/>
                <a:gd name="connsiteX119" fmla="*/ 2132095 w 2705252"/>
                <a:gd name="connsiteY119" fmla="*/ 496157 h 566846"/>
                <a:gd name="connsiteX120" fmla="*/ 2129952 w 2705252"/>
                <a:gd name="connsiteY120" fmla="*/ 509067 h 566846"/>
                <a:gd name="connsiteX121" fmla="*/ 2145697 w 2705252"/>
                <a:gd name="connsiteY121" fmla="*/ 536191 h 566846"/>
                <a:gd name="connsiteX122" fmla="*/ 2263959 w 2705252"/>
                <a:gd name="connsiteY122" fmla="*/ 527820 h 566846"/>
                <a:gd name="connsiteX123" fmla="*/ 2311041 w 2705252"/>
                <a:gd name="connsiteY123" fmla="*/ 517737 h 566846"/>
                <a:gd name="connsiteX124" fmla="*/ 2422941 w 2705252"/>
                <a:gd name="connsiteY124" fmla="*/ 526834 h 566846"/>
                <a:gd name="connsiteX125" fmla="*/ 2570845 w 2705252"/>
                <a:gd name="connsiteY125" fmla="*/ 533438 h 566846"/>
                <a:gd name="connsiteX126" fmla="*/ 2703814 w 2705252"/>
                <a:gd name="connsiteY126" fmla="*/ 381596 h 566846"/>
                <a:gd name="connsiteX127" fmla="*/ 2705252 w 2705252"/>
                <a:gd name="connsiteY127" fmla="*/ 376554 h 566846"/>
                <a:gd name="connsiteX128" fmla="*/ 2700433 w 2705252"/>
                <a:gd name="connsiteY128" fmla="*/ 378992 h 566846"/>
                <a:gd name="connsiteX129" fmla="*/ 2450925 w 2705252"/>
                <a:gd name="connsiteY129" fmla="*/ 383643 h 566846"/>
                <a:gd name="connsiteX130" fmla="*/ 2443258 w 2705252"/>
                <a:gd name="connsiteY130" fmla="*/ 379736 h 566846"/>
                <a:gd name="connsiteX131" fmla="*/ 2446630 w 2705252"/>
                <a:gd name="connsiteY131" fmla="*/ 371438 h 566846"/>
                <a:gd name="connsiteX132" fmla="*/ 2493245 w 2705252"/>
                <a:gd name="connsiteY132" fmla="*/ 112040 h 566846"/>
                <a:gd name="connsiteX133" fmla="*/ 2492988 w 2705252"/>
                <a:gd name="connsiteY133" fmla="*/ 91921 h 566846"/>
                <a:gd name="connsiteX134" fmla="*/ 2493245 w 2705252"/>
                <a:gd name="connsiteY134" fmla="*/ 91921 h 566846"/>
                <a:gd name="connsiteX135" fmla="*/ 2491883 w 2705252"/>
                <a:gd name="connsiteY135" fmla="*/ 81837 h 566846"/>
                <a:gd name="connsiteX136" fmla="*/ 2504894 w 2705252"/>
                <a:gd name="connsiteY136" fmla="*/ 47421 h 566846"/>
                <a:gd name="connsiteX137" fmla="*/ 2516496 w 2705252"/>
                <a:gd name="connsiteY137" fmla="*/ 18428 h 566846"/>
                <a:gd name="connsiteX138" fmla="*/ 2516314 w 2705252"/>
                <a:gd name="connsiteY138" fmla="*/ 13749 h 566846"/>
                <a:gd name="connsiteX139" fmla="*/ 2516000 w 2705252"/>
                <a:gd name="connsiteY139" fmla="*/ 12865 h 566846"/>
                <a:gd name="connsiteX140" fmla="*/ 2516372 w 2705252"/>
                <a:gd name="connsiteY140" fmla="*/ 9963 h 566846"/>
                <a:gd name="connsiteX141" fmla="*/ 2516496 w 2705252"/>
                <a:gd name="connsiteY141" fmla="*/ 9349 h 566846"/>
                <a:gd name="connsiteX142" fmla="*/ 2508114 w 2705252"/>
                <a:gd name="connsiteY142" fmla="*/ 3154 h 566846"/>
                <a:gd name="connsiteX143" fmla="*/ 2367763 w 2705252"/>
                <a:gd name="connsiteY143" fmla="*/ 88497 h 566846"/>
                <a:gd name="connsiteX144" fmla="*/ 703974 w 2705252"/>
                <a:gd name="connsiteY144" fmla="*/ 339998 h 566846"/>
                <a:gd name="connsiteX145" fmla="*/ 703974 w 2705252"/>
                <a:gd name="connsiteY145" fmla="*/ 339998 h 566846"/>
                <a:gd name="connsiteX146" fmla="*/ 787098 w 2705252"/>
                <a:gd name="connsiteY146" fmla="*/ 210927 h 566846"/>
                <a:gd name="connsiteX147" fmla="*/ 876100 w 2705252"/>
                <a:gd name="connsiteY147" fmla="*/ 154866 h 566846"/>
                <a:gd name="connsiteX148" fmla="*/ 913048 w 2705252"/>
                <a:gd name="connsiteY148" fmla="*/ 163768 h 566846"/>
                <a:gd name="connsiteX149" fmla="*/ 917248 w 2705252"/>
                <a:gd name="connsiteY149" fmla="*/ 177552 h 566846"/>
                <a:gd name="connsiteX150" fmla="*/ 910981 w 2705252"/>
                <a:gd name="connsiteY150" fmla="*/ 196854 h 566846"/>
                <a:gd name="connsiteX151" fmla="*/ 715385 w 2705252"/>
                <a:gd name="connsiteY151" fmla="*/ 349914 h 566846"/>
                <a:gd name="connsiteX152" fmla="*/ 702154 w 2705252"/>
                <a:gd name="connsiteY152" fmla="*/ 354286 h 566846"/>
                <a:gd name="connsiteX153" fmla="*/ 703974 w 2705252"/>
                <a:gd name="connsiteY153" fmla="*/ 339998 h 566846"/>
                <a:gd name="connsiteX154" fmla="*/ 1190682 w 2705252"/>
                <a:gd name="connsiteY154" fmla="*/ 326938 h 566846"/>
                <a:gd name="connsiteX155" fmla="*/ 1190682 w 2705252"/>
                <a:gd name="connsiteY155" fmla="*/ 326938 h 566846"/>
                <a:gd name="connsiteX156" fmla="*/ 1273807 w 2705252"/>
                <a:gd name="connsiteY156" fmla="*/ 198044 h 566846"/>
                <a:gd name="connsiteX157" fmla="*/ 1362971 w 2705252"/>
                <a:gd name="connsiteY157" fmla="*/ 141917 h 566846"/>
                <a:gd name="connsiteX158" fmla="*/ 1396089 w 2705252"/>
                <a:gd name="connsiteY158" fmla="*/ 144922 h 566846"/>
                <a:gd name="connsiteX159" fmla="*/ 1403023 w 2705252"/>
                <a:gd name="connsiteY159" fmla="*/ 163061 h 566846"/>
                <a:gd name="connsiteX160" fmla="*/ 1398499 w 2705252"/>
                <a:gd name="connsiteY160" fmla="*/ 182669 h 566846"/>
                <a:gd name="connsiteX161" fmla="*/ 1312793 w 2705252"/>
                <a:gd name="connsiteY161" fmla="*/ 276282 h 566846"/>
                <a:gd name="connsiteX162" fmla="*/ 1200988 w 2705252"/>
                <a:gd name="connsiteY162" fmla="*/ 337450 h 566846"/>
                <a:gd name="connsiteX163" fmla="*/ 1188787 w 2705252"/>
                <a:gd name="connsiteY163" fmla="*/ 339329 h 566846"/>
                <a:gd name="connsiteX164" fmla="*/ 1190682 w 2705252"/>
                <a:gd name="connsiteY164" fmla="*/ 326938 h 566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2705252" h="566846">
                  <a:moveTo>
                    <a:pt x="2367763" y="88497"/>
                  </a:moveTo>
                  <a:lnTo>
                    <a:pt x="2367763" y="88497"/>
                  </a:lnTo>
                  <a:cubicBezTo>
                    <a:pt x="2353847" y="106860"/>
                    <a:pt x="2306355" y="158494"/>
                    <a:pt x="2290953" y="174613"/>
                  </a:cubicBezTo>
                  <a:cubicBezTo>
                    <a:pt x="2290258" y="175255"/>
                    <a:pt x="2283028" y="182176"/>
                    <a:pt x="2283028" y="182176"/>
                  </a:cubicBezTo>
                  <a:cubicBezTo>
                    <a:pt x="2154936" y="310679"/>
                    <a:pt x="2057048" y="385242"/>
                    <a:pt x="2000364" y="397260"/>
                  </a:cubicBezTo>
                  <a:cubicBezTo>
                    <a:pt x="1961721" y="405744"/>
                    <a:pt x="1943996" y="407994"/>
                    <a:pt x="1925917" y="373131"/>
                  </a:cubicBezTo>
                  <a:cubicBezTo>
                    <a:pt x="1925593" y="372480"/>
                    <a:pt x="1925164" y="371234"/>
                    <a:pt x="1925164" y="371234"/>
                  </a:cubicBezTo>
                  <a:cubicBezTo>
                    <a:pt x="1925164" y="370973"/>
                    <a:pt x="1923307" y="354918"/>
                    <a:pt x="1923307" y="354918"/>
                  </a:cubicBezTo>
                  <a:cubicBezTo>
                    <a:pt x="1923307" y="308577"/>
                    <a:pt x="1983524" y="204686"/>
                    <a:pt x="2064039" y="135257"/>
                  </a:cubicBezTo>
                  <a:cubicBezTo>
                    <a:pt x="2094776" y="108404"/>
                    <a:pt x="2098405" y="96515"/>
                    <a:pt x="2098834" y="93558"/>
                  </a:cubicBezTo>
                  <a:cubicBezTo>
                    <a:pt x="2087356" y="75540"/>
                    <a:pt x="2080394" y="67076"/>
                    <a:pt x="2064772" y="60555"/>
                  </a:cubicBezTo>
                  <a:cubicBezTo>
                    <a:pt x="2042389" y="59383"/>
                    <a:pt x="2008051" y="83168"/>
                    <a:pt x="1985410" y="99018"/>
                  </a:cubicBezTo>
                  <a:cubicBezTo>
                    <a:pt x="1969389" y="109985"/>
                    <a:pt x="1923945" y="151758"/>
                    <a:pt x="1875739" y="195794"/>
                  </a:cubicBezTo>
                  <a:cubicBezTo>
                    <a:pt x="1835591" y="232647"/>
                    <a:pt x="1794110" y="270737"/>
                    <a:pt x="1770945" y="289787"/>
                  </a:cubicBezTo>
                  <a:cubicBezTo>
                    <a:pt x="1770945" y="289787"/>
                    <a:pt x="1738665" y="316186"/>
                    <a:pt x="1731693" y="321990"/>
                  </a:cubicBezTo>
                  <a:cubicBezTo>
                    <a:pt x="1731988" y="315200"/>
                    <a:pt x="1732826" y="301564"/>
                    <a:pt x="1732826" y="301564"/>
                  </a:cubicBezTo>
                  <a:cubicBezTo>
                    <a:pt x="1733683" y="277686"/>
                    <a:pt x="1758801" y="237837"/>
                    <a:pt x="1794720" y="184213"/>
                  </a:cubicBezTo>
                  <a:cubicBezTo>
                    <a:pt x="1807721" y="164447"/>
                    <a:pt x="1839811" y="108404"/>
                    <a:pt x="1843668" y="98469"/>
                  </a:cubicBezTo>
                  <a:lnTo>
                    <a:pt x="1844173" y="97483"/>
                  </a:lnTo>
                  <a:lnTo>
                    <a:pt x="1843592" y="96515"/>
                  </a:lnTo>
                  <a:cubicBezTo>
                    <a:pt x="1833172" y="79438"/>
                    <a:pt x="1813217" y="66136"/>
                    <a:pt x="1797272" y="65392"/>
                  </a:cubicBezTo>
                  <a:cubicBezTo>
                    <a:pt x="1795634" y="66015"/>
                    <a:pt x="1783004" y="76368"/>
                    <a:pt x="1783004" y="76368"/>
                  </a:cubicBezTo>
                  <a:cubicBezTo>
                    <a:pt x="1755953" y="98469"/>
                    <a:pt x="1698184" y="150484"/>
                    <a:pt x="1642415" y="200956"/>
                  </a:cubicBezTo>
                  <a:cubicBezTo>
                    <a:pt x="1591180" y="247279"/>
                    <a:pt x="1542850" y="290885"/>
                    <a:pt x="1530829" y="299610"/>
                  </a:cubicBezTo>
                  <a:cubicBezTo>
                    <a:pt x="1436770" y="369430"/>
                    <a:pt x="1355284" y="414952"/>
                    <a:pt x="1274902" y="443266"/>
                  </a:cubicBezTo>
                  <a:cubicBezTo>
                    <a:pt x="1260501" y="447453"/>
                    <a:pt x="1211370" y="459247"/>
                    <a:pt x="1187034" y="431881"/>
                  </a:cubicBezTo>
                  <a:cubicBezTo>
                    <a:pt x="1187034" y="431881"/>
                    <a:pt x="1181510" y="425723"/>
                    <a:pt x="1178624" y="422188"/>
                  </a:cubicBezTo>
                  <a:cubicBezTo>
                    <a:pt x="1182272" y="420552"/>
                    <a:pt x="1190216" y="417166"/>
                    <a:pt x="1190216" y="417166"/>
                  </a:cubicBezTo>
                  <a:cubicBezTo>
                    <a:pt x="1260501" y="387252"/>
                    <a:pt x="1349035" y="346119"/>
                    <a:pt x="1413253" y="291071"/>
                  </a:cubicBezTo>
                  <a:cubicBezTo>
                    <a:pt x="1414224" y="290216"/>
                    <a:pt x="1511799" y="206519"/>
                    <a:pt x="1511799" y="124003"/>
                  </a:cubicBezTo>
                  <a:cubicBezTo>
                    <a:pt x="1511799" y="120337"/>
                    <a:pt x="1511561" y="116867"/>
                    <a:pt x="1511275" y="113268"/>
                  </a:cubicBezTo>
                  <a:cubicBezTo>
                    <a:pt x="1505217" y="83651"/>
                    <a:pt x="1479842" y="74573"/>
                    <a:pt x="1443742" y="69913"/>
                  </a:cubicBezTo>
                  <a:cubicBezTo>
                    <a:pt x="1325613" y="70685"/>
                    <a:pt x="1219486" y="143396"/>
                    <a:pt x="1164355" y="205356"/>
                  </a:cubicBezTo>
                  <a:lnTo>
                    <a:pt x="1154668" y="215968"/>
                  </a:lnTo>
                  <a:cubicBezTo>
                    <a:pt x="1129084" y="243781"/>
                    <a:pt x="1051322" y="328316"/>
                    <a:pt x="1019737" y="403362"/>
                  </a:cubicBezTo>
                  <a:cubicBezTo>
                    <a:pt x="1019737" y="403362"/>
                    <a:pt x="1018375" y="406710"/>
                    <a:pt x="1017908" y="407306"/>
                  </a:cubicBezTo>
                  <a:cubicBezTo>
                    <a:pt x="1017746" y="407120"/>
                    <a:pt x="1015032" y="408273"/>
                    <a:pt x="1015032" y="408273"/>
                  </a:cubicBezTo>
                  <a:cubicBezTo>
                    <a:pt x="961787" y="430784"/>
                    <a:pt x="903932" y="452438"/>
                    <a:pt x="839619" y="459210"/>
                  </a:cubicBezTo>
                  <a:cubicBezTo>
                    <a:pt x="804901" y="463526"/>
                    <a:pt x="755714" y="466484"/>
                    <a:pt x="728158" y="441313"/>
                  </a:cubicBezTo>
                  <a:cubicBezTo>
                    <a:pt x="728158" y="441313"/>
                    <a:pt x="721424" y="435379"/>
                    <a:pt x="718433" y="432570"/>
                  </a:cubicBezTo>
                  <a:cubicBezTo>
                    <a:pt x="723805" y="429668"/>
                    <a:pt x="852735" y="360742"/>
                    <a:pt x="852735" y="360742"/>
                  </a:cubicBezTo>
                  <a:cubicBezTo>
                    <a:pt x="958996" y="296243"/>
                    <a:pt x="1030186" y="198044"/>
                    <a:pt x="1030186" y="146894"/>
                  </a:cubicBezTo>
                  <a:lnTo>
                    <a:pt x="1030186" y="146894"/>
                  </a:lnTo>
                  <a:cubicBezTo>
                    <a:pt x="1027995" y="87549"/>
                    <a:pt x="972464" y="74117"/>
                    <a:pt x="926183" y="73475"/>
                  </a:cubicBezTo>
                  <a:cubicBezTo>
                    <a:pt x="857441" y="73885"/>
                    <a:pt x="794004" y="99232"/>
                    <a:pt x="713908" y="158205"/>
                  </a:cubicBezTo>
                  <a:cubicBezTo>
                    <a:pt x="667493" y="192417"/>
                    <a:pt x="570348" y="303424"/>
                    <a:pt x="544363" y="417371"/>
                  </a:cubicBezTo>
                  <a:cubicBezTo>
                    <a:pt x="544363" y="417371"/>
                    <a:pt x="543668" y="421110"/>
                    <a:pt x="543173" y="422784"/>
                  </a:cubicBezTo>
                  <a:cubicBezTo>
                    <a:pt x="541087" y="423416"/>
                    <a:pt x="533086" y="425277"/>
                    <a:pt x="533086" y="425277"/>
                  </a:cubicBezTo>
                  <a:cubicBezTo>
                    <a:pt x="482203" y="437928"/>
                    <a:pt x="396726" y="458615"/>
                    <a:pt x="380962" y="408980"/>
                  </a:cubicBezTo>
                  <a:cubicBezTo>
                    <a:pt x="355644" y="328316"/>
                    <a:pt x="436455" y="250618"/>
                    <a:pt x="501234" y="188305"/>
                  </a:cubicBezTo>
                  <a:cubicBezTo>
                    <a:pt x="501234" y="188222"/>
                    <a:pt x="537715" y="152484"/>
                    <a:pt x="537715" y="152484"/>
                  </a:cubicBezTo>
                  <a:cubicBezTo>
                    <a:pt x="542801" y="146764"/>
                    <a:pt x="549011" y="133453"/>
                    <a:pt x="547278" y="122951"/>
                  </a:cubicBezTo>
                  <a:cubicBezTo>
                    <a:pt x="546611" y="117956"/>
                    <a:pt x="544135" y="114236"/>
                    <a:pt x="539639" y="111566"/>
                  </a:cubicBezTo>
                  <a:cubicBezTo>
                    <a:pt x="504958" y="96302"/>
                    <a:pt x="471697" y="108068"/>
                    <a:pt x="436455" y="120663"/>
                  </a:cubicBezTo>
                  <a:cubicBezTo>
                    <a:pt x="410042" y="129993"/>
                    <a:pt x="382657" y="139546"/>
                    <a:pt x="353673" y="137500"/>
                  </a:cubicBezTo>
                  <a:cubicBezTo>
                    <a:pt x="353673" y="137500"/>
                    <a:pt x="348015" y="136820"/>
                    <a:pt x="344595" y="136588"/>
                  </a:cubicBezTo>
                  <a:cubicBezTo>
                    <a:pt x="344929" y="133546"/>
                    <a:pt x="345434" y="127305"/>
                    <a:pt x="345434" y="127305"/>
                  </a:cubicBezTo>
                  <a:cubicBezTo>
                    <a:pt x="346900" y="110273"/>
                    <a:pt x="356816" y="100079"/>
                    <a:pt x="365693" y="91120"/>
                  </a:cubicBezTo>
                  <a:cubicBezTo>
                    <a:pt x="365874" y="91046"/>
                    <a:pt x="368579" y="88097"/>
                    <a:pt x="368579" y="88097"/>
                  </a:cubicBezTo>
                  <a:cubicBezTo>
                    <a:pt x="370103" y="86246"/>
                    <a:pt x="370970" y="82702"/>
                    <a:pt x="370970" y="78638"/>
                  </a:cubicBezTo>
                  <a:cubicBezTo>
                    <a:pt x="370970" y="75076"/>
                    <a:pt x="370380" y="71057"/>
                    <a:pt x="368741" y="67550"/>
                  </a:cubicBezTo>
                  <a:cubicBezTo>
                    <a:pt x="366455" y="62164"/>
                    <a:pt x="362979" y="58899"/>
                    <a:pt x="358693" y="58574"/>
                  </a:cubicBezTo>
                  <a:cubicBezTo>
                    <a:pt x="338423" y="56044"/>
                    <a:pt x="303371" y="76089"/>
                    <a:pt x="271539" y="108208"/>
                  </a:cubicBezTo>
                  <a:cubicBezTo>
                    <a:pt x="240954" y="139341"/>
                    <a:pt x="221742" y="172948"/>
                    <a:pt x="221742" y="196026"/>
                  </a:cubicBezTo>
                  <a:lnTo>
                    <a:pt x="222037" y="200788"/>
                  </a:lnTo>
                  <a:cubicBezTo>
                    <a:pt x="222199" y="201393"/>
                    <a:pt x="222133" y="202649"/>
                    <a:pt x="222133" y="202649"/>
                  </a:cubicBezTo>
                  <a:cubicBezTo>
                    <a:pt x="218389" y="254962"/>
                    <a:pt x="172812" y="305099"/>
                    <a:pt x="109557" y="374620"/>
                  </a:cubicBezTo>
                  <a:lnTo>
                    <a:pt x="82086" y="404924"/>
                  </a:lnTo>
                  <a:cubicBezTo>
                    <a:pt x="82248" y="404924"/>
                    <a:pt x="71533" y="415827"/>
                    <a:pt x="71533" y="415827"/>
                  </a:cubicBezTo>
                  <a:cubicBezTo>
                    <a:pt x="33623" y="454522"/>
                    <a:pt x="9630" y="483525"/>
                    <a:pt x="2229" y="499542"/>
                  </a:cubicBezTo>
                  <a:lnTo>
                    <a:pt x="0" y="504193"/>
                  </a:lnTo>
                  <a:lnTo>
                    <a:pt x="5191" y="502817"/>
                  </a:lnTo>
                  <a:cubicBezTo>
                    <a:pt x="32042" y="494742"/>
                    <a:pt x="109318" y="457386"/>
                    <a:pt x="247707" y="283221"/>
                  </a:cubicBezTo>
                  <a:cubicBezTo>
                    <a:pt x="247707" y="283221"/>
                    <a:pt x="249774" y="280746"/>
                    <a:pt x="250650" y="279212"/>
                  </a:cubicBezTo>
                  <a:cubicBezTo>
                    <a:pt x="252451" y="279426"/>
                    <a:pt x="255765" y="279946"/>
                    <a:pt x="255765" y="279946"/>
                  </a:cubicBezTo>
                  <a:cubicBezTo>
                    <a:pt x="262233" y="280746"/>
                    <a:pt x="270177" y="277398"/>
                    <a:pt x="278549" y="274133"/>
                  </a:cubicBezTo>
                  <a:cubicBezTo>
                    <a:pt x="292637" y="268524"/>
                    <a:pt x="308762" y="262264"/>
                    <a:pt x="323983" y="272310"/>
                  </a:cubicBezTo>
                  <a:cubicBezTo>
                    <a:pt x="323983" y="272310"/>
                    <a:pt x="329822" y="276049"/>
                    <a:pt x="332318" y="277863"/>
                  </a:cubicBezTo>
                  <a:cubicBezTo>
                    <a:pt x="329660" y="281118"/>
                    <a:pt x="305152" y="312409"/>
                    <a:pt x="305152" y="312409"/>
                  </a:cubicBezTo>
                  <a:cubicBezTo>
                    <a:pt x="266557" y="360797"/>
                    <a:pt x="226905" y="410469"/>
                    <a:pt x="226905" y="470074"/>
                  </a:cubicBezTo>
                  <a:cubicBezTo>
                    <a:pt x="226905" y="481460"/>
                    <a:pt x="228343" y="493255"/>
                    <a:pt x="231686" y="505477"/>
                  </a:cubicBezTo>
                  <a:cubicBezTo>
                    <a:pt x="239059" y="540396"/>
                    <a:pt x="274777" y="556916"/>
                    <a:pt x="303181" y="560599"/>
                  </a:cubicBezTo>
                  <a:cubicBezTo>
                    <a:pt x="360664" y="570534"/>
                    <a:pt x="432759" y="538721"/>
                    <a:pt x="496395" y="510816"/>
                  </a:cubicBezTo>
                  <a:lnTo>
                    <a:pt x="528618" y="496696"/>
                  </a:lnTo>
                  <a:cubicBezTo>
                    <a:pt x="546611" y="491822"/>
                    <a:pt x="551726" y="502817"/>
                    <a:pt x="555536" y="510667"/>
                  </a:cubicBezTo>
                  <a:cubicBezTo>
                    <a:pt x="560003" y="520229"/>
                    <a:pt x="566328" y="533661"/>
                    <a:pt x="594046" y="545716"/>
                  </a:cubicBezTo>
                  <a:cubicBezTo>
                    <a:pt x="686934" y="587760"/>
                    <a:pt x="823265" y="566999"/>
                    <a:pt x="999363" y="483990"/>
                  </a:cubicBezTo>
                  <a:cubicBezTo>
                    <a:pt x="999363" y="483990"/>
                    <a:pt x="1004649" y="481460"/>
                    <a:pt x="1007945" y="479916"/>
                  </a:cubicBezTo>
                  <a:cubicBezTo>
                    <a:pt x="1009202" y="483041"/>
                    <a:pt x="1011527" y="489180"/>
                    <a:pt x="1011527" y="489180"/>
                  </a:cubicBezTo>
                  <a:cubicBezTo>
                    <a:pt x="1024223" y="523280"/>
                    <a:pt x="1048083" y="544358"/>
                    <a:pt x="1087022" y="555632"/>
                  </a:cubicBezTo>
                  <a:cubicBezTo>
                    <a:pt x="1238698" y="575816"/>
                    <a:pt x="1363770" y="489031"/>
                    <a:pt x="1484652" y="405185"/>
                  </a:cubicBezTo>
                  <a:cubicBezTo>
                    <a:pt x="1484805" y="405111"/>
                    <a:pt x="1539811" y="363215"/>
                    <a:pt x="1548880" y="356314"/>
                  </a:cubicBezTo>
                  <a:cubicBezTo>
                    <a:pt x="1551108" y="358527"/>
                    <a:pt x="1560948" y="369243"/>
                    <a:pt x="1562329" y="370973"/>
                  </a:cubicBezTo>
                  <a:cubicBezTo>
                    <a:pt x="1560357" y="373894"/>
                    <a:pt x="1509179" y="445834"/>
                    <a:pt x="1509179" y="445834"/>
                  </a:cubicBezTo>
                  <a:cubicBezTo>
                    <a:pt x="1491320" y="471991"/>
                    <a:pt x="1474632" y="496584"/>
                    <a:pt x="1464154" y="524174"/>
                  </a:cubicBezTo>
                  <a:cubicBezTo>
                    <a:pt x="1464154" y="523950"/>
                    <a:pt x="1461126" y="535745"/>
                    <a:pt x="1461126" y="535745"/>
                  </a:cubicBezTo>
                  <a:lnTo>
                    <a:pt x="1462440" y="541828"/>
                  </a:lnTo>
                  <a:cubicBezTo>
                    <a:pt x="1465088" y="546535"/>
                    <a:pt x="1471536" y="549753"/>
                    <a:pt x="1481033" y="551148"/>
                  </a:cubicBezTo>
                  <a:cubicBezTo>
                    <a:pt x="1573102" y="538405"/>
                    <a:pt x="1661798" y="463265"/>
                    <a:pt x="1720310" y="413743"/>
                  </a:cubicBezTo>
                  <a:lnTo>
                    <a:pt x="1737846" y="398897"/>
                  </a:lnTo>
                  <a:cubicBezTo>
                    <a:pt x="1763001" y="376945"/>
                    <a:pt x="1787090" y="356388"/>
                    <a:pt x="1796634" y="354286"/>
                  </a:cubicBezTo>
                  <a:cubicBezTo>
                    <a:pt x="1796634" y="354286"/>
                    <a:pt x="1800301" y="353245"/>
                    <a:pt x="1802159" y="352742"/>
                  </a:cubicBezTo>
                  <a:cubicBezTo>
                    <a:pt x="1803521" y="354286"/>
                    <a:pt x="1806388" y="357598"/>
                    <a:pt x="1806388" y="357598"/>
                  </a:cubicBezTo>
                  <a:cubicBezTo>
                    <a:pt x="1806702" y="357932"/>
                    <a:pt x="1806702" y="358490"/>
                    <a:pt x="1806702" y="358974"/>
                  </a:cubicBezTo>
                  <a:cubicBezTo>
                    <a:pt x="1806702" y="363514"/>
                    <a:pt x="1799949" y="374155"/>
                    <a:pt x="1795034" y="381596"/>
                  </a:cubicBezTo>
                  <a:lnTo>
                    <a:pt x="1785814" y="396479"/>
                  </a:lnTo>
                  <a:cubicBezTo>
                    <a:pt x="1777956" y="412924"/>
                    <a:pt x="1762316" y="445183"/>
                    <a:pt x="1762316" y="473758"/>
                  </a:cubicBezTo>
                  <a:cubicBezTo>
                    <a:pt x="1762316" y="484138"/>
                    <a:pt x="1764430" y="494240"/>
                    <a:pt x="1770164" y="502854"/>
                  </a:cubicBezTo>
                  <a:cubicBezTo>
                    <a:pt x="1797720" y="545512"/>
                    <a:pt x="1821752" y="546833"/>
                    <a:pt x="1847688" y="548302"/>
                  </a:cubicBezTo>
                  <a:lnTo>
                    <a:pt x="1856946" y="548804"/>
                  </a:lnTo>
                  <a:cubicBezTo>
                    <a:pt x="1965560" y="541828"/>
                    <a:pt x="2072192" y="447564"/>
                    <a:pt x="2175481" y="356314"/>
                  </a:cubicBezTo>
                  <a:lnTo>
                    <a:pt x="2252329" y="289787"/>
                  </a:lnTo>
                  <a:cubicBezTo>
                    <a:pt x="2252329" y="289787"/>
                    <a:pt x="2314451" y="235438"/>
                    <a:pt x="2327062" y="224210"/>
                  </a:cubicBezTo>
                  <a:cubicBezTo>
                    <a:pt x="2328786" y="228079"/>
                    <a:pt x="2331396" y="235438"/>
                    <a:pt x="2331396" y="235438"/>
                  </a:cubicBezTo>
                  <a:cubicBezTo>
                    <a:pt x="2339150" y="255297"/>
                    <a:pt x="2340807" y="273407"/>
                    <a:pt x="2340807" y="285044"/>
                  </a:cubicBezTo>
                  <a:lnTo>
                    <a:pt x="2338873" y="306661"/>
                  </a:lnTo>
                  <a:cubicBezTo>
                    <a:pt x="2337721" y="316186"/>
                    <a:pt x="2320566" y="383140"/>
                    <a:pt x="2297068" y="402135"/>
                  </a:cubicBezTo>
                  <a:cubicBezTo>
                    <a:pt x="2297002" y="402135"/>
                    <a:pt x="2292163" y="404850"/>
                    <a:pt x="2292163" y="404850"/>
                  </a:cubicBezTo>
                  <a:cubicBezTo>
                    <a:pt x="2291991" y="404850"/>
                    <a:pt x="2277199" y="408571"/>
                    <a:pt x="2277199" y="408571"/>
                  </a:cubicBezTo>
                  <a:cubicBezTo>
                    <a:pt x="2220411" y="423137"/>
                    <a:pt x="2156060" y="439472"/>
                    <a:pt x="2132095" y="496157"/>
                  </a:cubicBezTo>
                  <a:cubicBezTo>
                    <a:pt x="2132000" y="496380"/>
                    <a:pt x="2129952" y="509067"/>
                    <a:pt x="2129952" y="509067"/>
                  </a:cubicBezTo>
                  <a:cubicBezTo>
                    <a:pt x="2129952" y="516695"/>
                    <a:pt x="2132838" y="527633"/>
                    <a:pt x="2145697" y="536191"/>
                  </a:cubicBezTo>
                  <a:cubicBezTo>
                    <a:pt x="2185787" y="546535"/>
                    <a:pt x="2227326" y="536601"/>
                    <a:pt x="2263959" y="527820"/>
                  </a:cubicBezTo>
                  <a:lnTo>
                    <a:pt x="2311041" y="517737"/>
                  </a:lnTo>
                  <a:cubicBezTo>
                    <a:pt x="2349475" y="517960"/>
                    <a:pt x="2386832" y="522517"/>
                    <a:pt x="2422941" y="526834"/>
                  </a:cubicBezTo>
                  <a:cubicBezTo>
                    <a:pt x="2473243" y="532842"/>
                    <a:pt x="2520572" y="538610"/>
                    <a:pt x="2570845" y="533438"/>
                  </a:cubicBezTo>
                  <a:cubicBezTo>
                    <a:pt x="2635939" y="516472"/>
                    <a:pt x="2687764" y="442653"/>
                    <a:pt x="2703814" y="381596"/>
                  </a:cubicBezTo>
                  <a:lnTo>
                    <a:pt x="2705252" y="376554"/>
                  </a:lnTo>
                  <a:lnTo>
                    <a:pt x="2700433" y="378992"/>
                  </a:lnTo>
                  <a:cubicBezTo>
                    <a:pt x="2619689" y="418915"/>
                    <a:pt x="2526488" y="420626"/>
                    <a:pt x="2450925" y="383643"/>
                  </a:cubicBezTo>
                  <a:cubicBezTo>
                    <a:pt x="2450925" y="383643"/>
                    <a:pt x="2445677" y="381020"/>
                    <a:pt x="2443258" y="379736"/>
                  </a:cubicBezTo>
                  <a:cubicBezTo>
                    <a:pt x="2444277" y="377224"/>
                    <a:pt x="2446630" y="371438"/>
                    <a:pt x="2446630" y="371438"/>
                  </a:cubicBezTo>
                  <a:cubicBezTo>
                    <a:pt x="2447220" y="370248"/>
                    <a:pt x="2493245" y="257771"/>
                    <a:pt x="2493245" y="112040"/>
                  </a:cubicBezTo>
                  <a:cubicBezTo>
                    <a:pt x="2493245" y="105417"/>
                    <a:pt x="2493169" y="98664"/>
                    <a:pt x="2492988" y="91921"/>
                  </a:cubicBezTo>
                  <a:lnTo>
                    <a:pt x="2493245" y="91921"/>
                  </a:lnTo>
                  <a:cubicBezTo>
                    <a:pt x="2492293" y="88395"/>
                    <a:pt x="2491883" y="85093"/>
                    <a:pt x="2491883" y="81837"/>
                  </a:cubicBezTo>
                  <a:cubicBezTo>
                    <a:pt x="2491883" y="68424"/>
                    <a:pt x="2498674" y="57411"/>
                    <a:pt x="2504894" y="47421"/>
                  </a:cubicBezTo>
                  <a:cubicBezTo>
                    <a:pt x="2511123" y="37458"/>
                    <a:pt x="2516496" y="28761"/>
                    <a:pt x="2516496" y="18428"/>
                  </a:cubicBezTo>
                  <a:cubicBezTo>
                    <a:pt x="2516496" y="16864"/>
                    <a:pt x="2516372" y="15432"/>
                    <a:pt x="2516314" y="13749"/>
                  </a:cubicBezTo>
                  <a:cubicBezTo>
                    <a:pt x="2516000" y="13600"/>
                    <a:pt x="2516000" y="13181"/>
                    <a:pt x="2516000" y="12865"/>
                  </a:cubicBezTo>
                  <a:cubicBezTo>
                    <a:pt x="2516000" y="11637"/>
                    <a:pt x="2516372" y="9963"/>
                    <a:pt x="2516372" y="9963"/>
                  </a:cubicBezTo>
                  <a:cubicBezTo>
                    <a:pt x="2516496" y="9777"/>
                    <a:pt x="2516496" y="9563"/>
                    <a:pt x="2516496" y="9349"/>
                  </a:cubicBezTo>
                  <a:cubicBezTo>
                    <a:pt x="2516496" y="5740"/>
                    <a:pt x="2510847" y="3916"/>
                    <a:pt x="2508114" y="3154"/>
                  </a:cubicBezTo>
                  <a:cubicBezTo>
                    <a:pt x="2444934" y="-12780"/>
                    <a:pt x="2409044" y="34119"/>
                    <a:pt x="2367763" y="88497"/>
                  </a:cubicBezTo>
                  <a:close/>
                  <a:moveTo>
                    <a:pt x="703974" y="339998"/>
                  </a:moveTo>
                  <a:lnTo>
                    <a:pt x="703974" y="339998"/>
                  </a:lnTo>
                  <a:cubicBezTo>
                    <a:pt x="708031" y="305544"/>
                    <a:pt x="759581" y="238805"/>
                    <a:pt x="787098" y="210927"/>
                  </a:cubicBezTo>
                  <a:cubicBezTo>
                    <a:pt x="812121" y="185701"/>
                    <a:pt x="844696" y="165246"/>
                    <a:pt x="876100" y="154866"/>
                  </a:cubicBezTo>
                  <a:cubicBezTo>
                    <a:pt x="892750" y="150913"/>
                    <a:pt x="906066" y="154122"/>
                    <a:pt x="913048" y="163768"/>
                  </a:cubicBezTo>
                  <a:cubicBezTo>
                    <a:pt x="915762" y="167832"/>
                    <a:pt x="917248" y="172530"/>
                    <a:pt x="917248" y="177552"/>
                  </a:cubicBezTo>
                  <a:cubicBezTo>
                    <a:pt x="917248" y="183757"/>
                    <a:pt x="915038" y="190352"/>
                    <a:pt x="910981" y="196854"/>
                  </a:cubicBezTo>
                  <a:cubicBezTo>
                    <a:pt x="876548" y="250878"/>
                    <a:pt x="787784" y="327013"/>
                    <a:pt x="715385" y="349914"/>
                  </a:cubicBezTo>
                  <a:cubicBezTo>
                    <a:pt x="715385" y="349914"/>
                    <a:pt x="706974" y="352593"/>
                    <a:pt x="702154" y="354286"/>
                  </a:cubicBezTo>
                  <a:cubicBezTo>
                    <a:pt x="702735" y="349673"/>
                    <a:pt x="703974" y="339998"/>
                    <a:pt x="703974" y="339998"/>
                  </a:cubicBezTo>
                  <a:close/>
                  <a:moveTo>
                    <a:pt x="1190682" y="326938"/>
                  </a:moveTo>
                  <a:lnTo>
                    <a:pt x="1190682" y="326938"/>
                  </a:lnTo>
                  <a:cubicBezTo>
                    <a:pt x="1197997" y="275425"/>
                    <a:pt x="1273073" y="198817"/>
                    <a:pt x="1273807" y="198044"/>
                  </a:cubicBezTo>
                  <a:cubicBezTo>
                    <a:pt x="1298829" y="172883"/>
                    <a:pt x="1331414" y="152484"/>
                    <a:pt x="1362971" y="141917"/>
                  </a:cubicBezTo>
                  <a:cubicBezTo>
                    <a:pt x="1375915" y="136337"/>
                    <a:pt x="1388421" y="137518"/>
                    <a:pt x="1396089" y="144922"/>
                  </a:cubicBezTo>
                  <a:cubicBezTo>
                    <a:pt x="1399003" y="148001"/>
                    <a:pt x="1403023" y="153638"/>
                    <a:pt x="1403023" y="163061"/>
                  </a:cubicBezTo>
                  <a:cubicBezTo>
                    <a:pt x="1403023" y="168362"/>
                    <a:pt x="1401737" y="174688"/>
                    <a:pt x="1398499" y="182669"/>
                  </a:cubicBezTo>
                  <a:cubicBezTo>
                    <a:pt x="1390507" y="202649"/>
                    <a:pt x="1329966" y="261315"/>
                    <a:pt x="1312793" y="276282"/>
                  </a:cubicBezTo>
                  <a:cubicBezTo>
                    <a:pt x="1293619" y="294494"/>
                    <a:pt x="1241174" y="330883"/>
                    <a:pt x="1200988" y="337450"/>
                  </a:cubicBezTo>
                  <a:cubicBezTo>
                    <a:pt x="1200988" y="337450"/>
                    <a:pt x="1193435" y="338678"/>
                    <a:pt x="1188787" y="339329"/>
                  </a:cubicBezTo>
                  <a:cubicBezTo>
                    <a:pt x="1189397" y="335385"/>
                    <a:pt x="1190682" y="326938"/>
                    <a:pt x="1190682" y="32693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51">
              <a:extLst>
                <a:ext uri="{FF2B5EF4-FFF2-40B4-BE49-F238E27FC236}">
                  <a16:creationId xmlns:a16="http://schemas.microsoft.com/office/drawing/2014/main" id="{308CD7BC-2FA9-8B6F-7434-DB3E6A3CAC6C}"/>
                </a:ext>
              </a:extLst>
            </p:cNvPr>
            <p:cNvSpPr/>
            <p:nvPr/>
          </p:nvSpPr>
          <p:spPr>
            <a:xfrm>
              <a:off x="4552878" y="2979097"/>
              <a:ext cx="1537177" cy="1013824"/>
            </a:xfrm>
            <a:custGeom>
              <a:avLst/>
              <a:gdLst>
                <a:gd name="connsiteX0" fmla="*/ 1098427 w 1537177"/>
                <a:gd name="connsiteY0" fmla="*/ 83 h 1013824"/>
                <a:gd name="connsiteX1" fmla="*/ 1098304 w 1537177"/>
                <a:gd name="connsiteY1" fmla="*/ 83 h 1013824"/>
                <a:gd name="connsiteX2" fmla="*/ 848882 w 1537177"/>
                <a:gd name="connsiteY2" fmla="*/ 147553 h 1013824"/>
                <a:gd name="connsiteX3" fmla="*/ 612071 w 1537177"/>
                <a:gd name="connsiteY3" fmla="*/ 558161 h 1013824"/>
                <a:gd name="connsiteX4" fmla="*/ 611300 w 1537177"/>
                <a:gd name="connsiteY4" fmla="*/ 562589 h 1013824"/>
                <a:gd name="connsiteX5" fmla="*/ 607404 w 1537177"/>
                <a:gd name="connsiteY5" fmla="*/ 564635 h 1013824"/>
                <a:gd name="connsiteX6" fmla="*/ 460357 w 1537177"/>
                <a:gd name="connsiteY6" fmla="*/ 598177 h 1013824"/>
                <a:gd name="connsiteX7" fmla="*/ 429153 w 1537177"/>
                <a:gd name="connsiteY7" fmla="*/ 576430 h 1013824"/>
                <a:gd name="connsiteX8" fmla="*/ 418342 w 1537177"/>
                <a:gd name="connsiteY8" fmla="*/ 532674 h 1013824"/>
                <a:gd name="connsiteX9" fmla="*/ 454795 w 1537177"/>
                <a:gd name="connsiteY9" fmla="*/ 437424 h 1013824"/>
                <a:gd name="connsiteX10" fmla="*/ 464510 w 1537177"/>
                <a:gd name="connsiteY10" fmla="*/ 421434 h 1013824"/>
                <a:gd name="connsiteX11" fmla="*/ 467749 w 1537177"/>
                <a:gd name="connsiteY11" fmla="*/ 420811 h 1013824"/>
                <a:gd name="connsiteX12" fmla="*/ 597812 w 1537177"/>
                <a:gd name="connsiteY12" fmla="*/ 273480 h 1013824"/>
                <a:gd name="connsiteX13" fmla="*/ 598327 w 1537177"/>
                <a:gd name="connsiteY13" fmla="*/ 272020 h 1013824"/>
                <a:gd name="connsiteX14" fmla="*/ 597012 w 1537177"/>
                <a:gd name="connsiteY14" fmla="*/ 271136 h 1013824"/>
                <a:gd name="connsiteX15" fmla="*/ 428706 w 1537177"/>
                <a:gd name="connsiteY15" fmla="*/ 246533 h 1013824"/>
                <a:gd name="connsiteX16" fmla="*/ 185294 w 1537177"/>
                <a:gd name="connsiteY16" fmla="*/ 340509 h 1013824"/>
                <a:gd name="connsiteX17" fmla="*/ 6777 w 1537177"/>
                <a:gd name="connsiteY17" fmla="*/ 597508 h 1013824"/>
                <a:gd name="connsiteX18" fmla="*/ 22683 w 1537177"/>
                <a:gd name="connsiteY18" fmla="*/ 705427 h 1013824"/>
                <a:gd name="connsiteX19" fmla="*/ 291650 w 1537177"/>
                <a:gd name="connsiteY19" fmla="*/ 595628 h 1013824"/>
                <a:gd name="connsiteX20" fmla="*/ 309119 w 1537177"/>
                <a:gd name="connsiteY20" fmla="*/ 578922 h 1013824"/>
                <a:gd name="connsiteX21" fmla="*/ 306404 w 1537177"/>
                <a:gd name="connsiteY21" fmla="*/ 611665 h 1013824"/>
                <a:gd name="connsiteX22" fmla="*/ 304376 w 1537177"/>
                <a:gd name="connsiteY22" fmla="*/ 645672 h 1013824"/>
                <a:gd name="connsiteX23" fmla="*/ 322721 w 1537177"/>
                <a:gd name="connsiteY23" fmla="*/ 703901 h 1013824"/>
                <a:gd name="connsiteX24" fmla="*/ 612576 w 1537177"/>
                <a:gd name="connsiteY24" fmla="*/ 644984 h 1013824"/>
                <a:gd name="connsiteX25" fmla="*/ 619548 w 1537177"/>
                <a:gd name="connsiteY25" fmla="*/ 640240 h 1013824"/>
                <a:gd name="connsiteX26" fmla="*/ 624892 w 1537177"/>
                <a:gd name="connsiteY26" fmla="*/ 646937 h 1013824"/>
                <a:gd name="connsiteX27" fmla="*/ 712865 w 1537177"/>
                <a:gd name="connsiteY27" fmla="*/ 716662 h 1013824"/>
                <a:gd name="connsiteX28" fmla="*/ 930187 w 1537177"/>
                <a:gd name="connsiteY28" fmla="*/ 621990 h 1013824"/>
                <a:gd name="connsiteX29" fmla="*/ 942122 w 1537177"/>
                <a:gd name="connsiteY29" fmla="*/ 610884 h 1013824"/>
                <a:gd name="connsiteX30" fmla="*/ 948056 w 1537177"/>
                <a:gd name="connsiteY30" fmla="*/ 639105 h 1013824"/>
                <a:gd name="connsiteX31" fmla="*/ 974116 w 1537177"/>
                <a:gd name="connsiteY31" fmla="*/ 697092 h 1013824"/>
                <a:gd name="connsiteX32" fmla="*/ 1173427 w 1537177"/>
                <a:gd name="connsiteY32" fmla="*/ 645095 h 1013824"/>
                <a:gd name="connsiteX33" fmla="*/ 1193725 w 1537177"/>
                <a:gd name="connsiteY33" fmla="*/ 630659 h 1013824"/>
                <a:gd name="connsiteX34" fmla="*/ 1187581 w 1537177"/>
                <a:gd name="connsiteY34" fmla="*/ 654732 h 1013824"/>
                <a:gd name="connsiteX35" fmla="*/ 1143271 w 1537177"/>
                <a:gd name="connsiteY35" fmla="*/ 761125 h 1013824"/>
                <a:gd name="connsiteX36" fmla="*/ 1127955 w 1537177"/>
                <a:gd name="connsiteY36" fmla="*/ 792379 h 1013824"/>
                <a:gd name="connsiteX37" fmla="*/ 1125412 w 1537177"/>
                <a:gd name="connsiteY37" fmla="*/ 796510 h 1013824"/>
                <a:gd name="connsiteX38" fmla="*/ 1120859 w 1537177"/>
                <a:gd name="connsiteY38" fmla="*/ 803876 h 1013824"/>
                <a:gd name="connsiteX39" fmla="*/ 1010026 w 1537177"/>
                <a:gd name="connsiteY39" fmla="*/ 919552 h 1013824"/>
                <a:gd name="connsiteX40" fmla="*/ 1007054 w 1537177"/>
                <a:gd name="connsiteY40" fmla="*/ 919999 h 1013824"/>
                <a:gd name="connsiteX41" fmla="*/ 985232 w 1537177"/>
                <a:gd name="connsiteY41" fmla="*/ 901530 h 1013824"/>
                <a:gd name="connsiteX42" fmla="*/ 982060 w 1537177"/>
                <a:gd name="connsiteY42" fmla="*/ 885547 h 1013824"/>
                <a:gd name="connsiteX43" fmla="*/ 1001044 w 1537177"/>
                <a:gd name="connsiteY43" fmla="*/ 825047 h 1013824"/>
                <a:gd name="connsiteX44" fmla="*/ 1002901 w 1537177"/>
                <a:gd name="connsiteY44" fmla="*/ 821215 h 1013824"/>
                <a:gd name="connsiteX45" fmla="*/ 998758 w 1537177"/>
                <a:gd name="connsiteY45" fmla="*/ 821513 h 1013824"/>
                <a:gd name="connsiteX46" fmla="*/ 941379 w 1537177"/>
                <a:gd name="connsiteY46" fmla="*/ 842980 h 1013824"/>
                <a:gd name="connsiteX47" fmla="*/ 860769 w 1537177"/>
                <a:gd name="connsiteY47" fmla="*/ 967434 h 1013824"/>
                <a:gd name="connsiteX48" fmla="*/ 865817 w 1537177"/>
                <a:gd name="connsiteY48" fmla="*/ 995399 h 1013824"/>
                <a:gd name="connsiteX49" fmla="*/ 904679 w 1537177"/>
                <a:gd name="connsiteY49" fmla="*/ 1013725 h 1013824"/>
                <a:gd name="connsiteX50" fmla="*/ 1441108 w 1537177"/>
                <a:gd name="connsiteY50" fmla="*/ 454018 h 1013824"/>
                <a:gd name="connsiteX51" fmla="*/ 1463006 w 1537177"/>
                <a:gd name="connsiteY51" fmla="*/ 409519 h 1013824"/>
                <a:gd name="connsiteX52" fmla="*/ 1470836 w 1537177"/>
                <a:gd name="connsiteY52" fmla="*/ 392125 h 1013824"/>
                <a:gd name="connsiteX53" fmla="*/ 1470636 w 1537177"/>
                <a:gd name="connsiteY53" fmla="*/ 389445 h 1013824"/>
                <a:gd name="connsiteX54" fmla="*/ 1466492 w 1537177"/>
                <a:gd name="connsiteY54" fmla="*/ 384376 h 1013824"/>
                <a:gd name="connsiteX55" fmla="*/ 1463730 w 1537177"/>
                <a:gd name="connsiteY55" fmla="*/ 368182 h 1013824"/>
                <a:gd name="connsiteX56" fmla="*/ 1521585 w 1537177"/>
                <a:gd name="connsiteY56" fmla="*/ 300000 h 1013824"/>
                <a:gd name="connsiteX57" fmla="*/ 1528291 w 1537177"/>
                <a:gd name="connsiteY57" fmla="*/ 295005 h 1013824"/>
                <a:gd name="connsiteX58" fmla="*/ 1537177 w 1537177"/>
                <a:gd name="connsiteY58" fmla="*/ 284968 h 1013824"/>
                <a:gd name="connsiteX59" fmla="*/ 1528291 w 1537177"/>
                <a:gd name="connsiteY59" fmla="*/ 274280 h 1013824"/>
                <a:gd name="connsiteX60" fmla="*/ 1461749 w 1537177"/>
                <a:gd name="connsiteY60" fmla="*/ 250161 h 1013824"/>
                <a:gd name="connsiteX61" fmla="*/ 1111724 w 1537177"/>
                <a:gd name="connsiteY61" fmla="*/ 368006 h 1013824"/>
                <a:gd name="connsiteX62" fmla="*/ 1053584 w 1537177"/>
                <a:gd name="connsiteY62" fmla="*/ 436904 h 1013824"/>
                <a:gd name="connsiteX63" fmla="*/ 1027780 w 1537177"/>
                <a:gd name="connsiteY63" fmla="*/ 469051 h 1013824"/>
                <a:gd name="connsiteX64" fmla="*/ 795599 w 1537177"/>
                <a:gd name="connsiteY64" fmla="*/ 595814 h 1013824"/>
                <a:gd name="connsiteX65" fmla="*/ 761376 w 1537177"/>
                <a:gd name="connsiteY65" fmla="*/ 564114 h 1013824"/>
                <a:gd name="connsiteX66" fmla="*/ 762014 w 1537177"/>
                <a:gd name="connsiteY66" fmla="*/ 540227 h 1013824"/>
                <a:gd name="connsiteX67" fmla="*/ 763328 w 1537177"/>
                <a:gd name="connsiteY67" fmla="*/ 537586 h 1013824"/>
                <a:gd name="connsiteX68" fmla="*/ 944427 w 1537177"/>
                <a:gd name="connsiteY68" fmla="*/ 378005 h 1013824"/>
                <a:gd name="connsiteX69" fmla="*/ 1159283 w 1537177"/>
                <a:gd name="connsiteY69" fmla="*/ 33067 h 1013824"/>
                <a:gd name="connsiteX70" fmla="*/ 1098427 w 1537177"/>
                <a:gd name="connsiteY70" fmla="*/ 83 h 1013824"/>
                <a:gd name="connsiteX71" fmla="*/ 237920 w 1537177"/>
                <a:gd name="connsiteY71" fmla="*/ 365670 h 1013824"/>
                <a:gd name="connsiteX72" fmla="*/ 421495 w 1537177"/>
                <a:gd name="connsiteY72" fmla="*/ 370879 h 1013824"/>
                <a:gd name="connsiteX73" fmla="*/ 430772 w 1537177"/>
                <a:gd name="connsiteY73" fmla="*/ 376330 h 1013824"/>
                <a:gd name="connsiteX74" fmla="*/ 391177 w 1537177"/>
                <a:gd name="connsiteY74" fmla="*/ 431546 h 1013824"/>
                <a:gd name="connsiteX75" fmla="*/ 162025 w 1537177"/>
                <a:gd name="connsiteY75" fmla="*/ 574644 h 1013824"/>
                <a:gd name="connsiteX76" fmla="*/ 162025 w 1537177"/>
                <a:gd name="connsiteY76" fmla="*/ 574532 h 1013824"/>
                <a:gd name="connsiteX77" fmla="*/ 118057 w 1537177"/>
                <a:gd name="connsiteY77" fmla="*/ 543483 h 1013824"/>
                <a:gd name="connsiteX78" fmla="*/ 117238 w 1537177"/>
                <a:gd name="connsiteY78" fmla="*/ 528730 h 1013824"/>
                <a:gd name="connsiteX79" fmla="*/ 218955 w 1537177"/>
                <a:gd name="connsiteY79" fmla="*/ 377232 h 1013824"/>
                <a:gd name="connsiteX80" fmla="*/ 237920 w 1537177"/>
                <a:gd name="connsiteY80" fmla="*/ 365670 h 1013824"/>
                <a:gd name="connsiteX81" fmla="*/ 920758 w 1537177"/>
                <a:gd name="connsiteY81" fmla="*/ 186081 h 1013824"/>
                <a:gd name="connsiteX82" fmla="*/ 1008407 w 1537177"/>
                <a:gd name="connsiteY82" fmla="*/ 115016 h 1013824"/>
                <a:gd name="connsiteX83" fmla="*/ 1026123 w 1537177"/>
                <a:gd name="connsiteY83" fmla="*/ 117834 h 1013824"/>
                <a:gd name="connsiteX84" fmla="*/ 1029209 w 1537177"/>
                <a:gd name="connsiteY84" fmla="*/ 128419 h 1013824"/>
                <a:gd name="connsiteX85" fmla="*/ 1026247 w 1537177"/>
                <a:gd name="connsiteY85" fmla="*/ 139433 h 1013824"/>
                <a:gd name="connsiteX86" fmla="*/ 1026761 w 1537177"/>
                <a:gd name="connsiteY86" fmla="*/ 139517 h 1013824"/>
                <a:gd name="connsiteX87" fmla="*/ 758470 w 1537177"/>
                <a:gd name="connsiteY87" fmla="*/ 469608 h 1013824"/>
                <a:gd name="connsiteX88" fmla="*/ 741430 w 1537177"/>
                <a:gd name="connsiteY88" fmla="*/ 481682 h 1013824"/>
                <a:gd name="connsiteX89" fmla="*/ 744154 w 1537177"/>
                <a:gd name="connsiteY89" fmla="*/ 461199 h 1013824"/>
                <a:gd name="connsiteX90" fmla="*/ 744154 w 1537177"/>
                <a:gd name="connsiteY90" fmla="*/ 461199 h 1013824"/>
                <a:gd name="connsiteX91" fmla="*/ 920758 w 1537177"/>
                <a:gd name="connsiteY91" fmla="*/ 186081 h 1013824"/>
                <a:gd name="connsiteX92" fmla="*/ 1094827 w 1537177"/>
                <a:gd name="connsiteY92" fmla="*/ 573769 h 1013824"/>
                <a:gd name="connsiteX93" fmla="*/ 1093322 w 1537177"/>
                <a:gd name="connsiteY93" fmla="*/ 572821 h 1013824"/>
                <a:gd name="connsiteX94" fmla="*/ 1071662 w 1537177"/>
                <a:gd name="connsiteY94" fmla="*/ 502109 h 1013824"/>
                <a:gd name="connsiteX95" fmla="*/ 1247313 w 1537177"/>
                <a:gd name="connsiteY95" fmla="*/ 351439 h 1013824"/>
                <a:gd name="connsiteX96" fmla="*/ 1353697 w 1537177"/>
                <a:gd name="connsiteY96" fmla="*/ 371875 h 1013824"/>
                <a:gd name="connsiteX97" fmla="*/ 1364070 w 1537177"/>
                <a:gd name="connsiteY97" fmla="*/ 380460 h 1013824"/>
                <a:gd name="connsiteX98" fmla="*/ 1327904 w 1537177"/>
                <a:gd name="connsiteY98" fmla="*/ 419230 h 1013824"/>
                <a:gd name="connsiteX99" fmla="*/ 1094827 w 1537177"/>
                <a:gd name="connsiteY99" fmla="*/ 573769 h 101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537177" h="1013824">
                  <a:moveTo>
                    <a:pt x="1098427" y="83"/>
                  </a:moveTo>
                  <a:lnTo>
                    <a:pt x="1098304" y="83"/>
                  </a:lnTo>
                  <a:cubicBezTo>
                    <a:pt x="1016579" y="7590"/>
                    <a:pt x="939674" y="53131"/>
                    <a:pt x="848882" y="147553"/>
                  </a:cubicBezTo>
                  <a:cubicBezTo>
                    <a:pt x="811801" y="182649"/>
                    <a:pt x="640332" y="395957"/>
                    <a:pt x="612071" y="558161"/>
                  </a:cubicBezTo>
                  <a:cubicBezTo>
                    <a:pt x="612071" y="558161"/>
                    <a:pt x="611586" y="561268"/>
                    <a:pt x="611300" y="562589"/>
                  </a:cubicBezTo>
                  <a:cubicBezTo>
                    <a:pt x="610090" y="563184"/>
                    <a:pt x="607404" y="564635"/>
                    <a:pt x="607404" y="564635"/>
                  </a:cubicBezTo>
                  <a:cubicBezTo>
                    <a:pt x="582544" y="577993"/>
                    <a:pt x="507744" y="610140"/>
                    <a:pt x="460357" y="598177"/>
                  </a:cubicBezTo>
                  <a:cubicBezTo>
                    <a:pt x="446155" y="594623"/>
                    <a:pt x="435544" y="587294"/>
                    <a:pt x="429153" y="576430"/>
                  </a:cubicBezTo>
                  <a:cubicBezTo>
                    <a:pt x="421848" y="562291"/>
                    <a:pt x="418342" y="547892"/>
                    <a:pt x="418342" y="532674"/>
                  </a:cubicBezTo>
                  <a:cubicBezTo>
                    <a:pt x="418342" y="497290"/>
                    <a:pt x="437907" y="465702"/>
                    <a:pt x="454795" y="437424"/>
                  </a:cubicBezTo>
                  <a:cubicBezTo>
                    <a:pt x="454966" y="437349"/>
                    <a:pt x="463891" y="422458"/>
                    <a:pt x="464510" y="421434"/>
                  </a:cubicBezTo>
                  <a:cubicBezTo>
                    <a:pt x="464805" y="421742"/>
                    <a:pt x="467749" y="420811"/>
                    <a:pt x="467749" y="420811"/>
                  </a:cubicBezTo>
                  <a:cubicBezTo>
                    <a:pt x="511602" y="408282"/>
                    <a:pt x="580325" y="324556"/>
                    <a:pt x="597812" y="273480"/>
                  </a:cubicBezTo>
                  <a:lnTo>
                    <a:pt x="598327" y="272020"/>
                  </a:lnTo>
                  <a:lnTo>
                    <a:pt x="597012" y="271136"/>
                  </a:lnTo>
                  <a:cubicBezTo>
                    <a:pt x="545834" y="239809"/>
                    <a:pt x="477140" y="240515"/>
                    <a:pt x="428706" y="246533"/>
                  </a:cubicBezTo>
                  <a:cubicBezTo>
                    <a:pt x="348810" y="255816"/>
                    <a:pt x="257875" y="291014"/>
                    <a:pt x="185294" y="340509"/>
                  </a:cubicBezTo>
                  <a:cubicBezTo>
                    <a:pt x="97997" y="400152"/>
                    <a:pt x="22559" y="521550"/>
                    <a:pt x="6777" y="597508"/>
                  </a:cubicBezTo>
                  <a:cubicBezTo>
                    <a:pt x="-1739" y="640946"/>
                    <a:pt x="-7368" y="684999"/>
                    <a:pt x="22683" y="705427"/>
                  </a:cubicBezTo>
                  <a:cubicBezTo>
                    <a:pt x="85129" y="741722"/>
                    <a:pt x="207849" y="675828"/>
                    <a:pt x="291650" y="595628"/>
                  </a:cubicBezTo>
                  <a:cubicBezTo>
                    <a:pt x="291650" y="595628"/>
                    <a:pt x="302614" y="585192"/>
                    <a:pt x="309119" y="578922"/>
                  </a:cubicBezTo>
                  <a:cubicBezTo>
                    <a:pt x="308481" y="587797"/>
                    <a:pt x="306404" y="611665"/>
                    <a:pt x="306404" y="611665"/>
                  </a:cubicBezTo>
                  <a:cubicBezTo>
                    <a:pt x="305347" y="622046"/>
                    <a:pt x="304376" y="633914"/>
                    <a:pt x="304376" y="645672"/>
                  </a:cubicBezTo>
                  <a:cubicBezTo>
                    <a:pt x="304376" y="667829"/>
                    <a:pt x="308090" y="690115"/>
                    <a:pt x="322721" y="703901"/>
                  </a:cubicBezTo>
                  <a:cubicBezTo>
                    <a:pt x="391806" y="758707"/>
                    <a:pt x="534052" y="698654"/>
                    <a:pt x="612576" y="644984"/>
                  </a:cubicBezTo>
                  <a:cubicBezTo>
                    <a:pt x="612576" y="644984"/>
                    <a:pt x="617148" y="641765"/>
                    <a:pt x="619548" y="640240"/>
                  </a:cubicBezTo>
                  <a:cubicBezTo>
                    <a:pt x="621463" y="642527"/>
                    <a:pt x="624892" y="646937"/>
                    <a:pt x="624892" y="646937"/>
                  </a:cubicBezTo>
                  <a:cubicBezTo>
                    <a:pt x="649866" y="677800"/>
                    <a:pt x="679327" y="711007"/>
                    <a:pt x="712865" y="716662"/>
                  </a:cubicBezTo>
                  <a:cubicBezTo>
                    <a:pt x="800542" y="728923"/>
                    <a:pt x="869151" y="678396"/>
                    <a:pt x="930187" y="621990"/>
                  </a:cubicBezTo>
                  <a:cubicBezTo>
                    <a:pt x="930187" y="621990"/>
                    <a:pt x="938141" y="614678"/>
                    <a:pt x="942122" y="610884"/>
                  </a:cubicBezTo>
                  <a:cubicBezTo>
                    <a:pt x="943351" y="617320"/>
                    <a:pt x="948056" y="639105"/>
                    <a:pt x="948056" y="639105"/>
                  </a:cubicBezTo>
                  <a:cubicBezTo>
                    <a:pt x="952533" y="661671"/>
                    <a:pt x="956610" y="683028"/>
                    <a:pt x="974116" y="697092"/>
                  </a:cubicBezTo>
                  <a:cubicBezTo>
                    <a:pt x="1018398" y="731360"/>
                    <a:pt x="1117601" y="684758"/>
                    <a:pt x="1173427" y="645095"/>
                  </a:cubicBezTo>
                  <a:cubicBezTo>
                    <a:pt x="1173427" y="645095"/>
                    <a:pt x="1186314" y="636072"/>
                    <a:pt x="1193725" y="630659"/>
                  </a:cubicBezTo>
                  <a:cubicBezTo>
                    <a:pt x="1191858" y="638491"/>
                    <a:pt x="1187581" y="654732"/>
                    <a:pt x="1187581" y="654732"/>
                  </a:cubicBezTo>
                  <a:cubicBezTo>
                    <a:pt x="1178037" y="691622"/>
                    <a:pt x="1160387" y="726969"/>
                    <a:pt x="1143271" y="761125"/>
                  </a:cubicBezTo>
                  <a:lnTo>
                    <a:pt x="1127955" y="792379"/>
                  </a:lnTo>
                  <a:lnTo>
                    <a:pt x="1125412" y="796510"/>
                  </a:lnTo>
                  <a:lnTo>
                    <a:pt x="1120859" y="803876"/>
                  </a:lnTo>
                  <a:cubicBezTo>
                    <a:pt x="1097065" y="841942"/>
                    <a:pt x="1052984" y="913303"/>
                    <a:pt x="1010026" y="919552"/>
                  </a:cubicBezTo>
                  <a:lnTo>
                    <a:pt x="1007054" y="919999"/>
                  </a:lnTo>
                  <a:cubicBezTo>
                    <a:pt x="995986" y="915942"/>
                    <a:pt x="988947" y="909750"/>
                    <a:pt x="985232" y="901530"/>
                  </a:cubicBezTo>
                  <a:lnTo>
                    <a:pt x="982060" y="885547"/>
                  </a:lnTo>
                  <a:cubicBezTo>
                    <a:pt x="982060" y="866307"/>
                    <a:pt x="992176" y="844399"/>
                    <a:pt x="1001044" y="825047"/>
                  </a:cubicBezTo>
                  <a:lnTo>
                    <a:pt x="1002901" y="821215"/>
                  </a:lnTo>
                  <a:lnTo>
                    <a:pt x="998758" y="821513"/>
                  </a:lnTo>
                  <a:cubicBezTo>
                    <a:pt x="978793" y="824564"/>
                    <a:pt x="960972" y="833009"/>
                    <a:pt x="941379" y="842980"/>
                  </a:cubicBezTo>
                  <a:cubicBezTo>
                    <a:pt x="901660" y="866516"/>
                    <a:pt x="860769" y="919666"/>
                    <a:pt x="860769" y="967434"/>
                  </a:cubicBezTo>
                  <a:cubicBezTo>
                    <a:pt x="860769" y="977368"/>
                    <a:pt x="862388" y="986712"/>
                    <a:pt x="865817" y="995399"/>
                  </a:cubicBezTo>
                  <a:cubicBezTo>
                    <a:pt x="874028" y="1013611"/>
                    <a:pt x="895631" y="1014211"/>
                    <a:pt x="904679" y="1013725"/>
                  </a:cubicBezTo>
                  <a:cubicBezTo>
                    <a:pt x="1176885" y="988275"/>
                    <a:pt x="1329561" y="679549"/>
                    <a:pt x="1441108" y="454018"/>
                  </a:cubicBezTo>
                  <a:lnTo>
                    <a:pt x="1463006" y="409519"/>
                  </a:lnTo>
                  <a:cubicBezTo>
                    <a:pt x="1469740" y="400627"/>
                    <a:pt x="1470836" y="395240"/>
                    <a:pt x="1470836" y="392125"/>
                  </a:cubicBezTo>
                  <a:lnTo>
                    <a:pt x="1470636" y="389445"/>
                  </a:lnTo>
                  <a:cubicBezTo>
                    <a:pt x="1470198" y="389148"/>
                    <a:pt x="1466492" y="384376"/>
                    <a:pt x="1466492" y="384376"/>
                  </a:cubicBezTo>
                  <a:cubicBezTo>
                    <a:pt x="1466778" y="384702"/>
                    <a:pt x="1463730" y="368182"/>
                    <a:pt x="1463730" y="368182"/>
                  </a:cubicBezTo>
                  <a:cubicBezTo>
                    <a:pt x="1468293" y="346378"/>
                    <a:pt x="1521042" y="300539"/>
                    <a:pt x="1521585" y="300000"/>
                  </a:cubicBezTo>
                  <a:cubicBezTo>
                    <a:pt x="1521585" y="300121"/>
                    <a:pt x="1528291" y="295005"/>
                    <a:pt x="1528291" y="295005"/>
                  </a:cubicBezTo>
                  <a:cubicBezTo>
                    <a:pt x="1533691" y="291498"/>
                    <a:pt x="1537044" y="287889"/>
                    <a:pt x="1537177" y="284968"/>
                  </a:cubicBezTo>
                  <a:cubicBezTo>
                    <a:pt x="1537177" y="281834"/>
                    <a:pt x="1533644" y="277676"/>
                    <a:pt x="1528291" y="274280"/>
                  </a:cubicBezTo>
                  <a:cubicBezTo>
                    <a:pt x="1517584" y="267416"/>
                    <a:pt x="1505992" y="262477"/>
                    <a:pt x="1461749" y="250161"/>
                  </a:cubicBezTo>
                  <a:cubicBezTo>
                    <a:pt x="1379977" y="227251"/>
                    <a:pt x="1239312" y="244505"/>
                    <a:pt x="1111724" y="368006"/>
                  </a:cubicBezTo>
                  <a:cubicBezTo>
                    <a:pt x="1098361" y="380841"/>
                    <a:pt x="1073691" y="411938"/>
                    <a:pt x="1053584" y="436904"/>
                  </a:cubicBezTo>
                  <a:lnTo>
                    <a:pt x="1027780" y="469051"/>
                  </a:lnTo>
                  <a:cubicBezTo>
                    <a:pt x="965601" y="541603"/>
                    <a:pt x="901536" y="616837"/>
                    <a:pt x="795599" y="595814"/>
                  </a:cubicBezTo>
                  <a:cubicBezTo>
                    <a:pt x="781673" y="590085"/>
                    <a:pt x="767014" y="578438"/>
                    <a:pt x="761376" y="564114"/>
                  </a:cubicBezTo>
                  <a:cubicBezTo>
                    <a:pt x="758328" y="555910"/>
                    <a:pt x="758547" y="547669"/>
                    <a:pt x="762014" y="540227"/>
                  </a:cubicBezTo>
                  <a:lnTo>
                    <a:pt x="763328" y="537586"/>
                  </a:lnTo>
                  <a:cubicBezTo>
                    <a:pt x="822059" y="496379"/>
                    <a:pt x="882429" y="442894"/>
                    <a:pt x="944427" y="378005"/>
                  </a:cubicBezTo>
                  <a:cubicBezTo>
                    <a:pt x="1048526" y="266737"/>
                    <a:pt x="1176018" y="79558"/>
                    <a:pt x="1159283" y="33067"/>
                  </a:cubicBezTo>
                  <a:cubicBezTo>
                    <a:pt x="1146833" y="679"/>
                    <a:pt x="1109667" y="-456"/>
                    <a:pt x="1098427" y="83"/>
                  </a:cubicBezTo>
                  <a:close/>
                  <a:moveTo>
                    <a:pt x="237920" y="365670"/>
                  </a:moveTo>
                  <a:cubicBezTo>
                    <a:pt x="295622" y="337430"/>
                    <a:pt x="367736" y="339468"/>
                    <a:pt x="421495" y="370879"/>
                  </a:cubicBezTo>
                  <a:cubicBezTo>
                    <a:pt x="421495" y="370879"/>
                    <a:pt x="427677" y="374433"/>
                    <a:pt x="430772" y="376330"/>
                  </a:cubicBezTo>
                  <a:cubicBezTo>
                    <a:pt x="428258" y="379893"/>
                    <a:pt x="391177" y="431546"/>
                    <a:pt x="391177" y="431546"/>
                  </a:cubicBezTo>
                  <a:cubicBezTo>
                    <a:pt x="330122" y="505736"/>
                    <a:pt x="212336" y="579220"/>
                    <a:pt x="162025" y="574644"/>
                  </a:cubicBezTo>
                  <a:lnTo>
                    <a:pt x="162025" y="574532"/>
                  </a:lnTo>
                  <a:cubicBezTo>
                    <a:pt x="138555" y="572504"/>
                    <a:pt x="122143" y="560989"/>
                    <a:pt x="118057" y="543483"/>
                  </a:cubicBezTo>
                  <a:lnTo>
                    <a:pt x="117238" y="528730"/>
                  </a:lnTo>
                  <a:cubicBezTo>
                    <a:pt x="117238" y="478537"/>
                    <a:pt x="183980" y="400961"/>
                    <a:pt x="218955" y="377232"/>
                  </a:cubicBezTo>
                  <a:cubicBezTo>
                    <a:pt x="218574" y="377484"/>
                    <a:pt x="237920" y="365670"/>
                    <a:pt x="237920" y="365670"/>
                  </a:cubicBezTo>
                  <a:close/>
                  <a:moveTo>
                    <a:pt x="920758" y="186081"/>
                  </a:moveTo>
                  <a:cubicBezTo>
                    <a:pt x="948761" y="151749"/>
                    <a:pt x="994681" y="121443"/>
                    <a:pt x="1008407" y="115016"/>
                  </a:cubicBezTo>
                  <a:cubicBezTo>
                    <a:pt x="1018979" y="110011"/>
                    <a:pt x="1024618" y="115984"/>
                    <a:pt x="1026123" y="117834"/>
                  </a:cubicBezTo>
                  <a:cubicBezTo>
                    <a:pt x="1028438" y="120672"/>
                    <a:pt x="1029209" y="124550"/>
                    <a:pt x="1029209" y="128419"/>
                  </a:cubicBezTo>
                  <a:cubicBezTo>
                    <a:pt x="1029209" y="132978"/>
                    <a:pt x="1027837" y="137480"/>
                    <a:pt x="1026247" y="139433"/>
                  </a:cubicBezTo>
                  <a:lnTo>
                    <a:pt x="1026761" y="139517"/>
                  </a:lnTo>
                  <a:cubicBezTo>
                    <a:pt x="1002282" y="224916"/>
                    <a:pt x="847510" y="406114"/>
                    <a:pt x="758470" y="469608"/>
                  </a:cubicBezTo>
                  <a:cubicBezTo>
                    <a:pt x="758470" y="469608"/>
                    <a:pt x="747803" y="477106"/>
                    <a:pt x="741430" y="481682"/>
                  </a:cubicBezTo>
                  <a:cubicBezTo>
                    <a:pt x="742345" y="474891"/>
                    <a:pt x="744154" y="461199"/>
                    <a:pt x="744154" y="461199"/>
                  </a:cubicBezTo>
                  <a:lnTo>
                    <a:pt x="744154" y="461199"/>
                  </a:lnTo>
                  <a:cubicBezTo>
                    <a:pt x="751727" y="400440"/>
                    <a:pt x="866865" y="252291"/>
                    <a:pt x="920758" y="186081"/>
                  </a:cubicBezTo>
                  <a:close/>
                  <a:moveTo>
                    <a:pt x="1094827" y="573769"/>
                  </a:moveTo>
                  <a:lnTo>
                    <a:pt x="1093322" y="572821"/>
                  </a:lnTo>
                  <a:cubicBezTo>
                    <a:pt x="1069290" y="555445"/>
                    <a:pt x="1061708" y="530925"/>
                    <a:pt x="1071662" y="502109"/>
                  </a:cubicBezTo>
                  <a:cubicBezTo>
                    <a:pt x="1080663" y="468604"/>
                    <a:pt x="1173713" y="365763"/>
                    <a:pt x="1247313" y="351439"/>
                  </a:cubicBezTo>
                  <a:cubicBezTo>
                    <a:pt x="1314121" y="338481"/>
                    <a:pt x="1340820" y="361112"/>
                    <a:pt x="1353697" y="371875"/>
                  </a:cubicBezTo>
                  <a:cubicBezTo>
                    <a:pt x="1353697" y="372070"/>
                    <a:pt x="1360708" y="377576"/>
                    <a:pt x="1364070" y="380460"/>
                  </a:cubicBezTo>
                  <a:cubicBezTo>
                    <a:pt x="1361232" y="383492"/>
                    <a:pt x="1327904" y="419230"/>
                    <a:pt x="1327904" y="419230"/>
                  </a:cubicBezTo>
                  <a:cubicBezTo>
                    <a:pt x="1278802" y="488491"/>
                    <a:pt x="1155930" y="602214"/>
                    <a:pt x="1094827" y="57376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4" name="Graphic 53">
            <a:extLst>
              <a:ext uri="{FF2B5EF4-FFF2-40B4-BE49-F238E27FC236}">
                <a16:creationId xmlns:a16="http://schemas.microsoft.com/office/drawing/2014/main" id="{F0EC5F13-67E9-916B-A7F3-EC04C7307451}"/>
              </a:ext>
              <a:ext uri="{C183D7F6-B498-43B3-948B-1728B52AA6E4}">
                <adec:decorative xmlns:adec="http://schemas.microsoft.com/office/drawing/2017/decorative" val="1"/>
              </a:ext>
            </a:extLst>
          </p:cNvPr>
          <p:cNvSpPr>
            <a:spLocks noChangeAspect="1"/>
          </p:cNvSpPr>
          <p:nvPr/>
        </p:nvSpPr>
        <p:spPr>
          <a:xfrm>
            <a:off x="1712772" y="3217043"/>
            <a:ext cx="640562" cy="658770"/>
          </a:xfrm>
          <a:custGeom>
            <a:avLst/>
            <a:gdLst>
              <a:gd name="connsiteX0" fmla="*/ 75895 w 171450"/>
              <a:gd name="connsiteY0" fmla="*/ 3207 h 176323"/>
              <a:gd name="connsiteX1" fmla="*/ 95555 w 171450"/>
              <a:gd name="connsiteY1" fmla="*/ 3207 h 176323"/>
              <a:gd name="connsiteX2" fmla="*/ 166240 w 171450"/>
              <a:gd name="connsiteY2" fmla="*/ 54794 h 176323"/>
              <a:gd name="connsiteX3" fmla="*/ 159248 w 171450"/>
              <a:gd name="connsiteY3" fmla="*/ 76321 h 176323"/>
              <a:gd name="connsiteX4" fmla="*/ 12192 w 171450"/>
              <a:gd name="connsiteY4" fmla="*/ 76321 h 176323"/>
              <a:gd name="connsiteX5" fmla="*/ 5201 w 171450"/>
              <a:gd name="connsiteY5" fmla="*/ 54794 h 176323"/>
              <a:gd name="connsiteX6" fmla="*/ 75886 w 171450"/>
              <a:gd name="connsiteY6" fmla="*/ 3207 h 176323"/>
              <a:gd name="connsiteX7" fmla="*/ 95250 w 171450"/>
              <a:gd name="connsiteY7" fmla="*/ 40593 h 176323"/>
              <a:gd name="connsiteX8" fmla="*/ 85725 w 171450"/>
              <a:gd name="connsiteY8" fmla="*/ 31068 h 176323"/>
              <a:gd name="connsiteX9" fmla="*/ 76200 w 171450"/>
              <a:gd name="connsiteY9" fmla="*/ 40593 h 176323"/>
              <a:gd name="connsiteX10" fmla="*/ 85725 w 171450"/>
              <a:gd name="connsiteY10" fmla="*/ 50118 h 176323"/>
              <a:gd name="connsiteX11" fmla="*/ 95250 w 171450"/>
              <a:gd name="connsiteY11" fmla="*/ 40593 h 176323"/>
              <a:gd name="connsiteX12" fmla="*/ 78581 w 171450"/>
              <a:gd name="connsiteY12" fmla="*/ 133461 h 176323"/>
              <a:gd name="connsiteX13" fmla="*/ 59531 w 171450"/>
              <a:gd name="connsiteY13" fmla="*/ 133461 h 176323"/>
              <a:gd name="connsiteX14" fmla="*/ 59531 w 171450"/>
              <a:gd name="connsiteY14" fmla="*/ 85836 h 176323"/>
              <a:gd name="connsiteX15" fmla="*/ 78581 w 171450"/>
              <a:gd name="connsiteY15" fmla="*/ 85836 h 176323"/>
              <a:gd name="connsiteX16" fmla="*/ 78581 w 171450"/>
              <a:gd name="connsiteY16" fmla="*/ 133461 h 176323"/>
              <a:gd name="connsiteX17" fmla="*/ 111919 w 171450"/>
              <a:gd name="connsiteY17" fmla="*/ 133461 h 176323"/>
              <a:gd name="connsiteX18" fmla="*/ 92869 w 171450"/>
              <a:gd name="connsiteY18" fmla="*/ 133461 h 176323"/>
              <a:gd name="connsiteX19" fmla="*/ 92869 w 171450"/>
              <a:gd name="connsiteY19" fmla="*/ 85836 h 176323"/>
              <a:gd name="connsiteX20" fmla="*/ 111919 w 171450"/>
              <a:gd name="connsiteY20" fmla="*/ 85836 h 176323"/>
              <a:gd name="connsiteX21" fmla="*/ 111919 w 171450"/>
              <a:gd name="connsiteY21" fmla="*/ 133461 h 176323"/>
              <a:gd name="connsiteX22" fmla="*/ 147638 w 171450"/>
              <a:gd name="connsiteY22" fmla="*/ 133461 h 176323"/>
              <a:gd name="connsiteX23" fmla="*/ 126206 w 171450"/>
              <a:gd name="connsiteY23" fmla="*/ 133461 h 176323"/>
              <a:gd name="connsiteX24" fmla="*/ 126206 w 171450"/>
              <a:gd name="connsiteY24" fmla="*/ 85836 h 176323"/>
              <a:gd name="connsiteX25" fmla="*/ 147638 w 171450"/>
              <a:gd name="connsiteY25" fmla="*/ 85836 h 176323"/>
              <a:gd name="connsiteX26" fmla="*/ 147638 w 171450"/>
              <a:gd name="connsiteY26" fmla="*/ 133461 h 176323"/>
              <a:gd name="connsiteX27" fmla="*/ 150019 w 171450"/>
              <a:gd name="connsiteY27" fmla="*/ 142986 h 176323"/>
              <a:gd name="connsiteX28" fmla="*/ 21431 w 171450"/>
              <a:gd name="connsiteY28" fmla="*/ 142986 h 176323"/>
              <a:gd name="connsiteX29" fmla="*/ 0 w 171450"/>
              <a:gd name="connsiteY29" fmla="*/ 164418 h 176323"/>
              <a:gd name="connsiteX30" fmla="*/ 0 w 171450"/>
              <a:gd name="connsiteY30" fmla="*/ 169180 h 176323"/>
              <a:gd name="connsiteX31" fmla="*/ 7144 w 171450"/>
              <a:gd name="connsiteY31" fmla="*/ 176324 h 176323"/>
              <a:gd name="connsiteX32" fmla="*/ 164306 w 171450"/>
              <a:gd name="connsiteY32" fmla="*/ 176324 h 176323"/>
              <a:gd name="connsiteX33" fmla="*/ 171450 w 171450"/>
              <a:gd name="connsiteY33" fmla="*/ 169180 h 176323"/>
              <a:gd name="connsiteX34" fmla="*/ 171450 w 171450"/>
              <a:gd name="connsiteY34" fmla="*/ 164418 h 176323"/>
              <a:gd name="connsiteX35" fmla="*/ 150019 w 171450"/>
              <a:gd name="connsiteY35" fmla="*/ 142986 h 176323"/>
              <a:gd name="connsiteX36" fmla="*/ 45244 w 171450"/>
              <a:gd name="connsiteY36" fmla="*/ 133461 h 176323"/>
              <a:gd name="connsiteX37" fmla="*/ 23813 w 171450"/>
              <a:gd name="connsiteY37" fmla="*/ 133461 h 176323"/>
              <a:gd name="connsiteX38" fmla="*/ 23813 w 171450"/>
              <a:gd name="connsiteY38" fmla="*/ 85836 h 176323"/>
              <a:gd name="connsiteX39" fmla="*/ 45244 w 171450"/>
              <a:gd name="connsiteY39" fmla="*/ 85836 h 176323"/>
              <a:gd name="connsiteX40" fmla="*/ 45244 w 171450"/>
              <a:gd name="connsiteY40" fmla="*/ 133461 h 176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1450" h="176323">
                <a:moveTo>
                  <a:pt x="75895" y="3207"/>
                </a:moveTo>
                <a:cubicBezTo>
                  <a:pt x="81751" y="-1069"/>
                  <a:pt x="89699" y="-1069"/>
                  <a:pt x="95555" y="3207"/>
                </a:cubicBezTo>
                <a:lnTo>
                  <a:pt x="166240" y="54794"/>
                </a:lnTo>
                <a:cubicBezTo>
                  <a:pt x="175546" y="61576"/>
                  <a:pt x="170755" y="76292"/>
                  <a:pt x="159248" y="76321"/>
                </a:cubicBezTo>
                <a:lnTo>
                  <a:pt x="12192" y="76321"/>
                </a:lnTo>
                <a:cubicBezTo>
                  <a:pt x="686" y="76292"/>
                  <a:pt x="-4096" y="61576"/>
                  <a:pt x="5201" y="54794"/>
                </a:cubicBezTo>
                <a:lnTo>
                  <a:pt x="75886" y="3207"/>
                </a:lnTo>
                <a:close/>
                <a:moveTo>
                  <a:pt x="95250" y="40593"/>
                </a:moveTo>
                <a:cubicBezTo>
                  <a:pt x="95250" y="35332"/>
                  <a:pt x="90986" y="31068"/>
                  <a:pt x="85725" y="31068"/>
                </a:cubicBezTo>
                <a:cubicBezTo>
                  <a:pt x="80464" y="31068"/>
                  <a:pt x="76200" y="35332"/>
                  <a:pt x="76200" y="40593"/>
                </a:cubicBezTo>
                <a:cubicBezTo>
                  <a:pt x="76200" y="45853"/>
                  <a:pt x="80464" y="50118"/>
                  <a:pt x="85725" y="50118"/>
                </a:cubicBezTo>
                <a:cubicBezTo>
                  <a:pt x="90986" y="50118"/>
                  <a:pt x="95250" y="45853"/>
                  <a:pt x="95250" y="40593"/>
                </a:cubicBezTo>
                <a:close/>
                <a:moveTo>
                  <a:pt x="78581" y="133461"/>
                </a:moveTo>
                <a:lnTo>
                  <a:pt x="59531" y="133461"/>
                </a:lnTo>
                <a:lnTo>
                  <a:pt x="59531" y="85836"/>
                </a:lnTo>
                <a:lnTo>
                  <a:pt x="78581" y="85836"/>
                </a:lnTo>
                <a:lnTo>
                  <a:pt x="78581" y="133461"/>
                </a:lnTo>
                <a:close/>
                <a:moveTo>
                  <a:pt x="111919" y="133461"/>
                </a:moveTo>
                <a:lnTo>
                  <a:pt x="92869" y="133461"/>
                </a:lnTo>
                <a:lnTo>
                  <a:pt x="92869" y="85836"/>
                </a:lnTo>
                <a:lnTo>
                  <a:pt x="111919" y="85836"/>
                </a:lnTo>
                <a:lnTo>
                  <a:pt x="111919" y="133461"/>
                </a:lnTo>
                <a:close/>
                <a:moveTo>
                  <a:pt x="147638" y="133461"/>
                </a:moveTo>
                <a:lnTo>
                  <a:pt x="126206" y="133461"/>
                </a:lnTo>
                <a:lnTo>
                  <a:pt x="126206" y="85836"/>
                </a:lnTo>
                <a:lnTo>
                  <a:pt x="147638" y="85836"/>
                </a:lnTo>
                <a:lnTo>
                  <a:pt x="147638" y="133461"/>
                </a:lnTo>
                <a:close/>
                <a:moveTo>
                  <a:pt x="150019" y="142986"/>
                </a:moveTo>
                <a:lnTo>
                  <a:pt x="21431" y="142986"/>
                </a:lnTo>
                <a:cubicBezTo>
                  <a:pt x="9595" y="142986"/>
                  <a:pt x="0" y="152582"/>
                  <a:pt x="0" y="164418"/>
                </a:cubicBezTo>
                <a:lnTo>
                  <a:pt x="0" y="169180"/>
                </a:lnTo>
                <a:cubicBezTo>
                  <a:pt x="0" y="173133"/>
                  <a:pt x="3200" y="176324"/>
                  <a:pt x="7144" y="176324"/>
                </a:cubicBezTo>
                <a:lnTo>
                  <a:pt x="164306" y="176324"/>
                </a:lnTo>
                <a:cubicBezTo>
                  <a:pt x="168252" y="176324"/>
                  <a:pt x="171450" y="173125"/>
                  <a:pt x="171450" y="169180"/>
                </a:cubicBezTo>
                <a:lnTo>
                  <a:pt x="171450" y="164418"/>
                </a:lnTo>
                <a:cubicBezTo>
                  <a:pt x="171450" y="152582"/>
                  <a:pt x="161855" y="142986"/>
                  <a:pt x="150019" y="142986"/>
                </a:cubicBezTo>
                <a:close/>
                <a:moveTo>
                  <a:pt x="45244" y="133461"/>
                </a:moveTo>
                <a:lnTo>
                  <a:pt x="23813" y="133461"/>
                </a:lnTo>
                <a:lnTo>
                  <a:pt x="23813" y="85836"/>
                </a:lnTo>
                <a:lnTo>
                  <a:pt x="45244" y="85836"/>
                </a:lnTo>
                <a:lnTo>
                  <a:pt x="45244" y="133461"/>
                </a:lnTo>
                <a:close/>
              </a:path>
            </a:pathLst>
          </a:custGeom>
          <a:gradFill>
            <a:gsLst>
              <a:gs pos="86000">
                <a:srgbClr val="D59DFF"/>
              </a:gs>
              <a:gs pos="0">
                <a:srgbClr val="8661C5"/>
              </a:gs>
            </a:gsLst>
            <a:path path="circle">
              <a:fillToRect l="100000" t="100000"/>
            </a:path>
          </a:gradFill>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UI Semibold"/>
              <a:ea typeface="+mn-ea"/>
              <a:cs typeface="Segoe UI" pitchFamily="34" charset="0"/>
            </a:endParaRPr>
          </a:p>
        </p:txBody>
      </p:sp>
      <p:pic>
        <p:nvPicPr>
          <p:cNvPr id="35" name="Picture 34">
            <a:extLst>
              <a:ext uri="{FF2B5EF4-FFF2-40B4-BE49-F238E27FC236}">
                <a16:creationId xmlns:a16="http://schemas.microsoft.com/office/drawing/2014/main" id="{7673CF13-0705-5DB4-C547-69A260D4B9C9}"/>
              </a:ext>
              <a:ext uri="{C183D7F6-B498-43B3-948B-1728B52AA6E4}">
                <adec:decorative xmlns:adec="http://schemas.microsoft.com/office/drawing/2017/decorative" val="1"/>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a:xfrm>
            <a:off x="958677" y="4380085"/>
            <a:ext cx="2148753" cy="308999"/>
          </a:xfrm>
          <a:prstGeom prst="rect">
            <a:avLst/>
          </a:prstGeom>
        </p:spPr>
      </p:pic>
      <p:pic>
        <p:nvPicPr>
          <p:cNvPr id="36" name="Picture 35">
            <a:extLst>
              <a:ext uri="{FF2B5EF4-FFF2-40B4-BE49-F238E27FC236}">
                <a16:creationId xmlns:a16="http://schemas.microsoft.com/office/drawing/2014/main" id="{E033B84C-927C-3E91-AE2A-BF3D40F8D2C1}"/>
              </a:ext>
              <a:ext uri="{C183D7F6-B498-43B3-948B-1728B52AA6E4}">
                <adec:decorative xmlns:adec="http://schemas.microsoft.com/office/drawing/2017/decorative" val="1"/>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103300" y="5197613"/>
            <a:ext cx="1859507" cy="194403"/>
          </a:xfrm>
          <a:prstGeom prst="rect">
            <a:avLst/>
          </a:prstGeom>
        </p:spPr>
      </p:pic>
      <p:cxnSp>
        <p:nvCxnSpPr>
          <p:cNvPr id="37" name="Straight Connector 36">
            <a:extLst>
              <a:ext uri="{FF2B5EF4-FFF2-40B4-BE49-F238E27FC236}">
                <a16:creationId xmlns:a16="http://schemas.microsoft.com/office/drawing/2014/main" id="{2FC74C57-F632-F9AF-3811-E235DA0B7397}"/>
              </a:ext>
              <a:ext uri="{C183D7F6-B498-43B3-948B-1728B52AA6E4}">
                <adec:decorative xmlns:adec="http://schemas.microsoft.com/office/drawing/2017/decorative" val="1"/>
              </a:ext>
            </a:extLst>
          </p:cNvPr>
          <p:cNvCxnSpPr>
            <a:cxnSpLocks/>
          </p:cNvCxnSpPr>
          <p:nvPr/>
        </p:nvCxnSpPr>
        <p:spPr>
          <a:xfrm>
            <a:off x="9197475" y="3165390"/>
            <a:ext cx="0" cy="2468593"/>
          </a:xfrm>
          <a:prstGeom prst="line">
            <a:avLst/>
          </a:prstGeom>
          <a:ln w="95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5C8979A-FC14-E481-2C5B-259696C4D5DD}"/>
              </a:ext>
              <a:ext uri="{C183D7F6-B498-43B3-948B-1728B52AA6E4}">
                <adec:decorative xmlns:adec="http://schemas.microsoft.com/office/drawing/2017/decorative" val="1"/>
              </a:ext>
            </a:extLst>
          </p:cNvPr>
          <p:cNvCxnSpPr>
            <a:cxnSpLocks/>
          </p:cNvCxnSpPr>
          <p:nvPr/>
        </p:nvCxnSpPr>
        <p:spPr>
          <a:xfrm>
            <a:off x="6501295" y="3165390"/>
            <a:ext cx="0" cy="2468593"/>
          </a:xfrm>
          <a:prstGeom prst="line">
            <a:avLst/>
          </a:prstGeom>
          <a:ln w="95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87E0FC4-42C5-27C3-5EDE-68C9D0B952B9}"/>
              </a:ext>
              <a:ext uri="{C183D7F6-B498-43B3-948B-1728B52AA6E4}">
                <adec:decorative xmlns:adec="http://schemas.microsoft.com/office/drawing/2017/decorative" val="1"/>
              </a:ext>
            </a:extLst>
          </p:cNvPr>
          <p:cNvCxnSpPr>
            <a:cxnSpLocks/>
          </p:cNvCxnSpPr>
          <p:nvPr/>
        </p:nvCxnSpPr>
        <p:spPr>
          <a:xfrm>
            <a:off x="3595933" y="3165390"/>
            <a:ext cx="0" cy="2468593"/>
          </a:xfrm>
          <a:prstGeom prst="line">
            <a:avLst/>
          </a:prstGeom>
          <a:ln w="9525">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1CC7FC6C-700D-8C1C-BB30-971461FE16F3}"/>
              </a:ext>
            </a:extLst>
          </p:cNvPr>
          <p:cNvSpPr txBox="1">
            <a:spLocks/>
          </p:cNvSpPr>
          <p:nvPr/>
        </p:nvSpPr>
        <p:spPr>
          <a:xfrm>
            <a:off x="1719943" y="2059787"/>
            <a:ext cx="8752114" cy="623841"/>
          </a:xfrm>
          <a:prstGeom prst="rect">
            <a:avLst/>
          </a:prstGeom>
        </p:spPr>
        <p:txBody>
          <a:bodyPr lIns="0" anchor="t">
            <a:noAutofit/>
          </a:bodyPr>
          <a:lstStyle>
            <a:lvl1pPr algn="l" defTabSz="932742" rtl="0" eaLnBrk="1" latinLnBrk="0" hangingPunct="1">
              <a:lnSpc>
                <a:spcPct val="100000"/>
              </a:lnSpc>
              <a:spcBef>
                <a:spcPct val="0"/>
              </a:spcBef>
              <a:buNone/>
              <a:defRPr lang="en-US" sz="3600" b="0" kern="1200" cap="none" spc="-50" baseline="0">
                <a:ln w="3175">
                  <a:noFill/>
                </a:ln>
                <a:solidFill>
                  <a:srgbClr val="FFA38B"/>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Other marquee marketplace customers in key industries:</a:t>
            </a:r>
          </a:p>
        </p:txBody>
      </p:sp>
      <p:grpSp>
        <p:nvGrpSpPr>
          <p:cNvPr id="41" name="Picture 73">
            <a:extLst>
              <a:ext uri="{FF2B5EF4-FFF2-40B4-BE49-F238E27FC236}">
                <a16:creationId xmlns:a16="http://schemas.microsoft.com/office/drawing/2014/main" id="{8B3C559D-1680-C895-6D17-8127E0F66528}"/>
              </a:ext>
            </a:extLst>
          </p:cNvPr>
          <p:cNvGrpSpPr>
            <a:grpSpLocks noChangeAspect="1"/>
          </p:cNvGrpSpPr>
          <p:nvPr/>
        </p:nvGrpSpPr>
        <p:grpSpPr>
          <a:xfrm>
            <a:off x="7459076" y="4141218"/>
            <a:ext cx="778254" cy="763288"/>
            <a:chOff x="7545391" y="4092155"/>
            <a:chExt cx="628598" cy="616510"/>
          </a:xfrm>
          <a:solidFill>
            <a:schemeClr val="tx1"/>
          </a:solidFill>
        </p:grpSpPr>
        <p:sp>
          <p:nvSpPr>
            <p:cNvPr id="42" name="Freeform: Shape 41">
              <a:extLst>
                <a:ext uri="{FF2B5EF4-FFF2-40B4-BE49-F238E27FC236}">
                  <a16:creationId xmlns:a16="http://schemas.microsoft.com/office/drawing/2014/main" id="{BF7BCF4F-CE6B-F67D-1B98-D966BD4E00CC}"/>
                </a:ext>
              </a:extLst>
            </p:cNvPr>
            <p:cNvSpPr/>
            <p:nvPr/>
          </p:nvSpPr>
          <p:spPr>
            <a:xfrm>
              <a:off x="7781115" y="4454807"/>
              <a:ext cx="114840" cy="253857"/>
            </a:xfrm>
            <a:custGeom>
              <a:avLst/>
              <a:gdLst>
                <a:gd name="connsiteX0" fmla="*/ 50340 w 114840"/>
                <a:gd name="connsiteY0" fmla="*/ -193 h 253857"/>
                <a:gd name="connsiteX1" fmla="*/ -63 w 114840"/>
                <a:gd name="connsiteY1" fmla="*/ 253664 h 253857"/>
                <a:gd name="connsiteX2" fmla="*/ 114777 w 114840"/>
                <a:gd name="connsiteY2" fmla="*/ -193 h 253857"/>
                <a:gd name="connsiteX3" fmla="*/ 50340 w 114840"/>
                <a:gd name="connsiteY3" fmla="*/ -193 h 253857"/>
              </a:gdLst>
              <a:ahLst/>
              <a:cxnLst>
                <a:cxn ang="0">
                  <a:pos x="connsiteX0" y="connsiteY0"/>
                </a:cxn>
                <a:cxn ang="0">
                  <a:pos x="connsiteX1" y="connsiteY1"/>
                </a:cxn>
                <a:cxn ang="0">
                  <a:pos x="connsiteX2" y="connsiteY2"/>
                </a:cxn>
                <a:cxn ang="0">
                  <a:pos x="connsiteX3" y="connsiteY3"/>
                </a:cxn>
              </a:cxnLst>
              <a:rect l="l" t="t" r="r" b="b"/>
              <a:pathLst>
                <a:path w="114840" h="253857">
                  <a:moveTo>
                    <a:pt x="50340" y="-193"/>
                  </a:moveTo>
                  <a:lnTo>
                    <a:pt x="-63" y="253664"/>
                  </a:lnTo>
                  <a:lnTo>
                    <a:pt x="114777" y="-193"/>
                  </a:lnTo>
                  <a:lnTo>
                    <a:pt x="50340" y="-193"/>
                  </a:lnTo>
                  <a:close/>
                </a:path>
              </a:pathLst>
            </a:custGeom>
            <a:grpFill/>
            <a:ln w="59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D9216D30-A2C0-AB49-4C6A-F91728124A5F}"/>
                </a:ext>
              </a:extLst>
            </p:cNvPr>
            <p:cNvSpPr/>
            <p:nvPr/>
          </p:nvSpPr>
          <p:spPr>
            <a:xfrm>
              <a:off x="7587700" y="4092155"/>
              <a:ext cx="586288" cy="217591"/>
            </a:xfrm>
            <a:custGeom>
              <a:avLst/>
              <a:gdLst>
                <a:gd name="connsiteX0" fmla="*/ 586226 w 586288"/>
                <a:gd name="connsiteY0" fmla="*/ 217399 h 217591"/>
                <a:gd name="connsiteX1" fmla="*/ 358165 w 586288"/>
                <a:gd name="connsiteY1" fmla="*/ 170671 h 217591"/>
                <a:gd name="connsiteX2" fmla="*/ 382904 w 586288"/>
                <a:gd name="connsiteY2" fmla="*/ -193 h 217591"/>
                <a:gd name="connsiteX3" fmla="*/ 293976 w 586288"/>
                <a:gd name="connsiteY3" fmla="*/ 170671 h 217591"/>
                <a:gd name="connsiteX4" fmla="*/ -63 w 586288"/>
                <a:gd name="connsiteY4" fmla="*/ 217399 h 217591"/>
                <a:gd name="connsiteX5" fmla="*/ 586226 w 586288"/>
                <a:gd name="connsiteY5" fmla="*/ 217399 h 21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6288" h="217591">
                  <a:moveTo>
                    <a:pt x="586226" y="217399"/>
                  </a:moveTo>
                  <a:lnTo>
                    <a:pt x="358165" y="170671"/>
                  </a:lnTo>
                  <a:lnTo>
                    <a:pt x="382904" y="-193"/>
                  </a:lnTo>
                  <a:lnTo>
                    <a:pt x="293976" y="170671"/>
                  </a:lnTo>
                  <a:lnTo>
                    <a:pt x="-63" y="217399"/>
                  </a:lnTo>
                  <a:lnTo>
                    <a:pt x="586226" y="217399"/>
                  </a:lnTo>
                  <a:close/>
                </a:path>
              </a:pathLst>
            </a:custGeom>
            <a:grpFill/>
            <a:ln w="59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F3C5751C-8357-45AF-0D94-69A22F40A111}"/>
                </a:ext>
              </a:extLst>
            </p:cNvPr>
            <p:cNvSpPr/>
            <p:nvPr/>
          </p:nvSpPr>
          <p:spPr>
            <a:xfrm>
              <a:off x="7545391" y="4339967"/>
              <a:ext cx="151106" cy="84619"/>
            </a:xfrm>
            <a:custGeom>
              <a:avLst/>
              <a:gdLst>
                <a:gd name="connsiteX0" fmla="*/ 43426 w 151106"/>
                <a:gd name="connsiteY0" fmla="*/ -193 h 84619"/>
                <a:gd name="connsiteX1" fmla="*/ 82494 w 151106"/>
                <a:gd name="connsiteY1" fmla="*/ -193 h 84619"/>
                <a:gd name="connsiteX2" fmla="*/ 68119 w 151106"/>
                <a:gd name="connsiteY2" fmla="*/ 57142 h 84619"/>
                <a:gd name="connsiteX3" fmla="*/ 111977 w 151106"/>
                <a:gd name="connsiteY3" fmla="*/ -193 h 84619"/>
                <a:gd name="connsiteX4" fmla="*/ 151043 w 151106"/>
                <a:gd name="connsiteY4" fmla="*/ -193 h 84619"/>
                <a:gd name="connsiteX5" fmla="*/ 107923 w 151106"/>
                <a:gd name="connsiteY5" fmla="*/ 84426 h 84619"/>
                <a:gd name="connsiteX6" fmla="*/ 84335 w 151106"/>
                <a:gd name="connsiteY6" fmla="*/ 84426 h 84619"/>
                <a:gd name="connsiteX7" fmla="*/ 121559 w 151106"/>
                <a:gd name="connsiteY7" fmla="*/ 13624 h 84619"/>
                <a:gd name="connsiteX8" fmla="*/ 64065 w 151106"/>
                <a:gd name="connsiteY8" fmla="*/ 84426 h 84619"/>
                <a:gd name="connsiteX9" fmla="*/ 41583 w 151106"/>
                <a:gd name="connsiteY9" fmla="*/ 84426 h 84619"/>
                <a:gd name="connsiteX10" fmla="*/ 57800 w 151106"/>
                <a:gd name="connsiteY10" fmla="*/ 12929 h 84619"/>
                <a:gd name="connsiteX11" fmla="*/ 21682 w 151106"/>
                <a:gd name="connsiteY11" fmla="*/ 84426 h 84619"/>
                <a:gd name="connsiteX12" fmla="*/ -63 w 151106"/>
                <a:gd name="connsiteY12" fmla="*/ 84426 h 84619"/>
                <a:gd name="connsiteX13" fmla="*/ 43426 w 151106"/>
                <a:gd name="connsiteY13" fmla="*/ -193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1106" h="84619">
                  <a:moveTo>
                    <a:pt x="43426" y="-193"/>
                  </a:moveTo>
                  <a:lnTo>
                    <a:pt x="82494" y="-193"/>
                  </a:lnTo>
                  <a:lnTo>
                    <a:pt x="68119" y="57142"/>
                  </a:lnTo>
                  <a:lnTo>
                    <a:pt x="111977" y="-193"/>
                  </a:lnTo>
                  <a:lnTo>
                    <a:pt x="151043" y="-193"/>
                  </a:lnTo>
                  <a:lnTo>
                    <a:pt x="107923" y="84426"/>
                  </a:lnTo>
                  <a:lnTo>
                    <a:pt x="84335" y="84426"/>
                  </a:lnTo>
                  <a:lnTo>
                    <a:pt x="121559" y="13624"/>
                  </a:lnTo>
                  <a:lnTo>
                    <a:pt x="64065" y="84426"/>
                  </a:lnTo>
                  <a:lnTo>
                    <a:pt x="41583" y="84426"/>
                  </a:lnTo>
                  <a:lnTo>
                    <a:pt x="57800" y="12929"/>
                  </a:lnTo>
                  <a:lnTo>
                    <a:pt x="21682" y="84426"/>
                  </a:lnTo>
                  <a:lnTo>
                    <a:pt x="-63" y="84426"/>
                  </a:lnTo>
                  <a:lnTo>
                    <a:pt x="43426" y="-193"/>
                  </a:lnTo>
                  <a:close/>
                </a:path>
              </a:pathLst>
            </a:custGeom>
            <a:grpFill/>
            <a:ln w="59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24C53D3-8E11-88DD-A43C-B187D0897B56}"/>
                </a:ext>
              </a:extLst>
            </p:cNvPr>
            <p:cNvSpPr/>
            <p:nvPr/>
          </p:nvSpPr>
          <p:spPr>
            <a:xfrm>
              <a:off x="7666275" y="4339967"/>
              <a:ext cx="108795" cy="84619"/>
            </a:xfrm>
            <a:custGeom>
              <a:avLst/>
              <a:gdLst>
                <a:gd name="connsiteX0" fmla="*/ 42367 w 108795"/>
                <a:gd name="connsiteY0" fmla="*/ -193 h 84619"/>
                <a:gd name="connsiteX1" fmla="*/ 108733 w 108795"/>
                <a:gd name="connsiteY1" fmla="*/ -193 h 84619"/>
                <a:gd name="connsiteX2" fmla="*/ 100754 w 108795"/>
                <a:gd name="connsiteY2" fmla="*/ 16108 h 84619"/>
                <a:gd name="connsiteX3" fmla="*/ 58687 w 108795"/>
                <a:gd name="connsiteY3" fmla="*/ 16108 h 84619"/>
                <a:gd name="connsiteX4" fmla="*/ 49620 w 108795"/>
                <a:gd name="connsiteY4" fmla="*/ 33794 h 84619"/>
                <a:gd name="connsiteX5" fmla="*/ 89513 w 108795"/>
                <a:gd name="connsiteY5" fmla="*/ 33794 h 84619"/>
                <a:gd name="connsiteX6" fmla="*/ 81171 w 108795"/>
                <a:gd name="connsiteY6" fmla="*/ 49744 h 84619"/>
                <a:gd name="connsiteX7" fmla="*/ 41641 w 108795"/>
                <a:gd name="connsiteY7" fmla="*/ 49744 h 84619"/>
                <a:gd name="connsiteX8" fmla="*/ 32576 w 108795"/>
                <a:gd name="connsiteY8" fmla="*/ 67780 h 84619"/>
                <a:gd name="connsiteX9" fmla="*/ 75731 w 108795"/>
                <a:gd name="connsiteY9" fmla="*/ 67780 h 84619"/>
                <a:gd name="connsiteX10" fmla="*/ 67390 w 108795"/>
                <a:gd name="connsiteY10" fmla="*/ 84426 h 84619"/>
                <a:gd name="connsiteX11" fmla="*/ -63 w 108795"/>
                <a:gd name="connsiteY11" fmla="*/ 84426 h 84619"/>
                <a:gd name="connsiteX12" fmla="*/ 42367 w 108795"/>
                <a:gd name="connsiteY12" fmla="*/ -193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95" h="84619">
                  <a:moveTo>
                    <a:pt x="42367" y="-193"/>
                  </a:moveTo>
                  <a:lnTo>
                    <a:pt x="108733" y="-193"/>
                  </a:lnTo>
                  <a:lnTo>
                    <a:pt x="100754" y="16108"/>
                  </a:lnTo>
                  <a:lnTo>
                    <a:pt x="58687" y="16108"/>
                  </a:lnTo>
                  <a:lnTo>
                    <a:pt x="49620" y="33794"/>
                  </a:lnTo>
                  <a:lnTo>
                    <a:pt x="89513" y="33794"/>
                  </a:lnTo>
                  <a:lnTo>
                    <a:pt x="81171" y="49744"/>
                  </a:lnTo>
                  <a:lnTo>
                    <a:pt x="41641" y="49744"/>
                  </a:lnTo>
                  <a:lnTo>
                    <a:pt x="32576" y="67780"/>
                  </a:lnTo>
                  <a:lnTo>
                    <a:pt x="75731" y="67780"/>
                  </a:lnTo>
                  <a:lnTo>
                    <a:pt x="67390" y="84426"/>
                  </a:lnTo>
                  <a:lnTo>
                    <a:pt x="-63" y="84426"/>
                  </a:lnTo>
                  <a:lnTo>
                    <a:pt x="42367" y="-193"/>
                  </a:lnTo>
                  <a:close/>
                </a:path>
              </a:pathLst>
            </a:custGeom>
            <a:grpFill/>
            <a:ln w="59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EED39BA2-C928-4A60-FB3F-0E9810160DA3}"/>
                </a:ext>
              </a:extLst>
            </p:cNvPr>
            <p:cNvSpPr/>
            <p:nvPr/>
          </p:nvSpPr>
          <p:spPr>
            <a:xfrm>
              <a:off x="7750894" y="4339967"/>
              <a:ext cx="114841" cy="84619"/>
            </a:xfrm>
            <a:custGeom>
              <a:avLst/>
              <a:gdLst>
                <a:gd name="connsiteX0" fmla="*/ 32122 w 114841"/>
                <a:gd name="connsiteY0" fmla="*/ 68753 h 84619"/>
                <a:gd name="connsiteX1" fmla="*/ 43691 w 114841"/>
                <a:gd name="connsiteY1" fmla="*/ 68753 h 84619"/>
                <a:gd name="connsiteX2" fmla="*/ 87451 w 114841"/>
                <a:gd name="connsiteY2" fmla="*/ 42636 h 84619"/>
                <a:gd name="connsiteX3" fmla="*/ 69373 w 114841"/>
                <a:gd name="connsiteY3" fmla="*/ 15824 h 84619"/>
                <a:gd name="connsiteX4" fmla="*/ 58524 w 114841"/>
                <a:gd name="connsiteY4" fmla="*/ 15824 h 84619"/>
                <a:gd name="connsiteX5" fmla="*/ 32122 w 114841"/>
                <a:gd name="connsiteY5" fmla="*/ 68753 h 84619"/>
                <a:gd name="connsiteX6" fmla="*/ 42246 w 114841"/>
                <a:gd name="connsiteY6" fmla="*/ -193 h 84619"/>
                <a:gd name="connsiteX7" fmla="*/ 79497 w 114841"/>
                <a:gd name="connsiteY7" fmla="*/ -193 h 84619"/>
                <a:gd name="connsiteX8" fmla="*/ 109513 w 114841"/>
                <a:gd name="connsiteY8" fmla="*/ 6770 h 84619"/>
                <a:gd name="connsiteX9" fmla="*/ 108425 w 114841"/>
                <a:gd name="connsiteY9" fmla="*/ 41941 h 84619"/>
                <a:gd name="connsiteX10" fmla="*/ 64671 w 114841"/>
                <a:gd name="connsiteY10" fmla="*/ 81295 h 84619"/>
                <a:gd name="connsiteX11" fmla="*/ 37187 w 114841"/>
                <a:gd name="connsiteY11" fmla="*/ 84426 h 84619"/>
                <a:gd name="connsiteX12" fmla="*/ -63 w 114841"/>
                <a:gd name="connsiteY12" fmla="*/ 84426 h 84619"/>
                <a:gd name="connsiteX13" fmla="*/ 42246 w 114841"/>
                <a:gd name="connsiteY13" fmla="*/ -193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841" h="84619">
                  <a:moveTo>
                    <a:pt x="32122" y="68753"/>
                  </a:moveTo>
                  <a:lnTo>
                    <a:pt x="43691" y="68753"/>
                  </a:lnTo>
                  <a:cubicBezTo>
                    <a:pt x="59968" y="68753"/>
                    <a:pt x="76964" y="62485"/>
                    <a:pt x="87451" y="42636"/>
                  </a:cubicBezTo>
                  <a:cubicBezTo>
                    <a:pt x="103003" y="13038"/>
                    <a:pt x="82749" y="16175"/>
                    <a:pt x="69373" y="15824"/>
                  </a:cubicBezTo>
                  <a:lnTo>
                    <a:pt x="58524" y="15824"/>
                  </a:lnTo>
                  <a:lnTo>
                    <a:pt x="32122" y="68753"/>
                  </a:lnTo>
                  <a:close/>
                  <a:moveTo>
                    <a:pt x="42246" y="-193"/>
                  </a:moveTo>
                  <a:lnTo>
                    <a:pt x="79497" y="-193"/>
                  </a:lnTo>
                  <a:cubicBezTo>
                    <a:pt x="89984" y="-193"/>
                    <a:pt x="103366" y="853"/>
                    <a:pt x="109513" y="6770"/>
                  </a:cubicBezTo>
                  <a:cubicBezTo>
                    <a:pt x="118192" y="15480"/>
                    <a:pt x="114934" y="29406"/>
                    <a:pt x="108425" y="41941"/>
                  </a:cubicBezTo>
                  <a:cubicBezTo>
                    <a:pt x="99026" y="60745"/>
                    <a:pt x="86007" y="74677"/>
                    <a:pt x="64671" y="81295"/>
                  </a:cubicBezTo>
                  <a:cubicBezTo>
                    <a:pt x="53821" y="84426"/>
                    <a:pt x="43334" y="84426"/>
                    <a:pt x="37187" y="84426"/>
                  </a:cubicBezTo>
                  <a:lnTo>
                    <a:pt x="-63" y="84426"/>
                  </a:lnTo>
                  <a:lnTo>
                    <a:pt x="42246" y="-193"/>
                  </a:lnTo>
                  <a:close/>
                </a:path>
              </a:pathLst>
            </a:custGeom>
            <a:grpFill/>
            <a:ln w="59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F3D27EF-C158-A939-D093-DEE4BA0C094C}"/>
                </a:ext>
              </a:extLst>
            </p:cNvPr>
            <p:cNvSpPr/>
            <p:nvPr/>
          </p:nvSpPr>
          <p:spPr>
            <a:xfrm>
              <a:off x="7853645" y="4339967"/>
              <a:ext cx="66486" cy="84619"/>
            </a:xfrm>
            <a:custGeom>
              <a:avLst/>
              <a:gdLst>
                <a:gd name="connsiteX0" fmla="*/ 41098 w 66486"/>
                <a:gd name="connsiteY0" fmla="*/ -193 h 84619"/>
                <a:gd name="connsiteX1" fmla="*/ 65366 w 66486"/>
                <a:gd name="connsiteY1" fmla="*/ -193 h 84619"/>
                <a:gd name="connsiteX2" fmla="*/ 32304 w 66486"/>
                <a:gd name="connsiteY2" fmla="*/ 67847 h 84619"/>
                <a:gd name="connsiteX3" fmla="*/ 66423 w 66486"/>
                <a:gd name="connsiteY3" fmla="*/ 67847 h 84619"/>
                <a:gd name="connsiteX4" fmla="*/ 58330 w 66486"/>
                <a:gd name="connsiteY4" fmla="*/ 84426 h 84619"/>
                <a:gd name="connsiteX5" fmla="*/ -63 w 66486"/>
                <a:gd name="connsiteY5" fmla="*/ 84426 h 84619"/>
                <a:gd name="connsiteX6" fmla="*/ 41098 w 66486"/>
                <a:gd name="connsiteY6" fmla="*/ -193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86" h="84619">
                  <a:moveTo>
                    <a:pt x="41098" y="-193"/>
                  </a:moveTo>
                  <a:lnTo>
                    <a:pt x="65366" y="-193"/>
                  </a:lnTo>
                  <a:lnTo>
                    <a:pt x="32304" y="67847"/>
                  </a:lnTo>
                  <a:lnTo>
                    <a:pt x="66423" y="67847"/>
                  </a:lnTo>
                  <a:lnTo>
                    <a:pt x="58330" y="84426"/>
                  </a:lnTo>
                  <a:lnTo>
                    <a:pt x="-63" y="84426"/>
                  </a:lnTo>
                  <a:lnTo>
                    <a:pt x="41098" y="-193"/>
                  </a:lnTo>
                  <a:close/>
                </a:path>
              </a:pathLst>
            </a:custGeom>
            <a:grpFill/>
            <a:ln w="59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AECF0771-99A2-2310-6427-F10E7E59649A}"/>
                </a:ext>
              </a:extLst>
            </p:cNvPr>
            <p:cNvSpPr/>
            <p:nvPr/>
          </p:nvSpPr>
          <p:spPr>
            <a:xfrm>
              <a:off x="7926176" y="4339967"/>
              <a:ext cx="66486" cy="84619"/>
            </a:xfrm>
            <a:custGeom>
              <a:avLst/>
              <a:gdLst>
                <a:gd name="connsiteX0" fmla="*/ 41666 w 66486"/>
                <a:gd name="connsiteY0" fmla="*/ -193 h 84619"/>
                <a:gd name="connsiteX1" fmla="*/ 66423 w 66486"/>
                <a:gd name="connsiteY1" fmla="*/ -193 h 84619"/>
                <a:gd name="connsiteX2" fmla="*/ 24694 w 66486"/>
                <a:gd name="connsiteY2" fmla="*/ 84426 h 84619"/>
                <a:gd name="connsiteX3" fmla="*/ -63 w 66486"/>
                <a:gd name="connsiteY3" fmla="*/ 84426 h 84619"/>
                <a:gd name="connsiteX4" fmla="*/ 41666 w 66486"/>
                <a:gd name="connsiteY4" fmla="*/ -193 h 84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86" h="84619">
                  <a:moveTo>
                    <a:pt x="41666" y="-193"/>
                  </a:moveTo>
                  <a:lnTo>
                    <a:pt x="66423" y="-193"/>
                  </a:lnTo>
                  <a:lnTo>
                    <a:pt x="24694" y="84426"/>
                  </a:lnTo>
                  <a:lnTo>
                    <a:pt x="-63" y="84426"/>
                  </a:lnTo>
                  <a:lnTo>
                    <a:pt x="41666" y="-193"/>
                  </a:lnTo>
                  <a:close/>
                </a:path>
              </a:pathLst>
            </a:custGeom>
            <a:grpFill/>
            <a:ln w="59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AC099E1A-5BFF-1644-80E6-435E4C31DB5E}"/>
                </a:ext>
              </a:extLst>
            </p:cNvPr>
            <p:cNvSpPr/>
            <p:nvPr/>
          </p:nvSpPr>
          <p:spPr>
            <a:xfrm>
              <a:off x="7968485" y="4339967"/>
              <a:ext cx="126928" cy="84619"/>
            </a:xfrm>
            <a:custGeom>
              <a:avLst/>
              <a:gdLst>
                <a:gd name="connsiteX0" fmla="*/ 42488 w 126928"/>
                <a:gd name="connsiteY0" fmla="*/ -193 h 84619"/>
                <a:gd name="connsiteX1" fmla="*/ 76022 w 126928"/>
                <a:gd name="connsiteY1" fmla="*/ -193 h 84619"/>
                <a:gd name="connsiteX2" fmla="*/ 74220 w 126928"/>
                <a:gd name="connsiteY2" fmla="*/ 63011 h 84619"/>
                <a:gd name="connsiteX3" fmla="*/ 105590 w 126928"/>
                <a:gd name="connsiteY3" fmla="*/ -193 h 84619"/>
                <a:gd name="connsiteX4" fmla="*/ 126865 w 126928"/>
                <a:gd name="connsiteY4" fmla="*/ -193 h 84619"/>
                <a:gd name="connsiteX5" fmla="*/ 84677 w 126928"/>
                <a:gd name="connsiteY5" fmla="*/ 84426 h 84619"/>
                <a:gd name="connsiteX6" fmla="*/ 51863 w 126928"/>
                <a:gd name="connsiteY6" fmla="*/ 84426 h 84619"/>
                <a:gd name="connsiteX7" fmla="*/ 54389 w 126928"/>
                <a:gd name="connsiteY7" fmla="*/ 18804 h 84619"/>
                <a:gd name="connsiteX8" fmla="*/ 21575 w 126928"/>
                <a:gd name="connsiteY8" fmla="*/ 84426 h 84619"/>
                <a:gd name="connsiteX9" fmla="*/ -63 w 126928"/>
                <a:gd name="connsiteY9" fmla="*/ 84426 h 84619"/>
                <a:gd name="connsiteX10" fmla="*/ 42488 w 126928"/>
                <a:gd name="connsiteY10" fmla="*/ -193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928" h="84619">
                  <a:moveTo>
                    <a:pt x="42488" y="-193"/>
                  </a:moveTo>
                  <a:lnTo>
                    <a:pt x="76022" y="-193"/>
                  </a:lnTo>
                  <a:lnTo>
                    <a:pt x="74220" y="63011"/>
                  </a:lnTo>
                  <a:lnTo>
                    <a:pt x="105590" y="-193"/>
                  </a:lnTo>
                  <a:lnTo>
                    <a:pt x="126865" y="-193"/>
                  </a:lnTo>
                  <a:lnTo>
                    <a:pt x="84677" y="84426"/>
                  </a:lnTo>
                  <a:lnTo>
                    <a:pt x="51863" y="84426"/>
                  </a:lnTo>
                  <a:lnTo>
                    <a:pt x="54389" y="18804"/>
                  </a:lnTo>
                  <a:lnTo>
                    <a:pt x="21575" y="84426"/>
                  </a:lnTo>
                  <a:lnTo>
                    <a:pt x="-63" y="84426"/>
                  </a:lnTo>
                  <a:lnTo>
                    <a:pt x="42488" y="-193"/>
                  </a:lnTo>
                  <a:close/>
                </a:path>
              </a:pathLst>
            </a:custGeom>
            <a:grpFill/>
            <a:ln w="59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7E5A9E5C-B71A-8B2F-2370-4CE8A5358858}"/>
                </a:ext>
              </a:extLst>
            </p:cNvPr>
            <p:cNvSpPr/>
            <p:nvPr/>
          </p:nvSpPr>
          <p:spPr>
            <a:xfrm>
              <a:off x="8065193" y="4339967"/>
              <a:ext cx="108795" cy="84619"/>
            </a:xfrm>
            <a:custGeom>
              <a:avLst/>
              <a:gdLst>
                <a:gd name="connsiteX0" fmla="*/ 42228 w 108795"/>
                <a:gd name="connsiteY0" fmla="*/ -193 h 84619"/>
                <a:gd name="connsiteX1" fmla="*/ 108733 w 108795"/>
                <a:gd name="connsiteY1" fmla="*/ -193 h 84619"/>
                <a:gd name="connsiteX2" fmla="*/ 100422 w 108795"/>
                <a:gd name="connsiteY2" fmla="*/ 16108 h 84619"/>
                <a:gd name="connsiteX3" fmla="*/ 58493 w 108795"/>
                <a:gd name="connsiteY3" fmla="*/ 16108 h 84619"/>
                <a:gd name="connsiteX4" fmla="*/ 49457 w 108795"/>
                <a:gd name="connsiteY4" fmla="*/ 33794 h 84619"/>
                <a:gd name="connsiteX5" fmla="*/ 89216 w 108795"/>
                <a:gd name="connsiteY5" fmla="*/ 33794 h 84619"/>
                <a:gd name="connsiteX6" fmla="*/ 81262 w 108795"/>
                <a:gd name="connsiteY6" fmla="*/ 49744 h 84619"/>
                <a:gd name="connsiteX7" fmla="*/ 41503 w 108795"/>
                <a:gd name="connsiteY7" fmla="*/ 49744 h 84619"/>
                <a:gd name="connsiteX8" fmla="*/ 32467 w 108795"/>
                <a:gd name="connsiteY8" fmla="*/ 67780 h 84619"/>
                <a:gd name="connsiteX9" fmla="*/ 75484 w 108795"/>
                <a:gd name="connsiteY9" fmla="*/ 67780 h 84619"/>
                <a:gd name="connsiteX10" fmla="*/ 67167 w 108795"/>
                <a:gd name="connsiteY10" fmla="*/ 84426 h 84619"/>
                <a:gd name="connsiteX11" fmla="*/ -63 w 108795"/>
                <a:gd name="connsiteY11" fmla="*/ 84426 h 84619"/>
                <a:gd name="connsiteX12" fmla="*/ 42228 w 108795"/>
                <a:gd name="connsiteY12" fmla="*/ -193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95" h="84619">
                  <a:moveTo>
                    <a:pt x="42228" y="-193"/>
                  </a:moveTo>
                  <a:lnTo>
                    <a:pt x="108733" y="-193"/>
                  </a:lnTo>
                  <a:lnTo>
                    <a:pt x="100422" y="16108"/>
                  </a:lnTo>
                  <a:lnTo>
                    <a:pt x="58493" y="16108"/>
                  </a:lnTo>
                  <a:lnTo>
                    <a:pt x="49457" y="33794"/>
                  </a:lnTo>
                  <a:lnTo>
                    <a:pt x="89216" y="33794"/>
                  </a:lnTo>
                  <a:lnTo>
                    <a:pt x="81262" y="49744"/>
                  </a:lnTo>
                  <a:lnTo>
                    <a:pt x="41503" y="49744"/>
                  </a:lnTo>
                  <a:lnTo>
                    <a:pt x="32467" y="67780"/>
                  </a:lnTo>
                  <a:lnTo>
                    <a:pt x="75484" y="67780"/>
                  </a:lnTo>
                  <a:lnTo>
                    <a:pt x="67167" y="84426"/>
                  </a:lnTo>
                  <a:lnTo>
                    <a:pt x="-63" y="84426"/>
                  </a:lnTo>
                  <a:lnTo>
                    <a:pt x="42228" y="-193"/>
                  </a:lnTo>
                  <a:close/>
                </a:path>
              </a:pathLst>
            </a:custGeom>
            <a:grpFill/>
            <a:ln w="59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3338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124E-E5CA-4C29-8C38-488B0DF69ADC}"/>
              </a:ext>
            </a:extLst>
          </p:cNvPr>
          <p:cNvSpPr>
            <a:spLocks noGrp="1"/>
          </p:cNvSpPr>
          <p:nvPr>
            <p:ph type="title"/>
          </p:nvPr>
        </p:nvSpPr>
        <p:spPr/>
        <p:txBody>
          <a:bodyPr/>
          <a:lstStyle/>
          <a:p>
            <a:r>
              <a:rPr lang="en-US"/>
              <a:t>Creating a SaaS offer in Partner Center</a:t>
            </a:r>
          </a:p>
        </p:txBody>
      </p:sp>
      <p:grpSp>
        <p:nvGrpSpPr>
          <p:cNvPr id="141" name="Group 140">
            <a:extLst>
              <a:ext uri="{FF2B5EF4-FFF2-40B4-BE49-F238E27FC236}">
                <a16:creationId xmlns:a16="http://schemas.microsoft.com/office/drawing/2014/main" id="{30D77421-D674-4D3A-858E-FE9FFC11682F}"/>
              </a:ext>
            </a:extLst>
          </p:cNvPr>
          <p:cNvGrpSpPr/>
          <p:nvPr/>
        </p:nvGrpSpPr>
        <p:grpSpPr>
          <a:xfrm>
            <a:off x="402581" y="3114957"/>
            <a:ext cx="1555092" cy="1607344"/>
            <a:chOff x="588529" y="4674894"/>
            <a:chExt cx="1555092" cy="1607344"/>
          </a:xfrm>
        </p:grpSpPr>
        <p:pic>
          <p:nvPicPr>
            <p:cNvPr id="142" name="Picture 141">
              <a:extLst>
                <a:ext uri="{FF2B5EF4-FFF2-40B4-BE49-F238E27FC236}">
                  <a16:creationId xmlns:a16="http://schemas.microsoft.com/office/drawing/2014/main" id="{635423B0-9E8F-4357-A347-B4E436C9155B}"/>
                </a:ext>
              </a:extLst>
            </p:cNvPr>
            <p:cNvPicPr>
              <a:picLocks noChangeAspect="1"/>
            </p:cNvPicPr>
            <p:nvPr/>
          </p:nvPicPr>
          <p:blipFill rotWithShape="1">
            <a:blip r:embed="rId3" cstate="print">
              <a:clrChange>
                <a:clrFrom>
                  <a:srgbClr val="C2C2C2"/>
                </a:clrFrom>
                <a:clrTo>
                  <a:srgbClr val="C2C2C2">
                    <a:alpha val="0"/>
                  </a:srgbClr>
                </a:clrTo>
              </a:clrChange>
              <a:extLst>
                <a:ext uri="{28A0092B-C50C-407E-A947-70E740481C1C}">
                  <a14:useLocalDpi xmlns:a14="http://schemas.microsoft.com/office/drawing/2010/main"/>
                </a:ext>
              </a:extLst>
            </a:blip>
            <a:srcRect/>
            <a:stretch/>
          </p:blipFill>
          <p:spPr>
            <a:xfrm>
              <a:off x="792434" y="5167810"/>
              <a:ext cx="1147282" cy="1062176"/>
            </a:xfrm>
            <a:custGeom>
              <a:avLst/>
              <a:gdLst>
                <a:gd name="connsiteX0" fmla="*/ 583839 w 1167678"/>
                <a:gd name="connsiteY0" fmla="*/ 0 h 1081059"/>
                <a:gd name="connsiteX1" fmla="*/ 1167678 w 1167678"/>
                <a:gd name="connsiteY1" fmla="*/ 583428 h 1081059"/>
                <a:gd name="connsiteX2" fmla="*/ 1067967 w 1167678"/>
                <a:gd name="connsiteY2" fmla="*/ 909628 h 1081059"/>
                <a:gd name="connsiteX3" fmla="*/ 1059656 w 1167678"/>
                <a:gd name="connsiteY3" fmla="*/ 919695 h 1081059"/>
                <a:gd name="connsiteX4" fmla="*/ 1027888 w 1167678"/>
                <a:gd name="connsiteY4" fmla="*/ 945906 h 1081059"/>
                <a:gd name="connsiteX5" fmla="*/ 585426 w 1167678"/>
                <a:gd name="connsiteY5" fmla="*/ 1081059 h 1081059"/>
                <a:gd name="connsiteX6" fmla="*/ 142964 w 1167678"/>
                <a:gd name="connsiteY6" fmla="*/ 945906 h 1081059"/>
                <a:gd name="connsiteX7" fmla="*/ 101240 w 1167678"/>
                <a:gd name="connsiteY7" fmla="*/ 911480 h 1081059"/>
                <a:gd name="connsiteX8" fmla="*/ 99711 w 1167678"/>
                <a:gd name="connsiteY8" fmla="*/ 909628 h 1081059"/>
                <a:gd name="connsiteX9" fmla="*/ 0 w 1167678"/>
                <a:gd name="connsiteY9" fmla="*/ 583428 h 1081059"/>
                <a:gd name="connsiteX10" fmla="*/ 583839 w 1167678"/>
                <a:gd name="connsiteY10" fmla="*/ 0 h 108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678" h="1081059">
                  <a:moveTo>
                    <a:pt x="583839" y="0"/>
                  </a:moveTo>
                  <a:cubicBezTo>
                    <a:pt x="906284" y="0"/>
                    <a:pt x="1167678" y="261210"/>
                    <a:pt x="1167678" y="583428"/>
                  </a:cubicBezTo>
                  <a:cubicBezTo>
                    <a:pt x="1167678" y="704260"/>
                    <a:pt x="1130920" y="816512"/>
                    <a:pt x="1067967" y="909628"/>
                  </a:cubicBezTo>
                  <a:lnTo>
                    <a:pt x="1059656" y="919695"/>
                  </a:lnTo>
                  <a:lnTo>
                    <a:pt x="1027888" y="945906"/>
                  </a:lnTo>
                  <a:cubicBezTo>
                    <a:pt x="901585" y="1031235"/>
                    <a:pt x="749324" y="1081059"/>
                    <a:pt x="585426" y="1081059"/>
                  </a:cubicBezTo>
                  <a:cubicBezTo>
                    <a:pt x="421528" y="1081059"/>
                    <a:pt x="269267" y="1031235"/>
                    <a:pt x="142964" y="945906"/>
                  </a:cubicBezTo>
                  <a:lnTo>
                    <a:pt x="101240" y="911480"/>
                  </a:lnTo>
                  <a:lnTo>
                    <a:pt x="99711" y="909628"/>
                  </a:lnTo>
                  <a:cubicBezTo>
                    <a:pt x="36759" y="816512"/>
                    <a:pt x="0" y="704260"/>
                    <a:pt x="0" y="583428"/>
                  </a:cubicBezTo>
                  <a:cubicBezTo>
                    <a:pt x="0" y="261210"/>
                    <a:pt x="261394" y="0"/>
                    <a:pt x="583839" y="0"/>
                  </a:cubicBezTo>
                  <a:close/>
                </a:path>
              </a:pathLst>
            </a:custGeom>
            <a:ln>
              <a:noFill/>
            </a:ln>
          </p:spPr>
        </p:pic>
        <p:sp>
          <p:nvSpPr>
            <p:cNvPr id="143" name="Oval 142">
              <a:extLst>
                <a:ext uri="{FF2B5EF4-FFF2-40B4-BE49-F238E27FC236}">
                  <a16:creationId xmlns:a16="http://schemas.microsoft.com/office/drawing/2014/main" id="{93ADCFB9-8BED-461A-A49D-0E334DA78397}"/>
                </a:ext>
              </a:extLst>
            </p:cNvPr>
            <p:cNvSpPr/>
            <p:nvPr/>
          </p:nvSpPr>
          <p:spPr bwMode="auto">
            <a:xfrm>
              <a:off x="821358" y="5194440"/>
              <a:ext cx="1087800" cy="1087798"/>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8A95ED97-BD41-40D4-AFF1-9E54ED1FB0EF}"/>
                </a:ext>
              </a:extLst>
            </p:cNvPr>
            <p:cNvSpPr/>
            <p:nvPr/>
          </p:nvSpPr>
          <p:spPr bwMode="auto">
            <a:xfrm>
              <a:off x="588529" y="4674894"/>
              <a:ext cx="1555092" cy="15550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4D686406-F56A-4A49-B37F-D3F6E0958ADC}"/>
                </a:ext>
              </a:extLst>
            </p:cNvPr>
            <p:cNvSpPr/>
            <p:nvPr/>
          </p:nvSpPr>
          <p:spPr bwMode="auto">
            <a:xfrm>
              <a:off x="610065" y="4674894"/>
              <a:ext cx="1512020" cy="602354"/>
            </a:xfrm>
            <a:custGeom>
              <a:avLst/>
              <a:gdLst>
                <a:gd name="connsiteX0" fmla="*/ 769450 w 1538900"/>
                <a:gd name="connsiteY0" fmla="*/ 0 h 613064"/>
                <a:gd name="connsiteX1" fmla="*/ 1498629 w 1538900"/>
                <a:gd name="connsiteY1" fmla="*/ 483333 h 613064"/>
                <a:gd name="connsiteX2" fmla="*/ 1538900 w 1538900"/>
                <a:gd name="connsiteY2" fmla="*/ 613064 h 613064"/>
                <a:gd name="connsiteX3" fmla="*/ 0 w 1538900"/>
                <a:gd name="connsiteY3" fmla="*/ 613064 h 613064"/>
                <a:gd name="connsiteX4" fmla="*/ 40271 w 1538900"/>
                <a:gd name="connsiteY4" fmla="*/ 483333 h 613064"/>
                <a:gd name="connsiteX5" fmla="*/ 769450 w 1538900"/>
                <a:gd name="connsiteY5" fmla="*/ 0 h 6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900" h="613064">
                  <a:moveTo>
                    <a:pt x="769450" y="0"/>
                  </a:moveTo>
                  <a:cubicBezTo>
                    <a:pt x="1097246" y="0"/>
                    <a:pt x="1378493" y="199299"/>
                    <a:pt x="1498629" y="483333"/>
                  </a:cubicBezTo>
                  <a:lnTo>
                    <a:pt x="1538900" y="613064"/>
                  </a:lnTo>
                  <a:lnTo>
                    <a:pt x="0" y="613064"/>
                  </a:lnTo>
                  <a:lnTo>
                    <a:pt x="40271" y="483333"/>
                  </a:lnTo>
                  <a:cubicBezTo>
                    <a:pt x="160407" y="199299"/>
                    <a:pt x="441654" y="0"/>
                    <a:pt x="769450" y="0"/>
                  </a:cubicBezTo>
                  <a:close/>
                </a:path>
              </a:pathLst>
            </a:custGeom>
            <a:solidFill>
              <a:srgbClr val="7030A0"/>
            </a:solidFill>
            <a:ln>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85750" algn="l"/>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Partner</a:t>
              </a:r>
            </a:p>
          </p:txBody>
        </p:sp>
      </p:grpSp>
      <p:grpSp>
        <p:nvGrpSpPr>
          <p:cNvPr id="148" name="Group 147">
            <a:extLst>
              <a:ext uri="{FF2B5EF4-FFF2-40B4-BE49-F238E27FC236}">
                <a16:creationId xmlns:a16="http://schemas.microsoft.com/office/drawing/2014/main" id="{0624065B-DF21-450B-80CF-59C3825D7EE6}"/>
              </a:ext>
            </a:extLst>
          </p:cNvPr>
          <p:cNvGrpSpPr/>
          <p:nvPr/>
        </p:nvGrpSpPr>
        <p:grpSpPr>
          <a:xfrm>
            <a:off x="2082434" y="3526839"/>
            <a:ext cx="998879" cy="534436"/>
            <a:chOff x="2490412" y="5294197"/>
            <a:chExt cx="998879" cy="534436"/>
          </a:xfrm>
        </p:grpSpPr>
        <p:cxnSp>
          <p:nvCxnSpPr>
            <p:cNvPr id="149" name="Straight Arrow Connector 111">
              <a:extLst>
                <a:ext uri="{FF2B5EF4-FFF2-40B4-BE49-F238E27FC236}">
                  <a16:creationId xmlns:a16="http://schemas.microsoft.com/office/drawing/2014/main" id="{2F892680-D0EE-4A41-B92E-CD39C5ACB3EC}"/>
                </a:ext>
              </a:extLst>
            </p:cNvPr>
            <p:cNvCxnSpPr>
              <a:cxnSpLocks/>
            </p:cNvCxnSpPr>
            <p:nvPr/>
          </p:nvCxnSpPr>
          <p:spPr>
            <a:xfrm flipH="1">
              <a:off x="2490412" y="5824985"/>
              <a:ext cx="998879" cy="3648"/>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C8E3014F-C8D0-4AD7-A8B7-676E008CAB96}"/>
                </a:ext>
              </a:extLst>
            </p:cNvPr>
            <p:cNvSpPr/>
            <p:nvPr/>
          </p:nvSpPr>
          <p:spPr bwMode="auto">
            <a:xfrm>
              <a:off x="2784444" y="5294197"/>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grpSp>
      <p:sp>
        <p:nvSpPr>
          <p:cNvPr id="155" name="TextBox 154">
            <a:extLst>
              <a:ext uri="{FF2B5EF4-FFF2-40B4-BE49-F238E27FC236}">
                <a16:creationId xmlns:a16="http://schemas.microsoft.com/office/drawing/2014/main" id="{46600A64-7623-4AF4-B692-5ED085C339C5}"/>
              </a:ext>
            </a:extLst>
          </p:cNvPr>
          <p:cNvSpPr txBox="1"/>
          <p:nvPr/>
        </p:nvSpPr>
        <p:spPr>
          <a:xfrm>
            <a:off x="2029387" y="4124907"/>
            <a:ext cx="1082483"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Create Offer</a:t>
            </a:r>
          </a:p>
        </p:txBody>
      </p:sp>
      <p:grpSp>
        <p:nvGrpSpPr>
          <p:cNvPr id="5" name="Group 4">
            <a:extLst>
              <a:ext uri="{FF2B5EF4-FFF2-40B4-BE49-F238E27FC236}">
                <a16:creationId xmlns:a16="http://schemas.microsoft.com/office/drawing/2014/main" id="{1FD34819-DA4B-41F2-9C77-B88ED67C9ADF}"/>
              </a:ext>
            </a:extLst>
          </p:cNvPr>
          <p:cNvGrpSpPr/>
          <p:nvPr/>
        </p:nvGrpSpPr>
        <p:grpSpPr>
          <a:xfrm>
            <a:off x="8787336" y="2653145"/>
            <a:ext cx="2765426" cy="2476062"/>
            <a:chOff x="8982069" y="2653145"/>
            <a:chExt cx="2765426" cy="2476062"/>
          </a:xfrm>
        </p:grpSpPr>
        <p:grpSp>
          <p:nvGrpSpPr>
            <p:cNvPr id="166" name="Group 165">
              <a:extLst>
                <a:ext uri="{FF2B5EF4-FFF2-40B4-BE49-F238E27FC236}">
                  <a16:creationId xmlns:a16="http://schemas.microsoft.com/office/drawing/2014/main" id="{6D8F6E24-DD41-4803-B236-0E3E7E4D487E}"/>
                </a:ext>
              </a:extLst>
            </p:cNvPr>
            <p:cNvGrpSpPr/>
            <p:nvPr/>
          </p:nvGrpSpPr>
          <p:grpSpPr>
            <a:xfrm>
              <a:off x="8982069" y="2653145"/>
              <a:ext cx="2765426" cy="2476062"/>
              <a:chOff x="3362324" y="4333875"/>
              <a:chExt cx="2765426" cy="1936092"/>
            </a:xfrm>
          </p:grpSpPr>
          <p:sp>
            <p:nvSpPr>
              <p:cNvPr id="167" name="Rectangle 166">
                <a:extLst>
                  <a:ext uri="{FF2B5EF4-FFF2-40B4-BE49-F238E27FC236}">
                    <a16:creationId xmlns:a16="http://schemas.microsoft.com/office/drawing/2014/main" id="{D51740FE-08F9-4085-8818-18A90FCB9CBA}"/>
                  </a:ext>
                </a:extLst>
              </p:cNvPr>
              <p:cNvSpPr/>
              <p:nvPr/>
            </p:nvSpPr>
            <p:spPr bwMode="auto">
              <a:xfrm>
                <a:off x="3362324" y="4333875"/>
                <a:ext cx="2765426" cy="193609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B51B6AA1-A9BD-47A4-A7D1-7248C0BBD7EC}"/>
                  </a:ext>
                </a:extLst>
              </p:cNvPr>
              <p:cNvSpPr/>
              <p:nvPr/>
            </p:nvSpPr>
            <p:spPr bwMode="auto">
              <a:xfrm>
                <a:off x="3362324" y="43338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Marketplace Offer</a:t>
                </a:r>
              </a:p>
            </p:txBody>
          </p:sp>
        </p:grpSp>
        <p:pic>
          <p:nvPicPr>
            <p:cNvPr id="198" name="Picture 197">
              <a:extLst>
                <a:ext uri="{FF2B5EF4-FFF2-40B4-BE49-F238E27FC236}">
                  <a16:creationId xmlns:a16="http://schemas.microsoft.com/office/drawing/2014/main" id="{C83E48B2-9C50-4714-AA5C-233F7EA4D05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020121" y="3157675"/>
              <a:ext cx="2684340" cy="1835111"/>
            </a:xfrm>
            <a:prstGeom prst="rect">
              <a:avLst/>
            </a:prstGeom>
          </p:spPr>
        </p:pic>
      </p:grpSp>
      <p:sp>
        <p:nvSpPr>
          <p:cNvPr id="58" name="TextBox 57">
            <a:extLst>
              <a:ext uri="{FF2B5EF4-FFF2-40B4-BE49-F238E27FC236}">
                <a16:creationId xmlns:a16="http://schemas.microsoft.com/office/drawing/2014/main" id="{1FE04502-D685-4996-B972-E70E35476E98}"/>
              </a:ext>
            </a:extLst>
          </p:cNvPr>
          <p:cNvSpPr txBox="1"/>
          <p:nvPr/>
        </p:nvSpPr>
        <p:spPr>
          <a:xfrm>
            <a:off x="6370023" y="3030188"/>
            <a:ext cx="2140499"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Provide Offer’s Information</a:t>
            </a:r>
          </a:p>
        </p:txBody>
      </p:sp>
      <p:grpSp>
        <p:nvGrpSpPr>
          <p:cNvPr id="59" name="Group 58">
            <a:extLst>
              <a:ext uri="{FF2B5EF4-FFF2-40B4-BE49-F238E27FC236}">
                <a16:creationId xmlns:a16="http://schemas.microsoft.com/office/drawing/2014/main" id="{B38E8186-B910-40B0-AE89-B2A06B33E5DA}"/>
              </a:ext>
            </a:extLst>
          </p:cNvPr>
          <p:cNvGrpSpPr/>
          <p:nvPr/>
        </p:nvGrpSpPr>
        <p:grpSpPr>
          <a:xfrm>
            <a:off x="6297055" y="2582837"/>
            <a:ext cx="2213468" cy="394855"/>
            <a:chOff x="2103809" y="5322950"/>
            <a:chExt cx="2213468" cy="394855"/>
          </a:xfrm>
        </p:grpSpPr>
        <p:cxnSp>
          <p:nvCxnSpPr>
            <p:cNvPr id="60" name="Straight Arrow Connector 111">
              <a:extLst>
                <a:ext uri="{FF2B5EF4-FFF2-40B4-BE49-F238E27FC236}">
                  <a16:creationId xmlns:a16="http://schemas.microsoft.com/office/drawing/2014/main" id="{69065DF6-44C1-4814-B4E0-29994DF720EB}"/>
                </a:ext>
              </a:extLst>
            </p:cNvPr>
            <p:cNvCxnSpPr>
              <a:cxnSpLocks/>
            </p:cNvCxnSpPr>
            <p:nvPr/>
          </p:nvCxnSpPr>
          <p:spPr>
            <a:xfrm flipH="1">
              <a:off x="2103809" y="5557896"/>
              <a:ext cx="2213468" cy="1052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B25CE0DF-DE96-484C-AEAC-6B24EAC468E5}"/>
                </a:ext>
              </a:extLst>
            </p:cNvPr>
            <p:cNvSpPr/>
            <p:nvPr/>
          </p:nvSpPr>
          <p:spPr bwMode="auto">
            <a:xfrm>
              <a:off x="3013115" y="5322950"/>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a:t>
              </a:r>
            </a:p>
          </p:txBody>
        </p:sp>
      </p:grpSp>
      <p:sp>
        <p:nvSpPr>
          <p:cNvPr id="72" name="TextBox 71">
            <a:extLst>
              <a:ext uri="{FF2B5EF4-FFF2-40B4-BE49-F238E27FC236}">
                <a16:creationId xmlns:a16="http://schemas.microsoft.com/office/drawing/2014/main" id="{02A6390B-E84C-4676-8FF9-B915D76A6D50}"/>
              </a:ext>
            </a:extLst>
          </p:cNvPr>
          <p:cNvSpPr txBox="1"/>
          <p:nvPr/>
        </p:nvSpPr>
        <p:spPr>
          <a:xfrm>
            <a:off x="6406506" y="3909463"/>
            <a:ext cx="2140499"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Create Offer’s Plans/SKUs</a:t>
            </a:r>
          </a:p>
        </p:txBody>
      </p:sp>
      <p:grpSp>
        <p:nvGrpSpPr>
          <p:cNvPr id="73" name="Group 72">
            <a:extLst>
              <a:ext uri="{FF2B5EF4-FFF2-40B4-BE49-F238E27FC236}">
                <a16:creationId xmlns:a16="http://schemas.microsoft.com/office/drawing/2014/main" id="{BBB27D9D-F97A-4923-9972-E82B5CCCCC42}"/>
              </a:ext>
            </a:extLst>
          </p:cNvPr>
          <p:cNvGrpSpPr/>
          <p:nvPr/>
        </p:nvGrpSpPr>
        <p:grpSpPr>
          <a:xfrm>
            <a:off x="6333538" y="3462112"/>
            <a:ext cx="2213468" cy="394855"/>
            <a:chOff x="2103809" y="5322950"/>
            <a:chExt cx="2213468" cy="394855"/>
          </a:xfrm>
        </p:grpSpPr>
        <p:cxnSp>
          <p:nvCxnSpPr>
            <p:cNvPr id="74" name="Straight Arrow Connector 111">
              <a:extLst>
                <a:ext uri="{FF2B5EF4-FFF2-40B4-BE49-F238E27FC236}">
                  <a16:creationId xmlns:a16="http://schemas.microsoft.com/office/drawing/2014/main" id="{9F7ADCF5-2305-4187-B275-646489A13AE6}"/>
                </a:ext>
              </a:extLst>
            </p:cNvPr>
            <p:cNvCxnSpPr>
              <a:cxnSpLocks/>
            </p:cNvCxnSpPr>
            <p:nvPr/>
          </p:nvCxnSpPr>
          <p:spPr>
            <a:xfrm flipH="1">
              <a:off x="2103809" y="5557896"/>
              <a:ext cx="2213468" cy="1052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D5880C02-EFFC-4517-BB37-777B88E6205C}"/>
                </a:ext>
              </a:extLst>
            </p:cNvPr>
            <p:cNvSpPr/>
            <p:nvPr/>
          </p:nvSpPr>
          <p:spPr bwMode="auto">
            <a:xfrm>
              <a:off x="3013115" y="5322950"/>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a:t>
              </a:r>
            </a:p>
          </p:txBody>
        </p:sp>
      </p:grpSp>
      <p:sp>
        <p:nvSpPr>
          <p:cNvPr id="76" name="TextBox 75">
            <a:extLst>
              <a:ext uri="{FF2B5EF4-FFF2-40B4-BE49-F238E27FC236}">
                <a16:creationId xmlns:a16="http://schemas.microsoft.com/office/drawing/2014/main" id="{BD9DAD5D-5659-4985-953A-9F95B877D292}"/>
              </a:ext>
            </a:extLst>
          </p:cNvPr>
          <p:cNvSpPr txBox="1"/>
          <p:nvPr/>
        </p:nvSpPr>
        <p:spPr>
          <a:xfrm>
            <a:off x="6406505" y="4774797"/>
            <a:ext cx="21404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Provide Offer’s Technical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Information</a:t>
            </a:r>
          </a:p>
        </p:txBody>
      </p:sp>
      <p:grpSp>
        <p:nvGrpSpPr>
          <p:cNvPr id="77" name="Group 76">
            <a:extLst>
              <a:ext uri="{FF2B5EF4-FFF2-40B4-BE49-F238E27FC236}">
                <a16:creationId xmlns:a16="http://schemas.microsoft.com/office/drawing/2014/main" id="{510FCF72-DDEF-43CA-9186-A3DB83AA6966}"/>
              </a:ext>
            </a:extLst>
          </p:cNvPr>
          <p:cNvGrpSpPr/>
          <p:nvPr/>
        </p:nvGrpSpPr>
        <p:grpSpPr>
          <a:xfrm>
            <a:off x="6333537" y="4327446"/>
            <a:ext cx="2213468" cy="394855"/>
            <a:chOff x="2103809" y="5322950"/>
            <a:chExt cx="2213468" cy="394855"/>
          </a:xfrm>
        </p:grpSpPr>
        <p:cxnSp>
          <p:nvCxnSpPr>
            <p:cNvPr id="78" name="Straight Arrow Connector 111">
              <a:extLst>
                <a:ext uri="{FF2B5EF4-FFF2-40B4-BE49-F238E27FC236}">
                  <a16:creationId xmlns:a16="http://schemas.microsoft.com/office/drawing/2014/main" id="{64B5C96C-4EC6-48FA-B776-2680EA388B0C}"/>
                </a:ext>
              </a:extLst>
            </p:cNvPr>
            <p:cNvCxnSpPr>
              <a:cxnSpLocks/>
            </p:cNvCxnSpPr>
            <p:nvPr/>
          </p:nvCxnSpPr>
          <p:spPr>
            <a:xfrm flipH="1">
              <a:off x="2103809" y="5557896"/>
              <a:ext cx="2213468" cy="1052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8CB28AAD-B356-4899-9347-BF37D96E275D}"/>
                </a:ext>
              </a:extLst>
            </p:cNvPr>
            <p:cNvSpPr/>
            <p:nvPr/>
          </p:nvSpPr>
          <p:spPr bwMode="auto">
            <a:xfrm>
              <a:off x="3013115" y="5322950"/>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a:t>
              </a:r>
            </a:p>
          </p:txBody>
        </p:sp>
      </p:grpSp>
      <p:grpSp>
        <p:nvGrpSpPr>
          <p:cNvPr id="8" name="Group 7">
            <a:extLst>
              <a:ext uri="{FF2B5EF4-FFF2-40B4-BE49-F238E27FC236}">
                <a16:creationId xmlns:a16="http://schemas.microsoft.com/office/drawing/2014/main" id="{6F703E60-F76C-40AB-9B42-90B2432DC8FD}"/>
              </a:ext>
            </a:extLst>
          </p:cNvPr>
          <p:cNvGrpSpPr/>
          <p:nvPr/>
        </p:nvGrpSpPr>
        <p:grpSpPr>
          <a:xfrm>
            <a:off x="3310851" y="2672933"/>
            <a:ext cx="2765426" cy="2456274"/>
            <a:chOff x="3022980" y="2672933"/>
            <a:chExt cx="2765426" cy="2456274"/>
          </a:xfrm>
        </p:grpSpPr>
        <p:grpSp>
          <p:nvGrpSpPr>
            <p:cNvPr id="133" name="Group 132">
              <a:extLst>
                <a:ext uri="{FF2B5EF4-FFF2-40B4-BE49-F238E27FC236}">
                  <a16:creationId xmlns:a16="http://schemas.microsoft.com/office/drawing/2014/main" id="{D4380141-F53D-4EC1-B13A-C5F1015E7C8B}"/>
                </a:ext>
              </a:extLst>
            </p:cNvPr>
            <p:cNvGrpSpPr/>
            <p:nvPr/>
          </p:nvGrpSpPr>
          <p:grpSpPr>
            <a:xfrm>
              <a:off x="3022980" y="2672933"/>
              <a:ext cx="2765426" cy="2456274"/>
              <a:chOff x="3362324" y="4333875"/>
              <a:chExt cx="2765426" cy="1936092"/>
            </a:xfrm>
          </p:grpSpPr>
          <p:sp>
            <p:nvSpPr>
              <p:cNvPr id="136" name="Rectangle 135">
                <a:extLst>
                  <a:ext uri="{FF2B5EF4-FFF2-40B4-BE49-F238E27FC236}">
                    <a16:creationId xmlns:a16="http://schemas.microsoft.com/office/drawing/2014/main" id="{885E2307-932C-477F-BE22-FF0757EDAEF9}"/>
                  </a:ext>
                </a:extLst>
              </p:cNvPr>
              <p:cNvSpPr/>
              <p:nvPr/>
            </p:nvSpPr>
            <p:spPr bwMode="auto">
              <a:xfrm>
                <a:off x="3362324" y="4333875"/>
                <a:ext cx="2765426" cy="1936092"/>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B048021F-1241-4CCB-96CE-0798B35ECB26}"/>
                  </a:ext>
                </a:extLst>
              </p:cNvPr>
              <p:cNvSpPr/>
              <p:nvPr/>
            </p:nvSpPr>
            <p:spPr bwMode="auto">
              <a:xfrm>
                <a:off x="3362324" y="4333875"/>
                <a:ext cx="2765426" cy="360195"/>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Partner Center</a:t>
                </a:r>
              </a:p>
            </p:txBody>
          </p:sp>
        </p:grpSp>
        <p:pic>
          <p:nvPicPr>
            <p:cNvPr id="7" name="Picture 6">
              <a:extLst>
                <a:ext uri="{FF2B5EF4-FFF2-40B4-BE49-F238E27FC236}">
                  <a16:creationId xmlns:a16="http://schemas.microsoft.com/office/drawing/2014/main" id="{74E04885-E497-493B-97A2-4790FBC800D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03700" y="3198961"/>
              <a:ext cx="2612745" cy="1861311"/>
            </a:xfrm>
            <a:prstGeom prst="rect">
              <a:avLst/>
            </a:prstGeom>
          </p:spPr>
        </p:pic>
      </p:grpSp>
    </p:spTree>
    <p:extLst>
      <p:ext uri="{BB962C8B-B14F-4D97-AF65-F5344CB8AC3E}">
        <p14:creationId xmlns:p14="http://schemas.microsoft.com/office/powerpoint/2010/main" val="69101525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DB997D-BCFA-1DF5-5E08-3A2A93079AC5}"/>
              </a:ext>
            </a:extLst>
          </p:cNvPr>
          <p:cNvPicPr>
            <a:picLocks noChangeAspect="1"/>
          </p:cNvPicPr>
          <p:nvPr/>
        </p:nvPicPr>
        <p:blipFill>
          <a:blip r:embed="rId2"/>
          <a:stretch>
            <a:fillRect/>
          </a:stretch>
        </p:blipFill>
        <p:spPr>
          <a:xfrm>
            <a:off x="364830" y="545952"/>
            <a:ext cx="11462339" cy="5766096"/>
          </a:xfrm>
          <a:prstGeom prst="rect">
            <a:avLst/>
          </a:prstGeom>
        </p:spPr>
      </p:pic>
    </p:spTree>
    <p:extLst>
      <p:ext uri="{BB962C8B-B14F-4D97-AF65-F5344CB8AC3E}">
        <p14:creationId xmlns:p14="http://schemas.microsoft.com/office/powerpoint/2010/main" val="133588979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FC3E1-5A1F-4838-B00C-A2F2AA6BAF72}"/>
              </a:ext>
            </a:extLst>
          </p:cNvPr>
          <p:cNvSpPr>
            <a:spLocks noGrp="1"/>
          </p:cNvSpPr>
          <p:nvPr>
            <p:ph type="title"/>
          </p:nvPr>
        </p:nvSpPr>
        <p:spPr/>
        <p:txBody>
          <a:bodyPr/>
          <a:lstStyle/>
          <a:p>
            <a:r>
              <a:rPr lang="en-US"/>
              <a:t>SaaS Offer: Technical configuration (transact)</a:t>
            </a:r>
          </a:p>
        </p:txBody>
      </p:sp>
      <p:pic>
        <p:nvPicPr>
          <p:cNvPr id="9" name="Picture 8">
            <a:extLst>
              <a:ext uri="{FF2B5EF4-FFF2-40B4-BE49-F238E27FC236}">
                <a16:creationId xmlns:a16="http://schemas.microsoft.com/office/drawing/2014/main" id="{4C116063-7511-4CEF-A80A-29EAF0118C6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31003"/>
          <a:stretch/>
        </p:blipFill>
        <p:spPr>
          <a:xfrm>
            <a:off x="5867401" y="1420454"/>
            <a:ext cx="5739382" cy="5131517"/>
          </a:xfrm>
          <a:prstGeom prst="rect">
            <a:avLst/>
          </a:prstGeom>
          <a:ln w="3175">
            <a:solidFill>
              <a:schemeClr val="bg1">
                <a:lumMod val="85000"/>
              </a:schemeClr>
            </a:solidFill>
          </a:ln>
        </p:spPr>
      </p:pic>
      <p:sp>
        <p:nvSpPr>
          <p:cNvPr id="8" name="Rectangle 7">
            <a:extLst>
              <a:ext uri="{FF2B5EF4-FFF2-40B4-BE49-F238E27FC236}">
                <a16:creationId xmlns:a16="http://schemas.microsoft.com/office/drawing/2014/main" id="{4B941FF1-04D8-4FC5-8501-D1F300DF41D8}"/>
              </a:ext>
            </a:extLst>
          </p:cNvPr>
          <p:cNvSpPr/>
          <p:nvPr/>
        </p:nvSpPr>
        <p:spPr>
          <a:xfrm>
            <a:off x="597917" y="1440580"/>
            <a:ext cx="5066283" cy="5127625"/>
          </a:xfrm>
          <a:prstGeom prst="rect">
            <a:avLst/>
          </a:prstGeom>
          <a:solidFill>
            <a:schemeClr val="bg2"/>
          </a:solidFill>
        </p:spPr>
        <p:txBody>
          <a:bodyPr wrap="square">
            <a:noAutofit/>
          </a:bodyPr>
          <a:lstStyle/>
          <a:p>
            <a:pPr marL="82550" marR="0" lvl="0" indent="0" algn="l" defTabSz="932742"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Transact Only</a:t>
            </a:r>
          </a:p>
          <a:p>
            <a:pPr marL="82550" marR="0" lvl="0" indent="0" algn="l" defTabSz="932742"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Landing Page URL</a:t>
            </a:r>
          </a:p>
          <a:p>
            <a:pPr marL="82550" marR="0" lvl="0" indent="0" algn="l" defTabSz="932742"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Connection Webhook</a:t>
            </a:r>
          </a:p>
          <a:p>
            <a:pPr marL="82550" marR="0" lvl="0" indent="0" algn="l" defTabSz="932742"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Azure AD Tenant ID</a:t>
            </a:r>
          </a:p>
          <a:p>
            <a:pPr marL="82550" marR="0" lvl="0" indent="0" algn="l" defTabSz="932742"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mn-cs"/>
              </a:rPr>
              <a:t>Azure AD Application ID</a:t>
            </a:r>
          </a:p>
        </p:txBody>
      </p:sp>
      <p:sp>
        <p:nvSpPr>
          <p:cNvPr id="11" name="Rectangle 10">
            <a:extLst>
              <a:ext uri="{FF2B5EF4-FFF2-40B4-BE49-F238E27FC236}">
                <a16:creationId xmlns:a16="http://schemas.microsoft.com/office/drawing/2014/main" id="{4A6476AB-C72A-42D2-B855-449D0C8A8A50}"/>
              </a:ext>
            </a:extLst>
          </p:cNvPr>
          <p:cNvSpPr/>
          <p:nvPr/>
        </p:nvSpPr>
        <p:spPr bwMode="auto">
          <a:xfrm>
            <a:off x="5867400" y="4100513"/>
            <a:ext cx="1636821" cy="2467693"/>
          </a:xfrm>
          <a:prstGeom prst="rect">
            <a:avLst/>
          </a:prstGeom>
          <a:solidFill>
            <a:srgbClr val="F1F1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C8B355B7-9BC8-4B94-B166-9D7A72498640}"/>
              </a:ext>
            </a:extLst>
          </p:cNvPr>
          <p:cNvCxnSpPr>
            <a:cxnSpLocks/>
          </p:cNvCxnSpPr>
          <p:nvPr/>
        </p:nvCxnSpPr>
        <p:spPr>
          <a:xfrm>
            <a:off x="7505694" y="3986213"/>
            <a:ext cx="0" cy="2581992"/>
          </a:xfrm>
          <a:prstGeom prst="line">
            <a:avLst/>
          </a:prstGeom>
          <a:ln w="6350">
            <a:solidFill>
              <a:srgbClr val="E5E5E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7F8C152-AB7A-4784-954A-4F4A16A37071}"/>
              </a:ext>
            </a:extLst>
          </p:cNvPr>
          <p:cNvSpPr/>
          <p:nvPr/>
        </p:nvSpPr>
        <p:spPr bwMode="auto">
          <a:xfrm>
            <a:off x="7578867" y="3120139"/>
            <a:ext cx="2003669" cy="23174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8863631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603D-4134-537C-4EF6-9FC4E2EBB256}"/>
              </a:ext>
            </a:extLst>
          </p:cNvPr>
          <p:cNvSpPr>
            <a:spLocks noGrp="1"/>
          </p:cNvSpPr>
          <p:nvPr>
            <p:ph type="title"/>
          </p:nvPr>
        </p:nvSpPr>
        <p:spPr/>
        <p:txBody>
          <a:bodyPr/>
          <a:lstStyle/>
          <a:p>
            <a:r>
              <a:rPr lang="en-US" dirty="0"/>
              <a:t>Publish the Offer</a:t>
            </a:r>
          </a:p>
        </p:txBody>
      </p:sp>
      <p:pic>
        <p:nvPicPr>
          <p:cNvPr id="4" name="Picture 3">
            <a:extLst>
              <a:ext uri="{FF2B5EF4-FFF2-40B4-BE49-F238E27FC236}">
                <a16:creationId xmlns:a16="http://schemas.microsoft.com/office/drawing/2014/main" id="{3CE7B11A-2797-4D06-64CD-E629CD4A92E3}"/>
              </a:ext>
            </a:extLst>
          </p:cNvPr>
          <p:cNvPicPr>
            <a:picLocks noChangeAspect="1"/>
          </p:cNvPicPr>
          <p:nvPr/>
        </p:nvPicPr>
        <p:blipFill>
          <a:blip r:embed="rId2"/>
          <a:stretch>
            <a:fillRect/>
          </a:stretch>
        </p:blipFill>
        <p:spPr>
          <a:xfrm>
            <a:off x="155269" y="1869995"/>
            <a:ext cx="11881461" cy="3118010"/>
          </a:xfrm>
          <a:prstGeom prst="rect">
            <a:avLst/>
          </a:prstGeom>
        </p:spPr>
      </p:pic>
    </p:spTree>
    <p:extLst>
      <p:ext uri="{BB962C8B-B14F-4D97-AF65-F5344CB8AC3E}">
        <p14:creationId xmlns:p14="http://schemas.microsoft.com/office/powerpoint/2010/main" val="409451964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74BB-3C60-43A7-B446-29458182FF99}"/>
              </a:ext>
            </a:extLst>
          </p:cNvPr>
          <p:cNvSpPr>
            <a:spLocks noGrp="1"/>
          </p:cNvSpPr>
          <p:nvPr>
            <p:ph type="title"/>
          </p:nvPr>
        </p:nvSpPr>
        <p:spPr/>
        <p:txBody>
          <a:bodyPr/>
          <a:lstStyle/>
          <a:p>
            <a:r>
              <a:rPr lang="en-US"/>
              <a:t>SaaS offer Billing Models</a:t>
            </a:r>
          </a:p>
        </p:txBody>
      </p:sp>
      <p:graphicFrame>
        <p:nvGraphicFramePr>
          <p:cNvPr id="4" name="Content Placeholder 3">
            <a:extLst>
              <a:ext uri="{FF2B5EF4-FFF2-40B4-BE49-F238E27FC236}">
                <a16:creationId xmlns:a16="http://schemas.microsoft.com/office/drawing/2014/main" id="{8358D567-4DFA-468A-A67D-A1ED0ADF8672}"/>
              </a:ext>
            </a:extLst>
          </p:cNvPr>
          <p:cNvGraphicFramePr>
            <a:graphicFrameLocks/>
          </p:cNvGraphicFramePr>
          <p:nvPr/>
        </p:nvGraphicFramePr>
        <p:xfrm>
          <a:off x="585437" y="1752600"/>
          <a:ext cx="11021125" cy="4297680"/>
        </p:xfrm>
        <a:graphic>
          <a:graphicData uri="http://schemas.openxmlformats.org/drawingml/2006/table">
            <a:tbl>
              <a:tblPr firstRow="1" bandRow="1">
                <a:tableStyleId>{2D5ABB26-0587-4C30-8999-92F81FD0307C}</a:tableStyleId>
              </a:tblPr>
              <a:tblGrid>
                <a:gridCol w="3069337">
                  <a:extLst>
                    <a:ext uri="{9D8B030D-6E8A-4147-A177-3AD203B41FA5}">
                      <a16:colId xmlns:a16="http://schemas.microsoft.com/office/drawing/2014/main" val="2347823895"/>
                    </a:ext>
                  </a:extLst>
                </a:gridCol>
                <a:gridCol w="7951788">
                  <a:extLst>
                    <a:ext uri="{9D8B030D-6E8A-4147-A177-3AD203B41FA5}">
                      <a16:colId xmlns:a16="http://schemas.microsoft.com/office/drawing/2014/main" val="3742668696"/>
                    </a:ext>
                  </a:extLst>
                </a:gridCol>
              </a:tblGrid>
              <a:tr h="185393">
                <a:tc>
                  <a:txBody>
                    <a:bodyPr/>
                    <a:lstStyle/>
                    <a:p>
                      <a:r>
                        <a:rPr lang="en-US" sz="1800" b="0">
                          <a:solidFill>
                            <a:schemeClr val="bg1"/>
                          </a:solidFill>
                          <a:latin typeface="+mj-lt"/>
                        </a:rPr>
                        <a:t>Pricing Option</a:t>
                      </a:r>
                    </a:p>
                  </a:txBody>
                  <a:tcPr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Description</a:t>
                      </a:r>
                    </a:p>
                  </a:txBody>
                  <a:tcPr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690964167"/>
                  </a:ext>
                </a:extLst>
              </a:tr>
              <a:tr h="457200">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Per Month</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Month to Month Billing</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72267781"/>
                  </a:ext>
                </a:extLst>
              </a:tr>
              <a:tr h="457200">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Per Year</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Per year-based billing.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55201434"/>
                  </a:ext>
                </a:extLst>
              </a:tr>
              <a:tr h="457200">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Per Seat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Bill customers per number of seats/devices/users utilized. It provides the ability to define a Maximum and Minimum</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18147070"/>
                  </a:ext>
                </a:extLst>
              </a:tr>
              <a:tr h="457200">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Metered – Variable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Billing using custom meters. Publishers can define up to 18 dimensions per Plan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176535677"/>
                  </a:ext>
                </a:extLst>
              </a:tr>
              <a:tr h="457200">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Metered – Fix + Variable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Billing using a combination of Fix price and customer meters. Publishers can define up to  18 dimensions per Plan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72432729"/>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mj-lt"/>
                          <a:ea typeface="+mn-ea"/>
                          <a:cs typeface="+mn-cs"/>
                        </a:rPr>
                        <a:t>Metered - Fix + Variable</a:t>
                      </a:r>
                    </a:p>
                    <a:p>
                      <a:pPr marL="466371" marR="0" lvl="1"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accent1"/>
                          </a:solidFill>
                          <a:effectLst/>
                          <a:latin typeface="+mj-lt"/>
                          <a:ea typeface="+mn-ea"/>
                          <a:cs typeface="+mn-cs"/>
                        </a:rPr>
                        <a:t>+ Setup Fees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r>
                        <a:rPr lang="en-US" sz="1600" kern="1200">
                          <a:solidFill>
                            <a:schemeClr val="tx1"/>
                          </a:solidFill>
                          <a:effectLst/>
                          <a:latin typeface="+mn-lt"/>
                          <a:ea typeface="+mn-ea"/>
                          <a:cs typeface="+mn-cs"/>
                        </a:rPr>
                        <a:t>Combination of a fixed price and  multi-dimension-based consumption + Installation/Setup fees (One Time usage for this dimension)</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35384715"/>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mj-lt"/>
                          <a:ea typeface="+mn-ea"/>
                          <a:cs typeface="+mn-cs"/>
                        </a:rPr>
                        <a:t>Metered - Fix + Variable</a:t>
                      </a:r>
                    </a:p>
                    <a:p>
                      <a:pPr marL="466371" marR="0" lvl="1"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mj-lt"/>
                          <a:ea typeface="+mn-ea"/>
                          <a:cs typeface="+mn-cs"/>
                        </a:rPr>
                        <a:t>+ Setup Fees</a:t>
                      </a:r>
                    </a:p>
                    <a:p>
                      <a:pPr marL="466371" marR="0" lvl="1"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accent1"/>
                          </a:solidFill>
                          <a:effectLst/>
                          <a:latin typeface="+mj-lt"/>
                          <a:ea typeface="+mn-ea"/>
                          <a:cs typeface="+mn-cs"/>
                        </a:rPr>
                        <a:t>+  Maintenance Contract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r>
                        <a:rPr lang="en-US" sz="1600" kern="1200" dirty="0">
                          <a:solidFill>
                            <a:schemeClr val="tx1"/>
                          </a:solidFill>
                          <a:effectLst/>
                          <a:latin typeface="+mn-lt"/>
                          <a:ea typeface="+mn-ea"/>
                          <a:cs typeface="+mn-cs"/>
                        </a:rPr>
                        <a:t>Combination of a fixed price and  multi-dimension-based consumption </a:t>
                      </a:r>
                    </a:p>
                    <a:p>
                      <a:pPr marL="0" algn="l" defTabSz="932742" rtl="0" eaLnBrk="1" latinLnBrk="0" hangingPunct="1"/>
                      <a:r>
                        <a:rPr lang="en-US" sz="1600" kern="1200" dirty="0">
                          <a:solidFill>
                            <a:schemeClr val="tx1"/>
                          </a:solidFill>
                          <a:effectLst/>
                          <a:latin typeface="+mn-lt"/>
                          <a:ea typeface="+mn-ea"/>
                          <a:cs typeface="+mn-cs"/>
                        </a:rPr>
                        <a:t> + Installation/Setup fees  </a:t>
                      </a:r>
                    </a:p>
                    <a:p>
                      <a:pPr marL="0" algn="l" defTabSz="932742" rtl="0" eaLnBrk="1" latinLnBrk="0" hangingPunct="1"/>
                      <a:r>
                        <a:rPr lang="en-US" sz="1600" kern="1200" dirty="0">
                          <a:solidFill>
                            <a:schemeClr val="tx1"/>
                          </a:solidFill>
                          <a:effectLst/>
                          <a:latin typeface="+mn-lt"/>
                          <a:ea typeface="+mn-ea"/>
                          <a:cs typeface="+mn-cs"/>
                        </a:rPr>
                        <a:t> + Maintenance Contract </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87326212"/>
                  </a:ext>
                </a:extLst>
              </a:tr>
            </a:tbl>
          </a:graphicData>
        </a:graphic>
      </p:graphicFrame>
    </p:spTree>
    <p:extLst>
      <p:ext uri="{BB962C8B-B14F-4D97-AF65-F5344CB8AC3E}">
        <p14:creationId xmlns:p14="http://schemas.microsoft.com/office/powerpoint/2010/main" val="286701751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74BB-3C60-43A7-B446-29458182FF99}"/>
              </a:ext>
            </a:extLst>
          </p:cNvPr>
          <p:cNvSpPr>
            <a:spLocks noGrp="1"/>
          </p:cNvSpPr>
          <p:nvPr>
            <p:ph type="title"/>
          </p:nvPr>
        </p:nvSpPr>
        <p:spPr/>
        <p:txBody>
          <a:bodyPr/>
          <a:lstStyle/>
          <a:p>
            <a:r>
              <a:rPr lang="en-US"/>
              <a:t>SaaS offer Pricing Examples: Per Month/Year</a:t>
            </a:r>
          </a:p>
        </p:txBody>
      </p:sp>
      <p:graphicFrame>
        <p:nvGraphicFramePr>
          <p:cNvPr id="4" name="Content Placeholder 3">
            <a:extLst>
              <a:ext uri="{FF2B5EF4-FFF2-40B4-BE49-F238E27FC236}">
                <a16:creationId xmlns:a16="http://schemas.microsoft.com/office/drawing/2014/main" id="{CE65AC2E-FAA9-4976-94F2-8FFADA5F5A8D}"/>
              </a:ext>
            </a:extLst>
          </p:cNvPr>
          <p:cNvGraphicFramePr>
            <a:graphicFrameLocks/>
          </p:cNvGraphicFramePr>
          <p:nvPr/>
        </p:nvGraphicFramePr>
        <p:xfrm>
          <a:off x="588263" y="1715592"/>
          <a:ext cx="11021125" cy="3751580"/>
        </p:xfrm>
        <a:graphic>
          <a:graphicData uri="http://schemas.openxmlformats.org/drawingml/2006/table">
            <a:tbl>
              <a:tblPr firstRow="1" bandRow="1">
                <a:tableStyleId>{2D5ABB26-0587-4C30-8999-92F81FD0307C}</a:tableStyleId>
              </a:tblPr>
              <a:tblGrid>
                <a:gridCol w="1799337">
                  <a:extLst>
                    <a:ext uri="{9D8B030D-6E8A-4147-A177-3AD203B41FA5}">
                      <a16:colId xmlns:a16="http://schemas.microsoft.com/office/drawing/2014/main" val="2347823895"/>
                    </a:ext>
                  </a:extLst>
                </a:gridCol>
                <a:gridCol w="3835400">
                  <a:extLst>
                    <a:ext uri="{9D8B030D-6E8A-4147-A177-3AD203B41FA5}">
                      <a16:colId xmlns:a16="http://schemas.microsoft.com/office/drawing/2014/main" val="3742668696"/>
                    </a:ext>
                  </a:extLst>
                </a:gridCol>
                <a:gridCol w="5386388">
                  <a:extLst>
                    <a:ext uri="{9D8B030D-6E8A-4147-A177-3AD203B41FA5}">
                      <a16:colId xmlns:a16="http://schemas.microsoft.com/office/drawing/2014/main" val="338688338"/>
                    </a:ext>
                  </a:extLst>
                </a:gridCol>
              </a:tblGrid>
              <a:tr h="242065">
                <a:tc>
                  <a:txBody>
                    <a:bodyPr/>
                    <a:lstStyle/>
                    <a:p>
                      <a:r>
                        <a:rPr lang="en-US" sz="1800" b="0">
                          <a:solidFill>
                            <a:schemeClr val="bg1"/>
                          </a:solidFill>
                          <a:latin typeface="+mj-lt"/>
                        </a:rPr>
                        <a:t>Pricing Option</a:t>
                      </a:r>
                    </a:p>
                  </a:txBody>
                  <a:tcPr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Description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Example Plans for an Offer</a:t>
                      </a:r>
                    </a:p>
                  </a:txBody>
                  <a:tcPr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690964167"/>
                  </a:ext>
                </a:extLst>
              </a:tr>
              <a:tr h="221893">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Flat Rate – Monthly</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Monthly Flat Rate, Multiple Plans Allowed</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1 – Basic $100/month</a:t>
                      </a:r>
                    </a:p>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2 – Premium $200/month</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72267781"/>
                  </a:ext>
                </a:extLst>
              </a:tr>
              <a:tr h="383269">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Flat Rate – Yearly</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Yearly Flat Rate, Multiple Plans Allowed</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1 – Basic $1200/Year</a:t>
                      </a:r>
                    </a:p>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2 – Premium $2400/Year</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55201434"/>
                  </a:ext>
                </a:extLst>
              </a:tr>
              <a:tr h="943045">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Combination of Billing Terms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For a Single Plan, you can combine the billing Terms (Monthly, Annual)</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200"/>
                        </a:spcBef>
                        <a:spcAft>
                          <a:spcPts val="0"/>
                        </a:spcAft>
                        <a:buFont typeface="Arial" panose="020B0604020202020204" pitchFamily="34" charset="0"/>
                        <a:buNone/>
                      </a:pPr>
                      <a:r>
                        <a:rPr lang="en-US" sz="1600" kern="1200" dirty="0">
                          <a:solidFill>
                            <a:schemeClr val="tx1"/>
                          </a:solidFill>
                          <a:effectLst/>
                          <a:latin typeface="+mn-lt"/>
                          <a:ea typeface="+mn-ea"/>
                          <a:cs typeface="+mn-cs"/>
                        </a:rPr>
                        <a:t>Plan 1 – Basic:</a:t>
                      </a:r>
                    </a:p>
                    <a:p>
                      <a:pPr marL="285750" indent="-212725" algn="l" defTabSz="932742" rtl="0" eaLnBrk="1" latinLnBrk="0" hangingPunct="1">
                        <a:spcBef>
                          <a:spcPts val="200"/>
                        </a:spcBef>
                        <a:spcAft>
                          <a:spcPts val="300"/>
                        </a:spcAft>
                        <a:buFont typeface="Arial" panose="020B0604020202020204" pitchFamily="34" charset="0"/>
                        <a:buChar char="•"/>
                      </a:pPr>
                      <a:r>
                        <a:rPr lang="en-US" sz="1600" kern="1200" dirty="0">
                          <a:solidFill>
                            <a:schemeClr val="tx1"/>
                          </a:solidFill>
                          <a:effectLst/>
                          <a:latin typeface="+mn-lt"/>
                          <a:ea typeface="+mn-ea"/>
                          <a:cs typeface="+mn-cs"/>
                        </a:rPr>
                        <a:t>$100/Month</a:t>
                      </a:r>
                    </a:p>
                    <a:p>
                      <a:pPr marL="285750" indent="-212725" algn="l" defTabSz="932742" rtl="0" eaLnBrk="1" latinLnBrk="0" hangingPunct="1">
                        <a:spcBef>
                          <a:spcPts val="200"/>
                        </a:spcBef>
                        <a:spcAft>
                          <a:spcPts val="300"/>
                        </a:spcAft>
                        <a:buFont typeface="Arial" panose="020B0604020202020204" pitchFamily="34" charset="0"/>
                        <a:buChar char="•"/>
                      </a:pPr>
                      <a:r>
                        <a:rPr lang="en-US" sz="1600" kern="1200" dirty="0">
                          <a:solidFill>
                            <a:schemeClr val="tx1"/>
                          </a:solidFill>
                          <a:effectLst/>
                          <a:latin typeface="+mn-lt"/>
                          <a:ea typeface="+mn-ea"/>
                          <a:cs typeface="+mn-cs"/>
                        </a:rPr>
                        <a:t>$1000/Year (– $200 discount) </a:t>
                      </a:r>
                    </a:p>
                    <a:p>
                      <a:pPr marL="0" indent="0" algn="l" defTabSz="932742" rtl="0" eaLnBrk="1" latinLnBrk="0" hangingPunct="1">
                        <a:spcBef>
                          <a:spcPts val="1200"/>
                        </a:spcBef>
                        <a:spcAft>
                          <a:spcPts val="0"/>
                        </a:spcAft>
                        <a:buFont typeface="Arial" panose="020B0604020202020204" pitchFamily="34" charset="0"/>
                        <a:buNone/>
                      </a:pPr>
                      <a:r>
                        <a:rPr lang="en-US" sz="1600" kern="1200" dirty="0">
                          <a:solidFill>
                            <a:schemeClr val="tx1"/>
                          </a:solidFill>
                          <a:effectLst/>
                          <a:latin typeface="+mn-lt"/>
                          <a:ea typeface="+mn-ea"/>
                          <a:cs typeface="+mn-cs"/>
                        </a:rPr>
                        <a:t>Plan 2 – Premium:</a:t>
                      </a:r>
                    </a:p>
                    <a:p>
                      <a:pPr marL="285750" indent="-212725" algn="l" defTabSz="932742" rtl="0" eaLnBrk="1" latinLnBrk="0" hangingPunct="1">
                        <a:spcBef>
                          <a:spcPts val="200"/>
                        </a:spcBef>
                        <a:spcAft>
                          <a:spcPts val="300"/>
                        </a:spcAft>
                        <a:buFont typeface="Arial" panose="020B0604020202020204" pitchFamily="34" charset="0"/>
                        <a:buChar char="•"/>
                      </a:pPr>
                      <a:r>
                        <a:rPr lang="en-US" sz="1600" kern="1200" dirty="0">
                          <a:solidFill>
                            <a:schemeClr val="tx1"/>
                          </a:solidFill>
                          <a:effectLst/>
                          <a:latin typeface="+mn-lt"/>
                          <a:ea typeface="+mn-ea"/>
                          <a:cs typeface="+mn-cs"/>
                        </a:rPr>
                        <a:t>$200/Month</a:t>
                      </a:r>
                    </a:p>
                    <a:p>
                      <a:pPr marL="285750" indent="-212725" algn="l" defTabSz="932742" rtl="0" eaLnBrk="1" latinLnBrk="0" hangingPunct="1">
                        <a:spcBef>
                          <a:spcPts val="200"/>
                        </a:spcBef>
                        <a:spcAft>
                          <a:spcPts val="300"/>
                        </a:spcAft>
                        <a:buFont typeface="Arial" panose="020B0604020202020204" pitchFamily="34" charset="0"/>
                        <a:buChar char="•"/>
                      </a:pPr>
                      <a:r>
                        <a:rPr lang="en-US" sz="1600" kern="1200" dirty="0">
                          <a:solidFill>
                            <a:schemeClr val="tx1"/>
                          </a:solidFill>
                          <a:effectLst/>
                          <a:latin typeface="+mn-lt"/>
                          <a:ea typeface="+mn-ea"/>
                          <a:cs typeface="+mn-cs"/>
                        </a:rPr>
                        <a:t>$2400/Year ( – $400 discount)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18147070"/>
                  </a:ext>
                </a:extLst>
              </a:tr>
            </a:tbl>
          </a:graphicData>
        </a:graphic>
      </p:graphicFrame>
    </p:spTree>
    <p:extLst>
      <p:ext uri="{BB962C8B-B14F-4D97-AF65-F5344CB8AC3E}">
        <p14:creationId xmlns:p14="http://schemas.microsoft.com/office/powerpoint/2010/main" val="273810958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74BB-3C60-43A7-B446-29458182FF99}"/>
              </a:ext>
            </a:extLst>
          </p:cNvPr>
          <p:cNvSpPr>
            <a:spLocks noGrp="1"/>
          </p:cNvSpPr>
          <p:nvPr>
            <p:ph type="title"/>
          </p:nvPr>
        </p:nvSpPr>
        <p:spPr/>
        <p:txBody>
          <a:bodyPr/>
          <a:lstStyle/>
          <a:p>
            <a:r>
              <a:rPr lang="en-US"/>
              <a:t>SaaS offer Pricing Examples: Per Seat</a:t>
            </a:r>
          </a:p>
        </p:txBody>
      </p:sp>
      <p:graphicFrame>
        <p:nvGraphicFramePr>
          <p:cNvPr id="4" name="Content Placeholder 3">
            <a:extLst>
              <a:ext uri="{FF2B5EF4-FFF2-40B4-BE49-F238E27FC236}">
                <a16:creationId xmlns:a16="http://schemas.microsoft.com/office/drawing/2014/main" id="{99185F85-1D81-49AA-84DD-A604A3AAD733}"/>
              </a:ext>
            </a:extLst>
          </p:cNvPr>
          <p:cNvGraphicFramePr>
            <a:graphicFrameLocks/>
          </p:cNvGraphicFramePr>
          <p:nvPr/>
        </p:nvGraphicFramePr>
        <p:xfrm>
          <a:off x="588263" y="1715592"/>
          <a:ext cx="11021125" cy="3751580"/>
        </p:xfrm>
        <a:graphic>
          <a:graphicData uri="http://schemas.openxmlformats.org/drawingml/2006/table">
            <a:tbl>
              <a:tblPr firstRow="1" bandRow="1">
                <a:tableStyleId>{2D5ABB26-0587-4C30-8999-92F81FD0307C}</a:tableStyleId>
              </a:tblPr>
              <a:tblGrid>
                <a:gridCol w="1799337">
                  <a:extLst>
                    <a:ext uri="{9D8B030D-6E8A-4147-A177-3AD203B41FA5}">
                      <a16:colId xmlns:a16="http://schemas.microsoft.com/office/drawing/2014/main" val="2347823895"/>
                    </a:ext>
                  </a:extLst>
                </a:gridCol>
                <a:gridCol w="3835400">
                  <a:extLst>
                    <a:ext uri="{9D8B030D-6E8A-4147-A177-3AD203B41FA5}">
                      <a16:colId xmlns:a16="http://schemas.microsoft.com/office/drawing/2014/main" val="3742668696"/>
                    </a:ext>
                  </a:extLst>
                </a:gridCol>
                <a:gridCol w="5386388">
                  <a:extLst>
                    <a:ext uri="{9D8B030D-6E8A-4147-A177-3AD203B41FA5}">
                      <a16:colId xmlns:a16="http://schemas.microsoft.com/office/drawing/2014/main" val="338688338"/>
                    </a:ext>
                  </a:extLst>
                </a:gridCol>
              </a:tblGrid>
              <a:tr h="242065">
                <a:tc>
                  <a:txBody>
                    <a:bodyPr/>
                    <a:lstStyle/>
                    <a:p>
                      <a:r>
                        <a:rPr lang="en-US" sz="1800" b="0">
                          <a:solidFill>
                            <a:schemeClr val="bg1"/>
                          </a:solidFill>
                          <a:latin typeface="+mj-lt"/>
                        </a:rPr>
                        <a:t>Pricing Option</a:t>
                      </a:r>
                    </a:p>
                  </a:txBody>
                  <a:tcPr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Description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Example Plans for an Offer</a:t>
                      </a:r>
                    </a:p>
                  </a:txBody>
                  <a:tcPr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690964167"/>
                  </a:ext>
                </a:extLst>
              </a:tr>
              <a:tr h="221893">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Per Seat – Monthly</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Seat Base Billing, Multiple Plans Allowed. Can be Per Month or Per Year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1 – Basic $5/month/Seat</a:t>
                      </a:r>
                    </a:p>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2 – Premium $10/month/Seat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72267781"/>
                  </a:ext>
                </a:extLst>
              </a:tr>
              <a:tr h="383269">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Per Seat – Annual</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Seat Base Billing, Multiple Plans Allowed. Can be Per Month or Per Year</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1 – Basic $60/year/Seat</a:t>
                      </a:r>
                    </a:p>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2 – Premium $120/year/Seat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55201434"/>
                  </a:ext>
                </a:extLst>
              </a:tr>
              <a:tr h="943045">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Combination of Billing Terms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For a Single Plan, you can combine the billing Terms (Monthly, Annual)</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200"/>
                        </a:spcBef>
                        <a:spcAft>
                          <a:spcPts val="0"/>
                        </a:spcAft>
                        <a:buFont typeface="Arial" panose="020B0604020202020204" pitchFamily="34" charset="0"/>
                        <a:buNone/>
                      </a:pPr>
                      <a:r>
                        <a:rPr lang="en-US" sz="1600" kern="1200" dirty="0">
                          <a:solidFill>
                            <a:schemeClr val="tx1"/>
                          </a:solidFill>
                          <a:effectLst/>
                          <a:latin typeface="+mn-lt"/>
                          <a:ea typeface="+mn-ea"/>
                          <a:cs typeface="+mn-cs"/>
                        </a:rPr>
                        <a:t>Plan 1 – Basic:</a:t>
                      </a:r>
                    </a:p>
                    <a:p>
                      <a:pPr marL="285750" indent="-212725" algn="l" defTabSz="932742" rtl="0" eaLnBrk="1" latinLnBrk="0" hangingPunct="1">
                        <a:spcBef>
                          <a:spcPts val="200"/>
                        </a:spcBef>
                        <a:spcAft>
                          <a:spcPts val="300"/>
                        </a:spcAft>
                        <a:buFont typeface="Arial" panose="020B0604020202020204" pitchFamily="34" charset="0"/>
                        <a:buChar char="•"/>
                      </a:pPr>
                      <a:r>
                        <a:rPr lang="en-US" sz="1600" kern="1200" dirty="0">
                          <a:solidFill>
                            <a:schemeClr val="tx1"/>
                          </a:solidFill>
                          <a:effectLst/>
                          <a:latin typeface="+mn-lt"/>
                          <a:ea typeface="+mn-ea"/>
                          <a:cs typeface="+mn-cs"/>
                        </a:rPr>
                        <a:t>$5/Month</a:t>
                      </a:r>
                    </a:p>
                    <a:p>
                      <a:pPr marL="285750" indent="-212725" algn="l" defTabSz="932742" rtl="0" eaLnBrk="1" latinLnBrk="0" hangingPunct="1">
                        <a:spcBef>
                          <a:spcPts val="200"/>
                        </a:spcBef>
                        <a:spcAft>
                          <a:spcPts val="300"/>
                        </a:spcAft>
                        <a:buFont typeface="Arial" panose="020B0604020202020204" pitchFamily="34" charset="0"/>
                        <a:buChar char="•"/>
                      </a:pPr>
                      <a:r>
                        <a:rPr lang="en-US" sz="1600" kern="1200" dirty="0">
                          <a:solidFill>
                            <a:schemeClr val="tx1"/>
                          </a:solidFill>
                          <a:effectLst/>
                          <a:latin typeface="+mn-lt"/>
                          <a:ea typeface="+mn-ea"/>
                          <a:cs typeface="+mn-cs"/>
                        </a:rPr>
                        <a:t>$50/Year (– $10 discount) </a:t>
                      </a:r>
                    </a:p>
                    <a:p>
                      <a:pPr marL="0" indent="0" algn="l" defTabSz="932742" rtl="0" eaLnBrk="1" latinLnBrk="0" hangingPunct="1">
                        <a:spcBef>
                          <a:spcPts val="1200"/>
                        </a:spcBef>
                        <a:spcAft>
                          <a:spcPts val="0"/>
                        </a:spcAft>
                        <a:buFont typeface="Arial" panose="020B0604020202020204" pitchFamily="34" charset="0"/>
                        <a:buNone/>
                      </a:pPr>
                      <a:r>
                        <a:rPr lang="en-US" sz="1600" kern="1200" dirty="0">
                          <a:solidFill>
                            <a:schemeClr val="tx1"/>
                          </a:solidFill>
                          <a:effectLst/>
                          <a:latin typeface="+mn-lt"/>
                          <a:ea typeface="+mn-ea"/>
                          <a:cs typeface="+mn-cs"/>
                        </a:rPr>
                        <a:t>Plan 2 – Premium:</a:t>
                      </a:r>
                    </a:p>
                    <a:p>
                      <a:pPr marL="285750" indent="-212725" algn="l" defTabSz="932742" rtl="0" eaLnBrk="1" latinLnBrk="0" hangingPunct="1">
                        <a:spcBef>
                          <a:spcPts val="200"/>
                        </a:spcBef>
                        <a:spcAft>
                          <a:spcPts val="300"/>
                        </a:spcAft>
                        <a:buFont typeface="Arial" panose="020B0604020202020204" pitchFamily="34" charset="0"/>
                        <a:buChar char="•"/>
                      </a:pPr>
                      <a:r>
                        <a:rPr lang="en-US" sz="1600" kern="1200" dirty="0">
                          <a:solidFill>
                            <a:schemeClr val="tx1"/>
                          </a:solidFill>
                          <a:effectLst/>
                          <a:latin typeface="+mn-lt"/>
                          <a:ea typeface="+mn-ea"/>
                          <a:cs typeface="+mn-cs"/>
                        </a:rPr>
                        <a:t>$10/Month</a:t>
                      </a:r>
                    </a:p>
                    <a:p>
                      <a:pPr marL="285750" indent="-212725" algn="l" defTabSz="932742" rtl="0" eaLnBrk="1" latinLnBrk="0" hangingPunct="1">
                        <a:spcBef>
                          <a:spcPts val="200"/>
                        </a:spcBef>
                        <a:spcAft>
                          <a:spcPts val="300"/>
                        </a:spcAft>
                        <a:buFont typeface="Arial" panose="020B0604020202020204" pitchFamily="34" charset="0"/>
                        <a:buChar char="•"/>
                      </a:pPr>
                      <a:r>
                        <a:rPr lang="en-US" sz="1600" kern="1200" dirty="0">
                          <a:solidFill>
                            <a:schemeClr val="tx1"/>
                          </a:solidFill>
                          <a:effectLst/>
                          <a:latin typeface="+mn-lt"/>
                          <a:ea typeface="+mn-ea"/>
                          <a:cs typeface="+mn-cs"/>
                        </a:rPr>
                        <a:t>$100/Year ( – $20 discount)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18147070"/>
                  </a:ext>
                </a:extLst>
              </a:tr>
            </a:tbl>
          </a:graphicData>
        </a:graphic>
      </p:graphicFrame>
    </p:spTree>
    <p:extLst>
      <p:ext uri="{BB962C8B-B14F-4D97-AF65-F5344CB8AC3E}">
        <p14:creationId xmlns:p14="http://schemas.microsoft.com/office/powerpoint/2010/main" val="187033288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74BB-3C60-43A7-B446-29458182FF99}"/>
              </a:ext>
            </a:extLst>
          </p:cNvPr>
          <p:cNvSpPr>
            <a:spLocks noGrp="1"/>
          </p:cNvSpPr>
          <p:nvPr>
            <p:ph type="title"/>
          </p:nvPr>
        </p:nvSpPr>
        <p:spPr/>
        <p:txBody>
          <a:bodyPr/>
          <a:lstStyle/>
          <a:p>
            <a:r>
              <a:rPr lang="en-US"/>
              <a:t>SaaS offer Pricing Examples: Per Seat</a:t>
            </a:r>
          </a:p>
        </p:txBody>
      </p:sp>
      <p:sp>
        <p:nvSpPr>
          <p:cNvPr id="3" name="Rectangle 2">
            <a:extLst>
              <a:ext uri="{FF2B5EF4-FFF2-40B4-BE49-F238E27FC236}">
                <a16:creationId xmlns:a16="http://schemas.microsoft.com/office/drawing/2014/main" id="{208B2804-9E90-4ADC-B8B5-C781861B8269}"/>
              </a:ext>
            </a:extLst>
          </p:cNvPr>
          <p:cNvSpPr/>
          <p:nvPr/>
        </p:nvSpPr>
        <p:spPr>
          <a:xfrm>
            <a:off x="588263" y="1270948"/>
            <a:ext cx="9566030"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Seat Base Billing, multiple SKU (Plans) Allowed. Can be Per Month or Per Year</a:t>
            </a:r>
          </a:p>
        </p:txBody>
      </p:sp>
      <p:sp>
        <p:nvSpPr>
          <p:cNvPr id="4" name="Rectangle 3">
            <a:extLst>
              <a:ext uri="{FF2B5EF4-FFF2-40B4-BE49-F238E27FC236}">
                <a16:creationId xmlns:a16="http://schemas.microsoft.com/office/drawing/2014/main" id="{39313618-DA7F-4C2E-B778-2F8223592A06}"/>
              </a:ext>
            </a:extLst>
          </p:cNvPr>
          <p:cNvSpPr/>
          <p:nvPr/>
        </p:nvSpPr>
        <p:spPr>
          <a:xfrm>
            <a:off x="588264" y="5538967"/>
            <a:ext cx="11018520"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 </a:t>
            </a:r>
          </a:p>
        </p:txBody>
      </p:sp>
      <p:graphicFrame>
        <p:nvGraphicFramePr>
          <p:cNvPr id="6" name="Content Placeholder 3">
            <a:extLst>
              <a:ext uri="{FF2B5EF4-FFF2-40B4-BE49-F238E27FC236}">
                <a16:creationId xmlns:a16="http://schemas.microsoft.com/office/drawing/2014/main" id="{0285BCF1-05CD-4239-BE5B-EB5FF0B75521}"/>
              </a:ext>
            </a:extLst>
          </p:cNvPr>
          <p:cNvGraphicFramePr>
            <a:graphicFrameLocks/>
          </p:cNvGraphicFramePr>
          <p:nvPr/>
        </p:nvGraphicFramePr>
        <p:xfrm>
          <a:off x="588263" y="1715592"/>
          <a:ext cx="11375137" cy="3535680"/>
        </p:xfrm>
        <a:graphic>
          <a:graphicData uri="http://schemas.openxmlformats.org/drawingml/2006/table">
            <a:tbl>
              <a:tblPr firstRow="1" bandRow="1">
                <a:tableStyleId>{2D5ABB26-0587-4C30-8999-92F81FD0307C}</a:tableStyleId>
              </a:tblPr>
              <a:tblGrid>
                <a:gridCol w="1857134">
                  <a:extLst>
                    <a:ext uri="{9D8B030D-6E8A-4147-A177-3AD203B41FA5}">
                      <a16:colId xmlns:a16="http://schemas.microsoft.com/office/drawing/2014/main" val="2347823895"/>
                    </a:ext>
                  </a:extLst>
                </a:gridCol>
                <a:gridCol w="3958598">
                  <a:extLst>
                    <a:ext uri="{9D8B030D-6E8A-4147-A177-3AD203B41FA5}">
                      <a16:colId xmlns:a16="http://schemas.microsoft.com/office/drawing/2014/main" val="3742668696"/>
                    </a:ext>
                  </a:extLst>
                </a:gridCol>
                <a:gridCol w="5559405">
                  <a:extLst>
                    <a:ext uri="{9D8B030D-6E8A-4147-A177-3AD203B41FA5}">
                      <a16:colId xmlns:a16="http://schemas.microsoft.com/office/drawing/2014/main" val="338688338"/>
                    </a:ext>
                  </a:extLst>
                </a:gridCol>
              </a:tblGrid>
              <a:tr h="242065">
                <a:tc>
                  <a:txBody>
                    <a:bodyPr/>
                    <a:lstStyle/>
                    <a:p>
                      <a:r>
                        <a:rPr lang="en-US" sz="1800" b="0">
                          <a:solidFill>
                            <a:schemeClr val="bg1"/>
                          </a:solidFill>
                          <a:latin typeface="+mj-lt"/>
                        </a:rPr>
                        <a:t>Pricing Option</a:t>
                      </a:r>
                    </a:p>
                  </a:txBody>
                  <a:tcPr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Description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Example Plans for an Offer</a:t>
                      </a:r>
                    </a:p>
                  </a:txBody>
                  <a:tcPr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690964167"/>
                  </a:ext>
                </a:extLst>
              </a:tr>
              <a:tr h="221893">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Without </a:t>
                      </a:r>
                      <a:r>
                        <a:rPr lang="en-US" sz="1600" b="0" kern="1200">
                          <a:solidFill>
                            <a:schemeClr val="accent1"/>
                          </a:solidFill>
                          <a:effectLst/>
                          <a:latin typeface="+mj-lt"/>
                          <a:ea typeface="+mn-ea"/>
                          <a:cs typeface="+mn-cs"/>
                        </a:rPr>
                        <a:t>Upper </a:t>
                      </a:r>
                      <a:r>
                        <a:rPr lang="en-US" sz="1600" b="0" kern="1200">
                          <a:solidFill>
                            <a:schemeClr val="tx1"/>
                          </a:solidFill>
                          <a:effectLst/>
                          <a:latin typeface="+mj-lt"/>
                          <a:ea typeface="+mn-ea"/>
                          <a:cs typeface="+mn-cs"/>
                        </a:rPr>
                        <a:t>Limit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Per seat pricing without any upper limits.</a:t>
                      </a:r>
                    </a:p>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Per Seat pricing </a:t>
                      </a:r>
                      <a:r>
                        <a:rPr lang="en-US" sz="1600" kern="1200">
                          <a:solidFill>
                            <a:schemeClr val="accent1"/>
                          </a:solidFill>
                          <a:effectLst/>
                          <a:latin typeface="+mn-lt"/>
                          <a:ea typeface="+mn-ea"/>
                          <a:cs typeface="+mn-cs"/>
                        </a:rPr>
                        <a:t>remains the same </a:t>
                      </a:r>
                      <a:r>
                        <a:rPr lang="en-US" sz="1600" kern="1200">
                          <a:solidFill>
                            <a:schemeClr val="tx1"/>
                          </a:solidFill>
                          <a:effectLst/>
                          <a:latin typeface="+mn-lt"/>
                          <a:ea typeface="+mn-ea"/>
                          <a:cs typeface="+mn-cs"/>
                        </a:rPr>
                        <a:t>independently of how many seats are purchased</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1 – Basic – $6/month/Seat </a:t>
                      </a:r>
                    </a:p>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2 – Premium $1200/month/Seat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72267781"/>
                  </a:ext>
                </a:extLst>
              </a:tr>
              <a:tr h="383269">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Same Upper Limit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Per seat pricing with the same upper limits. Per Seat pricing </a:t>
                      </a:r>
                      <a:r>
                        <a:rPr lang="en-US" sz="1600" kern="1200">
                          <a:solidFill>
                            <a:schemeClr val="accent1"/>
                          </a:solidFill>
                          <a:effectLst/>
                          <a:latin typeface="+mn-lt"/>
                          <a:ea typeface="+mn-ea"/>
                          <a:cs typeface="+mn-cs"/>
                        </a:rPr>
                        <a:t>remains the same </a:t>
                      </a:r>
                      <a:r>
                        <a:rPr lang="en-US" sz="1600" kern="1200">
                          <a:solidFill>
                            <a:schemeClr val="tx1"/>
                          </a:solidFill>
                          <a:effectLst/>
                          <a:latin typeface="+mn-lt"/>
                          <a:ea typeface="+mn-ea"/>
                          <a:cs typeface="+mn-cs"/>
                        </a:rPr>
                        <a:t>independently of the seats purchased</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200"/>
                        </a:spcBef>
                        <a:spcAft>
                          <a:spcPts val="0"/>
                        </a:spcAft>
                        <a:buFont typeface="Arial" panose="020B0604020202020204" pitchFamily="34" charset="0"/>
                        <a:buNone/>
                      </a:pPr>
                      <a:r>
                        <a:rPr lang="en-US" sz="1600" kern="1200">
                          <a:solidFill>
                            <a:schemeClr val="tx1"/>
                          </a:solidFill>
                          <a:effectLst/>
                          <a:latin typeface="+mn-lt"/>
                          <a:ea typeface="+mn-ea"/>
                          <a:cs typeface="+mn-cs"/>
                        </a:rPr>
                        <a:t>Plan 1 – Plan</a:t>
                      </a:r>
                      <a:r>
                        <a:rPr lang="en-US" sz="1600" kern="1200" baseline="0">
                          <a:solidFill>
                            <a:schemeClr val="tx1"/>
                          </a:solidFill>
                          <a:effectLst/>
                          <a:latin typeface="+mn-lt"/>
                          <a:ea typeface="+mn-ea"/>
                          <a:cs typeface="+mn-cs"/>
                        </a:rPr>
                        <a:t> MAX 1K</a:t>
                      </a:r>
                      <a:r>
                        <a:rPr lang="en-US" sz="1600" kern="1200">
                          <a:solidFill>
                            <a:schemeClr val="tx1"/>
                          </a:solidFill>
                          <a:effectLst/>
                          <a:latin typeface="+mn-lt"/>
                          <a:ea typeface="+mn-ea"/>
                          <a:cs typeface="+mn-cs"/>
                        </a:rPr>
                        <a:t> – Up</a:t>
                      </a:r>
                      <a:r>
                        <a:rPr lang="en-US" sz="1600" kern="1200" baseline="0">
                          <a:solidFill>
                            <a:schemeClr val="tx1"/>
                          </a:solidFill>
                          <a:effectLst/>
                          <a:latin typeface="+mn-lt"/>
                          <a:ea typeface="+mn-ea"/>
                          <a:cs typeface="+mn-cs"/>
                        </a:rPr>
                        <a:t> to </a:t>
                      </a:r>
                      <a:r>
                        <a:rPr lang="en-US" sz="1600" kern="1200">
                          <a:solidFill>
                            <a:schemeClr val="tx1"/>
                          </a:solidFill>
                          <a:effectLst/>
                          <a:latin typeface="+mn-lt"/>
                          <a:ea typeface="+mn-ea"/>
                          <a:cs typeface="+mn-cs"/>
                        </a:rPr>
                        <a:t>1000 Seats $6/month/Seat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55201434"/>
                  </a:ext>
                </a:extLst>
              </a:tr>
              <a:tr h="943045">
                <a:tc>
                  <a:txBody>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sz="1600" b="0" kern="1200">
                          <a:solidFill>
                            <a:schemeClr val="tx1"/>
                          </a:solidFill>
                          <a:effectLst/>
                          <a:latin typeface="+mj-lt"/>
                          <a:ea typeface="+mn-ea"/>
                          <a:cs typeface="+mn-cs"/>
                        </a:rPr>
                        <a:t>Discount based on Seat Volume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spcBef>
                          <a:spcPts val="1200"/>
                        </a:spcBef>
                        <a:spcAft>
                          <a:spcPts val="0"/>
                        </a:spcAft>
                      </a:pPr>
                      <a:r>
                        <a:rPr lang="en-US" sz="1600" kern="1200">
                          <a:solidFill>
                            <a:schemeClr val="tx1"/>
                          </a:solidFill>
                          <a:effectLst/>
                          <a:latin typeface="+mn-lt"/>
                          <a:ea typeface="+mn-ea"/>
                          <a:cs typeface="+mn-cs"/>
                        </a:rPr>
                        <a:t>Tiered Per seat pricing. Pricing </a:t>
                      </a:r>
                      <a:r>
                        <a:rPr lang="en-US" sz="1600" kern="1200">
                          <a:solidFill>
                            <a:schemeClr val="accent1"/>
                          </a:solidFill>
                          <a:effectLst/>
                          <a:latin typeface="+mn-lt"/>
                          <a:ea typeface="+mn-ea"/>
                          <a:cs typeface="+mn-cs"/>
                        </a:rPr>
                        <a:t>changes based on number</a:t>
                      </a:r>
                      <a:r>
                        <a:rPr lang="en-US" sz="1600" kern="1200">
                          <a:solidFill>
                            <a:schemeClr val="tx1"/>
                          </a:solidFill>
                          <a:effectLst/>
                          <a:latin typeface="+mn-lt"/>
                          <a:ea typeface="+mn-ea"/>
                          <a:cs typeface="+mn-cs"/>
                        </a:rPr>
                        <a:t> of the seats purchased. Requires multi-plan setup</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200"/>
                        </a:spcBef>
                        <a:spcAft>
                          <a:spcPts val="0"/>
                        </a:spcAft>
                        <a:buFont typeface="Arial" panose="020B0604020202020204" pitchFamily="34" charset="0"/>
                        <a:buNone/>
                      </a:pPr>
                      <a:r>
                        <a:rPr lang="en-US" sz="1600" kern="1200" dirty="0">
                          <a:solidFill>
                            <a:schemeClr val="tx1"/>
                          </a:solidFill>
                          <a:effectLst/>
                          <a:latin typeface="+mn-lt"/>
                          <a:ea typeface="+mn-ea"/>
                          <a:cs typeface="+mn-cs"/>
                        </a:rPr>
                        <a:t>Plan 1 - 1-100 Seats $10/month/Seat</a:t>
                      </a:r>
                    </a:p>
                    <a:p>
                      <a:pPr marL="0" indent="0" algn="l" defTabSz="932742" rtl="0" eaLnBrk="1" latinLnBrk="0" hangingPunct="1">
                        <a:spcBef>
                          <a:spcPts val="1200"/>
                        </a:spcBef>
                        <a:spcAft>
                          <a:spcPts val="0"/>
                        </a:spcAft>
                        <a:buFont typeface="Arial" panose="020B0604020202020204" pitchFamily="34" charset="0"/>
                        <a:buNone/>
                      </a:pPr>
                      <a:r>
                        <a:rPr lang="en-US" sz="1600" kern="1200" dirty="0">
                          <a:solidFill>
                            <a:schemeClr val="tx1"/>
                          </a:solidFill>
                          <a:effectLst/>
                          <a:latin typeface="+mn-lt"/>
                          <a:ea typeface="+mn-ea"/>
                          <a:cs typeface="+mn-cs"/>
                        </a:rPr>
                        <a:t>Plan 2 - 101-200 Seats $8/month/Seat</a:t>
                      </a:r>
                    </a:p>
                    <a:p>
                      <a:pPr marL="0" indent="0" algn="l" defTabSz="932742" rtl="0" eaLnBrk="1" latinLnBrk="0" hangingPunct="1">
                        <a:spcBef>
                          <a:spcPts val="1200"/>
                        </a:spcBef>
                        <a:spcAft>
                          <a:spcPts val="0"/>
                        </a:spcAft>
                        <a:buFont typeface="Arial" panose="020B0604020202020204" pitchFamily="34" charset="0"/>
                        <a:buNone/>
                      </a:pPr>
                      <a:r>
                        <a:rPr lang="en-US" sz="1600" kern="1200" dirty="0">
                          <a:solidFill>
                            <a:schemeClr val="tx1"/>
                          </a:solidFill>
                          <a:effectLst/>
                          <a:latin typeface="+mn-lt"/>
                          <a:ea typeface="+mn-ea"/>
                          <a:cs typeface="+mn-cs"/>
                        </a:rPr>
                        <a:t>Plan 3 - 201-300 Seats $6/month/Seat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18147070"/>
                  </a:ext>
                </a:extLst>
              </a:tr>
            </a:tbl>
          </a:graphicData>
        </a:graphic>
      </p:graphicFrame>
    </p:spTree>
    <p:extLst>
      <p:ext uri="{BB962C8B-B14F-4D97-AF65-F5344CB8AC3E}">
        <p14:creationId xmlns:p14="http://schemas.microsoft.com/office/powerpoint/2010/main" val="3436294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74BB-3C60-43A7-B446-29458182FF99}"/>
              </a:ext>
            </a:extLst>
          </p:cNvPr>
          <p:cNvSpPr>
            <a:spLocks noGrp="1"/>
          </p:cNvSpPr>
          <p:nvPr>
            <p:ph type="title"/>
          </p:nvPr>
        </p:nvSpPr>
        <p:spPr/>
        <p:txBody>
          <a:bodyPr/>
          <a:lstStyle/>
          <a:p>
            <a:r>
              <a:rPr lang="en-US"/>
              <a:t>SaaS offer Pricing Examples: Metered</a:t>
            </a:r>
          </a:p>
        </p:txBody>
      </p:sp>
      <p:graphicFrame>
        <p:nvGraphicFramePr>
          <p:cNvPr id="4" name="Content Placeholder 3">
            <a:extLst>
              <a:ext uri="{FF2B5EF4-FFF2-40B4-BE49-F238E27FC236}">
                <a16:creationId xmlns:a16="http://schemas.microsoft.com/office/drawing/2014/main" id="{D1B4FB75-CFCE-457D-93B9-A63CD0011C7B}"/>
              </a:ext>
            </a:extLst>
          </p:cNvPr>
          <p:cNvGraphicFramePr>
            <a:graphicFrameLocks/>
          </p:cNvGraphicFramePr>
          <p:nvPr/>
        </p:nvGraphicFramePr>
        <p:xfrm>
          <a:off x="588263" y="1715592"/>
          <a:ext cx="11021125" cy="4554220"/>
        </p:xfrm>
        <a:graphic>
          <a:graphicData uri="http://schemas.openxmlformats.org/drawingml/2006/table">
            <a:tbl>
              <a:tblPr firstRow="1" bandRow="1">
                <a:tableStyleId>{2D5ABB26-0587-4C30-8999-92F81FD0307C}</a:tableStyleId>
              </a:tblPr>
              <a:tblGrid>
                <a:gridCol w="1799337">
                  <a:extLst>
                    <a:ext uri="{9D8B030D-6E8A-4147-A177-3AD203B41FA5}">
                      <a16:colId xmlns:a16="http://schemas.microsoft.com/office/drawing/2014/main" val="2347823895"/>
                    </a:ext>
                  </a:extLst>
                </a:gridCol>
                <a:gridCol w="3835400">
                  <a:extLst>
                    <a:ext uri="{9D8B030D-6E8A-4147-A177-3AD203B41FA5}">
                      <a16:colId xmlns:a16="http://schemas.microsoft.com/office/drawing/2014/main" val="3742668696"/>
                    </a:ext>
                  </a:extLst>
                </a:gridCol>
                <a:gridCol w="5386388">
                  <a:extLst>
                    <a:ext uri="{9D8B030D-6E8A-4147-A177-3AD203B41FA5}">
                      <a16:colId xmlns:a16="http://schemas.microsoft.com/office/drawing/2014/main" val="338688338"/>
                    </a:ext>
                  </a:extLst>
                </a:gridCol>
              </a:tblGrid>
              <a:tr h="312322">
                <a:tc>
                  <a:txBody>
                    <a:bodyPr/>
                    <a:lstStyle/>
                    <a:p>
                      <a:r>
                        <a:rPr lang="en-US" sz="1800" b="0">
                          <a:solidFill>
                            <a:schemeClr val="bg1"/>
                          </a:solidFill>
                          <a:latin typeface="+mj-lt"/>
                        </a:rPr>
                        <a:t>Pricing Option</a:t>
                      </a:r>
                    </a:p>
                  </a:txBody>
                  <a:tcPr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Description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Example Plans for an Offer</a:t>
                      </a:r>
                    </a:p>
                  </a:txBody>
                  <a:tcPr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690964167"/>
                  </a:ext>
                </a:extLst>
              </a:tr>
              <a:tr h="2862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mj-lt"/>
                          <a:ea typeface="+mn-ea"/>
                          <a:cs typeface="+mn-cs"/>
                        </a:rPr>
                        <a:t>Variable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r>
                        <a:rPr lang="en-US" sz="1600" kern="1200">
                          <a:solidFill>
                            <a:schemeClr val="tx1"/>
                          </a:solidFill>
                          <a:effectLst/>
                          <a:latin typeface="+mn-lt"/>
                          <a:ea typeface="+mn-ea"/>
                          <a:cs typeface="+mn-cs"/>
                        </a:rPr>
                        <a:t>Consumption based on variable usage</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00"/>
                        </a:spcBef>
                        <a:spcAft>
                          <a:spcPts val="200"/>
                        </a:spcAft>
                        <a:buFont typeface="Arial" panose="020B0604020202020204" pitchFamily="34" charset="0"/>
                        <a:buNone/>
                      </a:pPr>
                      <a:r>
                        <a:rPr lang="en-US" sz="1600" kern="1200">
                          <a:solidFill>
                            <a:schemeClr val="tx1"/>
                          </a:solidFill>
                          <a:effectLst/>
                          <a:latin typeface="+mn-lt"/>
                          <a:ea typeface="+mn-ea"/>
                          <a:cs typeface="+mn-cs"/>
                        </a:rPr>
                        <a:t>Plan A – Number of Transactions $0.12/transaction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72267781"/>
                  </a:ext>
                </a:extLst>
              </a:tr>
              <a:tr h="494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mj-lt"/>
                          <a:ea typeface="+mn-ea"/>
                          <a:cs typeface="+mn-cs"/>
                        </a:rPr>
                        <a:t>Fix + Variable </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r>
                        <a:rPr lang="en-US" sz="1600" kern="1200">
                          <a:solidFill>
                            <a:schemeClr val="tx1"/>
                          </a:solidFill>
                          <a:effectLst/>
                          <a:latin typeface="+mn-lt"/>
                          <a:ea typeface="+mn-ea"/>
                          <a:cs typeface="+mn-cs"/>
                        </a:rPr>
                        <a:t>Consumption based on a fix amount, plus variable usage </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100"/>
                        </a:spcBef>
                        <a:spcAft>
                          <a:spcPts val="200"/>
                        </a:spcAft>
                        <a:buFont typeface="Arial" panose="020B0604020202020204" pitchFamily="34" charset="0"/>
                        <a:buNone/>
                      </a:pPr>
                      <a:r>
                        <a:rPr lang="en-US" sz="1600" kern="1200">
                          <a:solidFill>
                            <a:schemeClr val="tx1"/>
                          </a:solidFill>
                          <a:effectLst/>
                          <a:latin typeface="+mn-lt"/>
                          <a:ea typeface="+mn-ea"/>
                          <a:cs typeface="+mn-cs"/>
                        </a:rPr>
                        <a:t>Plan B – Basic $25/Month (2000 transactions included) </a:t>
                      </a:r>
                    </a:p>
                    <a:p>
                      <a:pPr marL="0" indent="0" algn="l" defTabSz="932742" rtl="0" eaLnBrk="1" latinLnBrk="0" hangingPunct="1">
                        <a:spcBef>
                          <a:spcPts val="100"/>
                        </a:spcBef>
                        <a:spcAft>
                          <a:spcPts val="200"/>
                        </a:spcAft>
                        <a:buFont typeface="Arial" panose="020B0604020202020204" pitchFamily="34" charset="0"/>
                        <a:buNone/>
                      </a:pPr>
                      <a:r>
                        <a:rPr lang="en-US" sz="1600" kern="1200">
                          <a:solidFill>
                            <a:schemeClr val="tx1"/>
                          </a:solidFill>
                          <a:effectLst/>
                          <a:latin typeface="+mn-lt"/>
                          <a:ea typeface="+mn-ea"/>
                          <a:cs typeface="+mn-cs"/>
                        </a:rPr>
                        <a:t>              + $0.10/transaction</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55201434"/>
                  </a:ext>
                </a:extLst>
              </a:tr>
              <a:tr h="1275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mj-lt"/>
                          <a:ea typeface="+mn-ea"/>
                          <a:cs typeface="+mn-cs"/>
                        </a:rPr>
                        <a:t>Multi-Dimension</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r>
                        <a:rPr lang="en-US" sz="1600" kern="1200">
                          <a:solidFill>
                            <a:schemeClr val="tx1"/>
                          </a:solidFill>
                          <a:effectLst/>
                          <a:latin typeface="+mn-lt"/>
                          <a:ea typeface="+mn-ea"/>
                          <a:cs typeface="+mn-cs"/>
                        </a:rPr>
                        <a:t>Consumption based on multiple dimensions. Up to 18 dimensions allowed</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rtl="0"/>
                      <a:r>
                        <a:rPr lang="en-US" sz="1600" b="0" i="0" u="none" strike="noStrike" kern="1200" baseline="0">
                          <a:solidFill>
                            <a:srgbClr val="000000"/>
                          </a:solidFill>
                          <a:latin typeface="Segoe UI" panose="020B0502040204020203" pitchFamily="34" charset="0"/>
                        </a:rPr>
                        <a:t>Plan C – Basic - Picture Beautification Service </a:t>
                      </a:r>
                    </a:p>
                    <a:p>
                      <a:pPr marL="752121" lvl="1" indent="-285750" rtl="0">
                        <a:buSzPts val="1600"/>
                        <a:buFont typeface="Arial" panose="020B0604020202020204" pitchFamily="34" charset="0"/>
                        <a:buChar char="•"/>
                      </a:pPr>
                      <a:r>
                        <a:rPr lang="en-US" sz="1600" b="0" i="0" u="none" strike="noStrike" kern="1200" baseline="0">
                          <a:solidFill>
                            <a:srgbClr val="000000"/>
                          </a:solidFill>
                          <a:latin typeface="Segoe UI" panose="020B0502040204020203" pitchFamily="34" charset="0"/>
                        </a:rPr>
                        <a:t>D1 – Picture Sharpening $0.10/unit</a:t>
                      </a:r>
                    </a:p>
                    <a:p>
                      <a:pPr marL="752121" lvl="1" indent="-285750" rtl="0">
                        <a:buSzPts val="1600"/>
                        <a:buFont typeface="Arial" panose="020B0604020202020204" pitchFamily="34" charset="0"/>
                        <a:buChar char="•"/>
                      </a:pPr>
                      <a:r>
                        <a:rPr lang="en-US" sz="1600" b="0" i="0" u="none" strike="noStrike" kern="1200" baseline="0">
                          <a:solidFill>
                            <a:srgbClr val="000000"/>
                          </a:solidFill>
                          <a:latin typeface="Segoe UI" panose="020B0502040204020203" pitchFamily="34" charset="0"/>
                        </a:rPr>
                        <a:t>D2 – Picture Red-Eye Removal $0.10/unit</a:t>
                      </a:r>
                    </a:p>
                    <a:p>
                      <a:pPr marL="752121" lvl="1" indent="-285750" rtl="0">
                        <a:buSzPts val="1600"/>
                        <a:buFont typeface="Arial" panose="020B0604020202020204" pitchFamily="34" charset="0"/>
                        <a:buChar char="•"/>
                      </a:pPr>
                      <a:r>
                        <a:rPr lang="en-US" sz="1600" b="0" i="0" u="none" strike="noStrike" kern="1200" baseline="0">
                          <a:solidFill>
                            <a:srgbClr val="000000"/>
                          </a:solidFill>
                          <a:latin typeface="Segoe UI" panose="020B0502040204020203" pitchFamily="34" charset="0"/>
                        </a:rPr>
                        <a:t>D3 – Picture Resize $0.12/unit</a:t>
                      </a:r>
                    </a:p>
                    <a:p>
                      <a:pPr marL="752121" lvl="1" indent="-285750" rtl="0">
                        <a:buSzPts val="1600"/>
                        <a:buFont typeface="Arial" panose="020B0604020202020204" pitchFamily="34" charset="0"/>
                        <a:buChar char="•"/>
                      </a:pPr>
                      <a:r>
                        <a:rPr lang="en-US" sz="1600" b="0" i="0" u="none" strike="noStrike" kern="1200" baseline="0">
                          <a:solidFill>
                            <a:srgbClr val="000000"/>
                          </a:solidFill>
                          <a:latin typeface="Segoe UI" panose="020B0502040204020203" pitchFamily="34" charset="0"/>
                        </a:rPr>
                        <a:t>D4 – Per Megabit Send $0.25/unit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18147070"/>
                  </a:ext>
                </a:extLst>
              </a:tr>
              <a:tr h="15117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a:solidFill>
                            <a:schemeClr val="tx1"/>
                          </a:solidFill>
                          <a:effectLst/>
                          <a:latin typeface="+mj-lt"/>
                          <a:ea typeface="+mn-ea"/>
                          <a:cs typeface="+mn-cs"/>
                        </a:rPr>
                        <a:t>Multi-Dimension Fix + Variable</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algn="l" defTabSz="932742" rtl="0" eaLnBrk="1" latinLnBrk="0" hangingPunct="1"/>
                      <a:r>
                        <a:rPr lang="en-US" sz="1600" kern="1200">
                          <a:solidFill>
                            <a:schemeClr val="tx1"/>
                          </a:solidFill>
                          <a:effectLst/>
                          <a:latin typeface="+mn-lt"/>
                          <a:ea typeface="+mn-ea"/>
                          <a:cs typeface="+mn-cs"/>
                        </a:rPr>
                        <a:t>Combination of a fixed price and </a:t>
                      </a:r>
                      <a:br>
                        <a:rPr lang="en-US" sz="1600" kern="1200">
                          <a:solidFill>
                            <a:schemeClr val="tx1"/>
                          </a:solidFill>
                          <a:effectLst/>
                          <a:latin typeface="+mn-lt"/>
                          <a:ea typeface="+mn-ea"/>
                          <a:cs typeface="+mn-cs"/>
                        </a:rPr>
                      </a:br>
                      <a:r>
                        <a:rPr lang="en-US" sz="1600" kern="1200">
                          <a:solidFill>
                            <a:schemeClr val="tx1"/>
                          </a:solidFill>
                          <a:effectLst/>
                          <a:latin typeface="+mn-lt"/>
                          <a:ea typeface="+mn-ea"/>
                          <a:cs typeface="+mn-cs"/>
                        </a:rPr>
                        <a:t>multi-dimension based consumption</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indent="0" algn="l" defTabSz="932742" rtl="0" eaLnBrk="1" latinLnBrk="0" hangingPunct="1">
                        <a:spcBef>
                          <a:spcPts val="600"/>
                        </a:spcBef>
                        <a:spcAft>
                          <a:spcPts val="200"/>
                        </a:spcAft>
                        <a:buFont typeface="Arial" panose="020B0604020202020204" pitchFamily="34" charset="0"/>
                        <a:buNone/>
                      </a:pPr>
                      <a:r>
                        <a:rPr lang="en-US" sz="1600" kern="1200" dirty="0">
                          <a:solidFill>
                            <a:schemeClr val="tx1"/>
                          </a:solidFill>
                          <a:effectLst/>
                          <a:latin typeface="+mn-lt"/>
                          <a:ea typeface="+mn-ea"/>
                          <a:cs typeface="+mn-cs"/>
                        </a:rPr>
                        <a:t>Plan D – Basic $10/Month (1000  Pictures Resize/Sharpening/Red-Eye and 100 Megabits) </a:t>
                      </a:r>
                    </a:p>
                    <a:p>
                      <a:pPr marL="0" indent="0" algn="l" defTabSz="932742" rtl="0" eaLnBrk="1" latinLnBrk="0" hangingPunct="1">
                        <a:spcBef>
                          <a:spcPts val="600"/>
                        </a:spcBef>
                        <a:spcAft>
                          <a:spcPts val="200"/>
                        </a:spcAft>
                        <a:buFont typeface="Arial" panose="020B0604020202020204" pitchFamily="34" charset="0"/>
                        <a:buNone/>
                      </a:pPr>
                      <a:r>
                        <a:rPr lang="en-US" sz="1600" kern="1200" dirty="0">
                          <a:solidFill>
                            <a:schemeClr val="tx1"/>
                          </a:solidFill>
                          <a:effectLst/>
                          <a:latin typeface="+mn-lt"/>
                          <a:ea typeface="+mn-ea"/>
                          <a:cs typeface="+mn-cs"/>
                        </a:rPr>
                        <a:t>        +  Picture Processed</a:t>
                      </a:r>
                    </a:p>
                    <a:p>
                      <a:pPr marL="752121" lvl="1" indent="-285750" rtl="0">
                        <a:buSzPts val="1600"/>
                        <a:buFont typeface="Arial" panose="020B0604020202020204" pitchFamily="34" charset="0"/>
                        <a:buChar char="•"/>
                      </a:pPr>
                      <a:r>
                        <a:rPr lang="en-US" sz="1600" b="0" i="0" u="none" strike="noStrike" kern="1200" baseline="0" dirty="0">
                          <a:solidFill>
                            <a:srgbClr val="000000"/>
                          </a:solidFill>
                          <a:latin typeface="Segoe UI" panose="020B0502040204020203" pitchFamily="34" charset="0"/>
                        </a:rPr>
                        <a:t>D1 – Picture Sharpening $0.10/unit</a:t>
                      </a:r>
                    </a:p>
                    <a:p>
                      <a:pPr marL="752121" lvl="1" indent="-285750" rtl="0">
                        <a:buSzPts val="1600"/>
                        <a:buFont typeface="Arial" panose="020B0604020202020204" pitchFamily="34" charset="0"/>
                        <a:buChar char="•"/>
                      </a:pPr>
                      <a:r>
                        <a:rPr lang="en-US" sz="1600" b="0" i="0" u="none" strike="noStrike" kern="1200" baseline="0" dirty="0">
                          <a:solidFill>
                            <a:srgbClr val="000000"/>
                          </a:solidFill>
                          <a:latin typeface="Segoe UI" panose="020B0502040204020203" pitchFamily="34" charset="0"/>
                        </a:rPr>
                        <a:t>D2 – Picture Red-Eye Removal $0.10/unit</a:t>
                      </a:r>
                    </a:p>
                    <a:p>
                      <a:pPr marL="752121" lvl="1" indent="-285750" rtl="0">
                        <a:buSzPts val="1600"/>
                        <a:buFont typeface="Arial" panose="020B0604020202020204" pitchFamily="34" charset="0"/>
                        <a:buChar char="•"/>
                      </a:pPr>
                      <a:r>
                        <a:rPr lang="en-US" sz="1600" b="0" i="0" u="none" strike="noStrike" kern="1200" baseline="0" dirty="0">
                          <a:solidFill>
                            <a:srgbClr val="000000"/>
                          </a:solidFill>
                          <a:latin typeface="Segoe UI" panose="020B0502040204020203" pitchFamily="34" charset="0"/>
                        </a:rPr>
                        <a:t>D3 – Picture Resize $0.12/unit</a:t>
                      </a:r>
                    </a:p>
                    <a:p>
                      <a:pPr marL="752121" lvl="1" indent="-285750" rtl="0">
                        <a:buSzPts val="1600"/>
                        <a:buFont typeface="Arial" panose="020B0604020202020204" pitchFamily="34" charset="0"/>
                        <a:buChar char="•"/>
                      </a:pPr>
                      <a:r>
                        <a:rPr lang="en-US" sz="1600" b="0" i="0" u="none" strike="noStrike" kern="1200" baseline="0" dirty="0">
                          <a:solidFill>
                            <a:srgbClr val="000000"/>
                          </a:solidFill>
                          <a:latin typeface="Segoe UI" panose="020B0502040204020203" pitchFamily="34" charset="0"/>
                        </a:rPr>
                        <a:t>D4 – Per Megabit Send $0.25/unit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45509531"/>
                  </a:ext>
                </a:extLst>
              </a:tr>
            </a:tbl>
          </a:graphicData>
        </a:graphic>
      </p:graphicFrame>
    </p:spTree>
    <p:extLst>
      <p:ext uri="{BB962C8B-B14F-4D97-AF65-F5344CB8AC3E}">
        <p14:creationId xmlns:p14="http://schemas.microsoft.com/office/powerpoint/2010/main" val="164537764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74BB-3C60-43A7-B446-29458182FF99}"/>
              </a:ext>
            </a:extLst>
          </p:cNvPr>
          <p:cNvSpPr>
            <a:spLocks noGrp="1"/>
          </p:cNvSpPr>
          <p:nvPr>
            <p:ph type="title"/>
          </p:nvPr>
        </p:nvSpPr>
        <p:spPr/>
        <p:txBody>
          <a:bodyPr/>
          <a:lstStyle/>
          <a:p>
            <a:r>
              <a:rPr lang="en-US"/>
              <a:t>SaaS offer Pricing Example: Metered Extended</a:t>
            </a:r>
          </a:p>
        </p:txBody>
      </p:sp>
      <p:graphicFrame>
        <p:nvGraphicFramePr>
          <p:cNvPr id="4" name="Content Placeholder 3">
            <a:extLst>
              <a:ext uri="{FF2B5EF4-FFF2-40B4-BE49-F238E27FC236}">
                <a16:creationId xmlns:a16="http://schemas.microsoft.com/office/drawing/2014/main" id="{D1B4FB75-CFCE-457D-93B9-A63CD0011C7B}"/>
              </a:ext>
            </a:extLst>
          </p:cNvPr>
          <p:cNvGraphicFramePr>
            <a:graphicFrameLocks/>
          </p:cNvGraphicFramePr>
          <p:nvPr>
            <p:extLst>
              <p:ext uri="{D42A27DB-BD31-4B8C-83A1-F6EECF244321}">
                <p14:modId xmlns:p14="http://schemas.microsoft.com/office/powerpoint/2010/main" val="2505616012"/>
              </p:ext>
            </p:extLst>
          </p:nvPr>
        </p:nvGraphicFramePr>
        <p:xfrm>
          <a:off x="588263" y="1187085"/>
          <a:ext cx="11407994" cy="5490551"/>
        </p:xfrm>
        <a:graphic>
          <a:graphicData uri="http://schemas.openxmlformats.org/drawingml/2006/table">
            <a:tbl>
              <a:tblPr firstRow="1" bandRow="1">
                <a:tableStyleId>{2D5ABB26-0587-4C30-8999-92F81FD0307C}</a:tableStyleId>
              </a:tblPr>
              <a:tblGrid>
                <a:gridCol w="2187163">
                  <a:extLst>
                    <a:ext uri="{9D8B030D-6E8A-4147-A177-3AD203B41FA5}">
                      <a16:colId xmlns:a16="http://schemas.microsoft.com/office/drawing/2014/main" val="2347823895"/>
                    </a:ext>
                  </a:extLst>
                </a:gridCol>
                <a:gridCol w="3793154">
                  <a:extLst>
                    <a:ext uri="{9D8B030D-6E8A-4147-A177-3AD203B41FA5}">
                      <a16:colId xmlns:a16="http://schemas.microsoft.com/office/drawing/2014/main" val="3742668696"/>
                    </a:ext>
                  </a:extLst>
                </a:gridCol>
                <a:gridCol w="5427677">
                  <a:extLst>
                    <a:ext uri="{9D8B030D-6E8A-4147-A177-3AD203B41FA5}">
                      <a16:colId xmlns:a16="http://schemas.microsoft.com/office/drawing/2014/main" val="338688338"/>
                    </a:ext>
                  </a:extLst>
                </a:gridCol>
              </a:tblGrid>
              <a:tr h="397706">
                <a:tc>
                  <a:txBody>
                    <a:bodyPr/>
                    <a:lstStyle/>
                    <a:p>
                      <a:r>
                        <a:rPr lang="en-US" sz="1800" b="0">
                          <a:solidFill>
                            <a:schemeClr val="bg1"/>
                          </a:solidFill>
                          <a:latin typeface="+mj-lt"/>
                        </a:rPr>
                        <a:t>Pricing Option</a:t>
                      </a:r>
                    </a:p>
                  </a:txBody>
                  <a:tcPr anchor="ctr">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Description</a:t>
                      </a:r>
                    </a:p>
                  </a:txBody>
                  <a:tcPr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tc>
                  <a:txBody>
                    <a:bodyPr/>
                    <a:lstStyle/>
                    <a:p>
                      <a:r>
                        <a:rPr lang="en-US" sz="1800" b="0">
                          <a:solidFill>
                            <a:schemeClr val="bg1"/>
                          </a:solidFill>
                          <a:latin typeface="+mj-lt"/>
                        </a:rPr>
                        <a:t>Example Plans for an Offer</a:t>
                      </a:r>
                    </a:p>
                  </a:txBody>
                  <a:tcPr anchor="ctr">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690964167"/>
                  </a:ext>
                </a:extLst>
              </a:tr>
              <a:tr h="2273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effectLst/>
                          <a:latin typeface="+mj-lt"/>
                          <a:ea typeface="+mn-ea"/>
                          <a:cs typeface="+mn-cs"/>
                        </a:rPr>
                        <a:t>Fix + Variable</a:t>
                      </a:r>
                    </a:p>
                    <a:p>
                      <a:pPr marL="466371" marR="0" lvl="1"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accent1"/>
                          </a:solidFill>
                          <a:effectLst/>
                          <a:latin typeface="+mj-lt"/>
                          <a:ea typeface="+mn-ea"/>
                          <a:cs typeface="+mn-cs"/>
                        </a:rPr>
                        <a:t>+ Setup Fees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2"/>
                    </a:solidFill>
                  </a:tcPr>
                </a:tc>
                <a:tc>
                  <a:txBody>
                    <a:bodyPr/>
                    <a:lstStyle/>
                    <a:p>
                      <a:pPr marL="0" algn="l" defTabSz="932742" rtl="0" eaLnBrk="1" latinLnBrk="0" hangingPunct="1"/>
                      <a:r>
                        <a:rPr lang="en-US" sz="1400" kern="1200">
                          <a:solidFill>
                            <a:schemeClr val="tx1"/>
                          </a:solidFill>
                          <a:effectLst/>
                          <a:latin typeface="+mn-lt"/>
                          <a:ea typeface="+mn-ea"/>
                          <a:cs typeface="+mn-cs"/>
                        </a:rPr>
                        <a:t>Combination of a fixed price and </a:t>
                      </a:r>
                      <a:br>
                        <a:rPr lang="en-US" sz="1400" kern="1200">
                          <a:solidFill>
                            <a:schemeClr val="tx1"/>
                          </a:solidFill>
                          <a:effectLst/>
                          <a:latin typeface="+mn-lt"/>
                          <a:ea typeface="+mn-ea"/>
                          <a:cs typeface="+mn-cs"/>
                        </a:rPr>
                      </a:br>
                      <a:r>
                        <a:rPr lang="en-US" sz="1400" kern="1200">
                          <a:solidFill>
                            <a:schemeClr val="tx1"/>
                          </a:solidFill>
                          <a:effectLst/>
                          <a:latin typeface="+mn-lt"/>
                          <a:ea typeface="+mn-ea"/>
                          <a:cs typeface="+mn-cs"/>
                        </a:rPr>
                        <a:t>multi-dimension-based consumption + Installation/Setup fees</a:t>
                      </a:r>
                    </a:p>
                    <a:p>
                      <a:pPr marL="0" algn="l" defTabSz="932742" rtl="0" eaLnBrk="1" latinLnBrk="0" hangingPunct="1"/>
                      <a:r>
                        <a:rPr lang="en-US" sz="1400" kern="1200">
                          <a:solidFill>
                            <a:schemeClr val="tx1"/>
                          </a:solidFill>
                          <a:effectLst/>
                          <a:latin typeface="+mn-lt"/>
                          <a:ea typeface="+mn-ea"/>
                          <a:cs typeface="+mn-cs"/>
                        </a:rPr>
                        <a:t>     (One Time usage for this dimension)</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indent="0" algn="l" defTabSz="932742" rtl="0" eaLnBrk="1" latinLnBrk="0" hangingPunct="1">
                        <a:spcBef>
                          <a:spcPts val="600"/>
                        </a:spcBef>
                        <a:spcAft>
                          <a:spcPts val="200"/>
                        </a:spcAft>
                        <a:buFont typeface="Arial" panose="020B0604020202020204" pitchFamily="34" charset="0"/>
                        <a:buNone/>
                      </a:pPr>
                      <a:r>
                        <a:rPr lang="en-US" sz="1400" kern="1200">
                          <a:solidFill>
                            <a:schemeClr val="tx1"/>
                          </a:solidFill>
                          <a:effectLst/>
                          <a:latin typeface="+mn-lt"/>
                          <a:ea typeface="+mn-ea"/>
                          <a:cs typeface="+mn-cs"/>
                        </a:rPr>
                        <a:t>Plan D – Basic $10/Month (1000  Pictures Resize/Sharpening/Red-Eye  and 100 Megabits) </a:t>
                      </a:r>
                    </a:p>
                    <a:p>
                      <a:pPr marL="0" indent="0" algn="l" defTabSz="932742" rtl="0" eaLnBrk="1" latinLnBrk="0" hangingPunct="1">
                        <a:spcBef>
                          <a:spcPts val="600"/>
                        </a:spcBef>
                        <a:spcAft>
                          <a:spcPts val="200"/>
                        </a:spcAft>
                        <a:buFont typeface="Arial" panose="020B0604020202020204" pitchFamily="34" charset="0"/>
                        <a:buNone/>
                      </a:pPr>
                      <a:r>
                        <a:rPr lang="en-US" sz="1400" kern="1200">
                          <a:solidFill>
                            <a:schemeClr val="tx1"/>
                          </a:solidFill>
                          <a:effectLst/>
                          <a:latin typeface="+mn-lt"/>
                          <a:ea typeface="+mn-ea"/>
                          <a:cs typeface="+mn-cs"/>
                        </a:rPr>
                        <a:t>        +  Picture Processed</a:t>
                      </a:r>
                    </a:p>
                    <a:p>
                      <a:pPr marL="752121" lvl="1" indent="-285750" rtl="0">
                        <a:buSzPts val="1600"/>
                        <a:buFont typeface="Arial" panose="020B0604020202020204" pitchFamily="34" charset="0"/>
                        <a:buChar char="•"/>
                      </a:pPr>
                      <a:r>
                        <a:rPr lang="en-US" sz="1400" b="0" i="0" u="none" strike="noStrike" kern="1200" baseline="0">
                          <a:solidFill>
                            <a:srgbClr val="000000"/>
                          </a:solidFill>
                          <a:latin typeface="Segoe UI" panose="020B0502040204020203" pitchFamily="34" charset="0"/>
                        </a:rPr>
                        <a:t>D1 – Picture Sharpening $0.10/unit</a:t>
                      </a:r>
                    </a:p>
                    <a:p>
                      <a:pPr marL="752121" lvl="1" indent="-285750" rtl="0">
                        <a:buSzPts val="1600"/>
                        <a:buFont typeface="Arial" panose="020B0604020202020204" pitchFamily="34" charset="0"/>
                        <a:buChar char="•"/>
                      </a:pPr>
                      <a:r>
                        <a:rPr lang="en-US" sz="1400" b="0" i="0" u="none" strike="noStrike" kern="1200" baseline="0">
                          <a:solidFill>
                            <a:srgbClr val="000000"/>
                          </a:solidFill>
                          <a:latin typeface="Segoe UI" panose="020B0502040204020203" pitchFamily="34" charset="0"/>
                        </a:rPr>
                        <a:t>D2 – Picture Red-Eye Removal $0.10/unit</a:t>
                      </a:r>
                    </a:p>
                    <a:p>
                      <a:pPr marL="752121" lvl="1" indent="-285750" rtl="0">
                        <a:buSzPts val="1600"/>
                        <a:buFont typeface="Arial" panose="020B0604020202020204" pitchFamily="34" charset="0"/>
                        <a:buChar char="•"/>
                      </a:pPr>
                      <a:r>
                        <a:rPr lang="en-US" sz="1400" b="0" i="0" u="none" strike="noStrike" kern="1200" baseline="0">
                          <a:solidFill>
                            <a:srgbClr val="000000"/>
                          </a:solidFill>
                          <a:latin typeface="Segoe UI" panose="020B0502040204020203" pitchFamily="34" charset="0"/>
                        </a:rPr>
                        <a:t>D3 – Picture Resize $0.12/unit</a:t>
                      </a:r>
                    </a:p>
                    <a:p>
                      <a:pPr marL="752121" lvl="1" indent="-285750" rtl="0">
                        <a:buSzPts val="1600"/>
                        <a:buFont typeface="Arial" panose="020B0604020202020204" pitchFamily="34" charset="0"/>
                        <a:buChar char="•"/>
                      </a:pPr>
                      <a:r>
                        <a:rPr lang="en-US" sz="1400" b="0" i="0" u="none" strike="noStrike" kern="1200" baseline="0">
                          <a:solidFill>
                            <a:srgbClr val="000000"/>
                          </a:solidFill>
                          <a:latin typeface="Segoe UI" panose="020B0502040204020203" pitchFamily="34" charset="0"/>
                        </a:rPr>
                        <a:t>D4 – Per Megabit Send $0.25/unit</a:t>
                      </a:r>
                    </a:p>
                    <a:p>
                      <a:pPr marL="752121" lvl="1" indent="-285750" rtl="0">
                        <a:buSzPts val="1600"/>
                        <a:buFont typeface="Arial" panose="020B0604020202020204" pitchFamily="34" charset="0"/>
                        <a:buChar char="•"/>
                      </a:pPr>
                      <a:r>
                        <a:rPr lang="en-US" sz="1400" kern="1200">
                          <a:solidFill>
                            <a:schemeClr val="accent1"/>
                          </a:solidFill>
                          <a:effectLst/>
                          <a:latin typeface="+mn-lt"/>
                          <a:ea typeface="+mn-ea"/>
                          <a:cs typeface="+mn-cs"/>
                        </a:rPr>
                        <a:t>D5 – Installation/Setup Fees ($10,000) </a:t>
                      </a:r>
                    </a:p>
                    <a:p>
                      <a:pPr marL="1078792" marR="0" lvl="3" indent="0" algn="l" defTabSz="932742" rtl="0" eaLnBrk="1" fontAlgn="auto" latinLnBrk="0" hangingPunct="1">
                        <a:lnSpc>
                          <a:spcPct val="100000"/>
                        </a:lnSpc>
                        <a:spcBef>
                          <a:spcPts val="100"/>
                        </a:spcBef>
                        <a:spcAft>
                          <a:spcPts val="200"/>
                        </a:spcAft>
                        <a:buClrTx/>
                        <a:buSzTx/>
                        <a:buFont typeface="Arial" panose="020B0604020202020204" pitchFamily="34" charset="0"/>
                        <a:buNone/>
                        <a:tabLst/>
                        <a:defRPr/>
                      </a:pPr>
                      <a:r>
                        <a:rPr lang="en-US" sz="1400" kern="1200">
                          <a:solidFill>
                            <a:schemeClr val="accent1"/>
                          </a:solidFill>
                          <a:effectLst/>
                          <a:latin typeface="+mn-lt"/>
                          <a:ea typeface="+mn-ea"/>
                          <a:cs typeface="+mn-cs"/>
                        </a:rPr>
                        <a:t>-&gt; One Time usage of this dimension</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845509531"/>
                  </a:ext>
                </a:extLst>
              </a:tr>
              <a:tr h="281984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effectLst/>
                          <a:latin typeface="+mj-lt"/>
                          <a:ea typeface="+mn-ea"/>
                          <a:cs typeface="+mn-cs"/>
                        </a:rPr>
                        <a:t>Fix + Variable</a:t>
                      </a:r>
                    </a:p>
                    <a:p>
                      <a:pPr marL="466371" marR="0" lvl="1"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tx1"/>
                          </a:solidFill>
                          <a:effectLst/>
                          <a:latin typeface="+mj-lt"/>
                          <a:ea typeface="+mn-ea"/>
                          <a:cs typeface="+mn-cs"/>
                        </a:rPr>
                        <a:t>+ Setup Fees</a:t>
                      </a:r>
                    </a:p>
                    <a:p>
                      <a:pPr marL="466371" marR="0" lvl="1" indent="0" algn="l" defTabSz="914400" rtl="0" eaLnBrk="1" fontAlgn="auto" latinLnBrk="0" hangingPunct="1">
                        <a:lnSpc>
                          <a:spcPct val="100000"/>
                        </a:lnSpc>
                        <a:spcBef>
                          <a:spcPts val="0"/>
                        </a:spcBef>
                        <a:spcAft>
                          <a:spcPts val="0"/>
                        </a:spcAft>
                        <a:buClrTx/>
                        <a:buSzTx/>
                        <a:buFontTx/>
                        <a:buNone/>
                        <a:tabLst/>
                        <a:defRPr/>
                      </a:pPr>
                      <a:r>
                        <a:rPr lang="en-US" sz="1400" b="0" kern="1200">
                          <a:solidFill>
                            <a:schemeClr val="accent1"/>
                          </a:solidFill>
                          <a:effectLst/>
                          <a:latin typeface="+mj-lt"/>
                          <a:ea typeface="+mn-ea"/>
                          <a:cs typeface="+mn-cs"/>
                        </a:rPr>
                        <a:t>+  Maintenance Contract</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chemeClr val="bg2"/>
                    </a:solidFill>
                  </a:tcPr>
                </a:tc>
                <a:tc>
                  <a:txBody>
                    <a:bodyPr/>
                    <a:lstStyle/>
                    <a:p>
                      <a:pPr marL="0" algn="l" defTabSz="932742" rtl="0" eaLnBrk="1" latinLnBrk="0" hangingPunct="1"/>
                      <a:r>
                        <a:rPr lang="en-US" sz="1400" kern="1200">
                          <a:solidFill>
                            <a:schemeClr val="tx1"/>
                          </a:solidFill>
                          <a:effectLst/>
                          <a:latin typeface="+mn-lt"/>
                          <a:ea typeface="+mn-ea"/>
                          <a:cs typeface="+mn-cs"/>
                        </a:rPr>
                        <a:t>Combination of a fixed price and </a:t>
                      </a:r>
                      <a:br>
                        <a:rPr lang="en-US" sz="1400" kern="1200">
                          <a:solidFill>
                            <a:schemeClr val="tx1"/>
                          </a:solidFill>
                          <a:effectLst/>
                          <a:latin typeface="+mn-lt"/>
                          <a:ea typeface="+mn-ea"/>
                          <a:cs typeface="+mn-cs"/>
                        </a:rPr>
                      </a:br>
                      <a:r>
                        <a:rPr lang="en-US" sz="1400" kern="1200">
                          <a:solidFill>
                            <a:schemeClr val="tx1"/>
                          </a:solidFill>
                          <a:effectLst/>
                          <a:latin typeface="+mn-lt"/>
                          <a:ea typeface="+mn-ea"/>
                          <a:cs typeface="+mn-cs"/>
                        </a:rPr>
                        <a:t>multi-dimension-based consumption</a:t>
                      </a:r>
                    </a:p>
                    <a:p>
                      <a:pPr marL="0" algn="l" defTabSz="932742" rtl="0" eaLnBrk="1" latinLnBrk="0" hangingPunct="1"/>
                      <a:r>
                        <a:rPr lang="en-US" sz="1400" kern="1200">
                          <a:solidFill>
                            <a:schemeClr val="tx1"/>
                          </a:solidFill>
                          <a:effectLst/>
                          <a:latin typeface="+mn-lt"/>
                          <a:ea typeface="+mn-ea"/>
                          <a:cs typeface="+mn-cs"/>
                        </a:rPr>
                        <a:t> + Installation/Setup fees </a:t>
                      </a:r>
                    </a:p>
                    <a:p>
                      <a:pPr marL="0" algn="l" defTabSz="932742" rtl="0" eaLnBrk="1" latinLnBrk="0" hangingPunct="1"/>
                      <a:r>
                        <a:rPr lang="en-US" sz="1400" kern="1200">
                          <a:solidFill>
                            <a:schemeClr val="tx1"/>
                          </a:solidFill>
                          <a:effectLst/>
                          <a:latin typeface="+mn-lt"/>
                          <a:ea typeface="+mn-ea"/>
                          <a:cs typeface="+mn-cs"/>
                        </a:rPr>
                        <a:t> + Maintenance Contract </a:t>
                      </a:r>
                    </a:p>
                  </a:txBody>
                  <a:tcP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indent="0" algn="l" defTabSz="932742" rtl="0" eaLnBrk="1" latinLnBrk="0" hangingPunct="1">
                        <a:spcBef>
                          <a:spcPts val="600"/>
                        </a:spcBef>
                        <a:spcAft>
                          <a:spcPts val="200"/>
                        </a:spcAft>
                        <a:buFont typeface="Arial" panose="020B0604020202020204" pitchFamily="34" charset="0"/>
                        <a:buNone/>
                      </a:pPr>
                      <a:r>
                        <a:rPr lang="en-US" sz="1400" kern="1200" dirty="0">
                          <a:solidFill>
                            <a:schemeClr val="tx1"/>
                          </a:solidFill>
                          <a:effectLst/>
                          <a:latin typeface="+mn-lt"/>
                          <a:ea typeface="+mn-ea"/>
                          <a:cs typeface="+mn-cs"/>
                        </a:rPr>
                        <a:t>Plan D – Basic $10/Month (1000  Pictures Resize/Sharpening/Red-Eye  and 100 Megabits) </a:t>
                      </a:r>
                    </a:p>
                    <a:p>
                      <a:pPr marL="0" indent="0" algn="l" defTabSz="932742" rtl="0" eaLnBrk="1" latinLnBrk="0" hangingPunct="1">
                        <a:spcBef>
                          <a:spcPts val="600"/>
                        </a:spcBef>
                        <a:spcAft>
                          <a:spcPts val="200"/>
                        </a:spcAft>
                        <a:buFont typeface="Arial" panose="020B0604020202020204" pitchFamily="34" charset="0"/>
                        <a:buNone/>
                      </a:pPr>
                      <a:r>
                        <a:rPr lang="en-US" sz="1400" kern="1200" dirty="0">
                          <a:solidFill>
                            <a:schemeClr val="tx1"/>
                          </a:solidFill>
                          <a:effectLst/>
                          <a:latin typeface="+mn-lt"/>
                          <a:ea typeface="+mn-ea"/>
                          <a:cs typeface="+mn-cs"/>
                        </a:rPr>
                        <a:t>        +  Picture Processed</a:t>
                      </a:r>
                    </a:p>
                    <a:p>
                      <a:pPr marL="752121" lvl="1" indent="-285750" rtl="0">
                        <a:buSzPts val="1600"/>
                        <a:buFont typeface="Arial" panose="020B0604020202020204" pitchFamily="34" charset="0"/>
                        <a:buChar char="•"/>
                      </a:pPr>
                      <a:r>
                        <a:rPr lang="en-US" sz="1400" b="0" i="0" u="none" strike="noStrike" kern="1200" baseline="0" dirty="0">
                          <a:solidFill>
                            <a:srgbClr val="000000"/>
                          </a:solidFill>
                          <a:latin typeface="Segoe UI" panose="020B0502040204020203" pitchFamily="34" charset="0"/>
                        </a:rPr>
                        <a:t>D1 – Picture Sharpening $0.10/unit</a:t>
                      </a:r>
                    </a:p>
                    <a:p>
                      <a:pPr marL="752121" lvl="1" indent="-285750" rtl="0">
                        <a:buSzPts val="1600"/>
                        <a:buFont typeface="Arial" panose="020B0604020202020204" pitchFamily="34" charset="0"/>
                        <a:buChar char="•"/>
                      </a:pPr>
                      <a:r>
                        <a:rPr lang="en-US" sz="1400" b="0" i="0" u="none" strike="noStrike" kern="1200" baseline="0" dirty="0">
                          <a:solidFill>
                            <a:srgbClr val="000000"/>
                          </a:solidFill>
                          <a:latin typeface="Segoe UI" panose="020B0502040204020203" pitchFamily="34" charset="0"/>
                        </a:rPr>
                        <a:t>D2 – Picture Red-Eye Removal $0.10/unit</a:t>
                      </a:r>
                    </a:p>
                    <a:p>
                      <a:pPr marL="752121" lvl="1" indent="-285750" rtl="0">
                        <a:buSzPts val="1600"/>
                        <a:buFont typeface="Arial" panose="020B0604020202020204" pitchFamily="34" charset="0"/>
                        <a:buChar char="•"/>
                      </a:pPr>
                      <a:r>
                        <a:rPr lang="en-US" sz="1400" b="0" i="0" u="none" strike="noStrike" kern="1200" baseline="0" dirty="0">
                          <a:solidFill>
                            <a:srgbClr val="000000"/>
                          </a:solidFill>
                          <a:latin typeface="Segoe UI" panose="020B0502040204020203" pitchFamily="34" charset="0"/>
                        </a:rPr>
                        <a:t>D3 – Picture Resize $0.12/unit</a:t>
                      </a:r>
                    </a:p>
                    <a:p>
                      <a:pPr marL="752121" lvl="1" indent="-285750" rtl="0">
                        <a:buSzPts val="1600"/>
                        <a:buFont typeface="Arial" panose="020B0604020202020204" pitchFamily="34" charset="0"/>
                        <a:buChar char="•"/>
                      </a:pPr>
                      <a:r>
                        <a:rPr lang="en-US" sz="1400" b="0" i="0" u="none" strike="noStrike" kern="1200" baseline="0" dirty="0">
                          <a:solidFill>
                            <a:srgbClr val="000000"/>
                          </a:solidFill>
                          <a:latin typeface="Segoe UI" panose="020B0502040204020203" pitchFamily="34" charset="0"/>
                        </a:rPr>
                        <a:t>D4 – Per Megabit Send $0.25/unit</a:t>
                      </a:r>
                    </a:p>
                    <a:p>
                      <a:pPr marL="752121" lvl="1" indent="-285750" rtl="0">
                        <a:buSzPts val="1600"/>
                        <a:buFont typeface="Arial" panose="020B0604020202020204" pitchFamily="34" charset="0"/>
                        <a:buChar char="•"/>
                      </a:pPr>
                      <a:r>
                        <a:rPr lang="en-US" sz="1400" kern="1200" dirty="0">
                          <a:solidFill>
                            <a:schemeClr val="tx1"/>
                          </a:solidFill>
                          <a:effectLst/>
                          <a:latin typeface="+mn-lt"/>
                          <a:ea typeface="+mn-ea"/>
                          <a:cs typeface="+mn-cs"/>
                        </a:rPr>
                        <a:t>D5 – Installation/Setup Fees ($10,000) </a:t>
                      </a:r>
                    </a:p>
                    <a:p>
                      <a:pPr marL="1399113" marR="0" lvl="3" indent="0" algn="l" defTabSz="932742" rtl="0" eaLnBrk="1" fontAlgn="auto" latinLnBrk="0" hangingPunct="1">
                        <a:lnSpc>
                          <a:spcPct val="100000"/>
                        </a:lnSpc>
                        <a:spcBef>
                          <a:spcPts val="0"/>
                        </a:spcBef>
                        <a:spcAft>
                          <a:spcPts val="0"/>
                        </a:spcAft>
                        <a:buClrTx/>
                        <a:buSzPts val="1600"/>
                        <a:buFont typeface="Arial" panose="020B0604020202020204" pitchFamily="34" charset="0"/>
                        <a:buNone/>
                        <a:tabLst/>
                        <a:defRPr/>
                      </a:pPr>
                      <a:r>
                        <a:rPr lang="en-US" sz="1400" kern="1200" dirty="0">
                          <a:solidFill>
                            <a:schemeClr val="tx1"/>
                          </a:solidFill>
                          <a:effectLst/>
                          <a:latin typeface="+mn-lt"/>
                          <a:ea typeface="+mn-ea"/>
                          <a:cs typeface="+mn-cs"/>
                        </a:rPr>
                        <a:t>-&gt; One Time usage of this dimension</a:t>
                      </a:r>
                    </a:p>
                    <a:p>
                      <a:pPr marL="752121" lvl="1" indent="-285750" rtl="0">
                        <a:buSzPts val="1600"/>
                        <a:buFont typeface="Arial" panose="020B0604020202020204" pitchFamily="34" charset="0"/>
                        <a:buChar char="•"/>
                      </a:pPr>
                      <a:r>
                        <a:rPr lang="en-US" sz="1400" kern="1200" dirty="0">
                          <a:solidFill>
                            <a:schemeClr val="accent1"/>
                          </a:solidFill>
                          <a:effectLst/>
                          <a:latin typeface="+mn-lt"/>
                          <a:ea typeface="+mn-ea"/>
                          <a:cs typeface="+mn-cs"/>
                        </a:rPr>
                        <a:t>D6 – Maintenance Contract ($30/Month) </a:t>
                      </a:r>
                    </a:p>
                    <a:p>
                      <a:pPr marL="1078792" marR="0" lvl="3" indent="0" algn="l" defTabSz="932742" rtl="0" eaLnBrk="1" fontAlgn="auto" latinLnBrk="0" hangingPunct="1">
                        <a:lnSpc>
                          <a:spcPct val="100000"/>
                        </a:lnSpc>
                        <a:spcBef>
                          <a:spcPts val="100"/>
                        </a:spcBef>
                        <a:spcAft>
                          <a:spcPts val="200"/>
                        </a:spcAft>
                        <a:buClrTx/>
                        <a:buSzTx/>
                        <a:buFont typeface="Arial" panose="020B0604020202020204" pitchFamily="34" charset="0"/>
                        <a:buNone/>
                        <a:tabLst/>
                        <a:defRPr/>
                      </a:pPr>
                      <a:r>
                        <a:rPr lang="en-US" sz="1400" kern="1200" dirty="0">
                          <a:solidFill>
                            <a:schemeClr val="accent1"/>
                          </a:solidFill>
                          <a:effectLst/>
                          <a:latin typeface="+mn-lt"/>
                          <a:ea typeface="+mn-ea"/>
                          <a:cs typeface="+mn-cs"/>
                        </a:rPr>
                        <a:t>-&gt; Divide per # days/Year ~ $1.00/day/Unit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3619104432"/>
                  </a:ext>
                </a:extLst>
              </a:tr>
            </a:tbl>
          </a:graphicData>
        </a:graphic>
      </p:graphicFrame>
    </p:spTree>
    <p:extLst>
      <p:ext uri="{BB962C8B-B14F-4D97-AF65-F5344CB8AC3E}">
        <p14:creationId xmlns:p14="http://schemas.microsoft.com/office/powerpoint/2010/main" val="36557568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Graphic 14">
            <a:extLst>
              <a:ext uri="{FF2B5EF4-FFF2-40B4-BE49-F238E27FC236}">
                <a16:creationId xmlns:a16="http://schemas.microsoft.com/office/drawing/2014/main" id="{05BF6FE7-EC3D-BB40-29FE-97BF8DF6EDB4}"/>
              </a:ext>
              <a:ext uri="{C183D7F6-B498-43B3-948B-1728B52AA6E4}">
                <adec:decorative xmlns:adec="http://schemas.microsoft.com/office/drawing/2017/decorative" val="1"/>
              </a:ext>
            </a:extLst>
          </p:cNvPr>
          <p:cNvSpPr/>
          <p:nvPr/>
        </p:nvSpPr>
        <p:spPr>
          <a:xfrm>
            <a:off x="10407475" y="2646073"/>
            <a:ext cx="350089" cy="397865"/>
          </a:xfrm>
          <a:custGeom>
            <a:avLst/>
            <a:gdLst>
              <a:gd name="connsiteX0" fmla="*/ 242888 w 490301"/>
              <a:gd name="connsiteY0" fmla="*/ 71438 h 557212"/>
              <a:gd name="connsiteX1" fmla="*/ 485775 w 490301"/>
              <a:gd name="connsiteY1" fmla="*/ 314325 h 557212"/>
              <a:gd name="connsiteX2" fmla="*/ 242888 w 490301"/>
              <a:gd name="connsiteY2" fmla="*/ 557213 h 557212"/>
              <a:gd name="connsiteX3" fmla="*/ 0 w 490301"/>
              <a:gd name="connsiteY3" fmla="*/ 314325 h 557212"/>
              <a:gd name="connsiteX4" fmla="*/ 242888 w 490301"/>
              <a:gd name="connsiteY4" fmla="*/ 71438 h 557212"/>
              <a:gd name="connsiteX5" fmla="*/ 242888 w 490301"/>
              <a:gd name="connsiteY5" fmla="*/ 157163 h 557212"/>
              <a:gd name="connsiteX6" fmla="*/ 221651 w 490301"/>
              <a:gd name="connsiteY6" fmla="*/ 175686 h 557212"/>
              <a:gd name="connsiteX7" fmla="*/ 221456 w 490301"/>
              <a:gd name="connsiteY7" fmla="*/ 178594 h 557212"/>
              <a:gd name="connsiteX8" fmla="*/ 221456 w 490301"/>
              <a:gd name="connsiteY8" fmla="*/ 307181 h 557212"/>
              <a:gd name="connsiteX9" fmla="*/ 221651 w 490301"/>
              <a:gd name="connsiteY9" fmla="*/ 310090 h 557212"/>
              <a:gd name="connsiteX10" fmla="*/ 242888 w 490301"/>
              <a:gd name="connsiteY10" fmla="*/ 328613 h 557212"/>
              <a:gd name="connsiteX11" fmla="*/ 264124 w 490301"/>
              <a:gd name="connsiteY11" fmla="*/ 310090 h 557212"/>
              <a:gd name="connsiteX12" fmla="*/ 264319 w 490301"/>
              <a:gd name="connsiteY12" fmla="*/ 307181 h 557212"/>
              <a:gd name="connsiteX13" fmla="*/ 264319 w 490301"/>
              <a:gd name="connsiteY13" fmla="*/ 178594 h 557212"/>
              <a:gd name="connsiteX14" fmla="*/ 264124 w 490301"/>
              <a:gd name="connsiteY14" fmla="*/ 175686 h 557212"/>
              <a:gd name="connsiteX15" fmla="*/ 242888 w 490301"/>
              <a:gd name="connsiteY15" fmla="*/ 157163 h 557212"/>
              <a:gd name="connsiteX16" fmla="*/ 447782 w 490301"/>
              <a:gd name="connsiteY16" fmla="*/ 74941 h 557212"/>
              <a:gd name="connsiteX17" fmla="*/ 450105 w 490301"/>
              <a:gd name="connsiteY17" fmla="*/ 76702 h 557212"/>
              <a:gd name="connsiteX18" fmla="*/ 482940 w 490301"/>
              <a:gd name="connsiteY18" fmla="*/ 105277 h 557212"/>
              <a:gd name="connsiteX19" fmla="*/ 485038 w 490301"/>
              <a:gd name="connsiteY19" fmla="*/ 135513 h 557212"/>
              <a:gd name="connsiteX20" fmla="*/ 457123 w 490301"/>
              <a:gd name="connsiteY20" fmla="*/ 139372 h 557212"/>
              <a:gd name="connsiteX21" fmla="*/ 454800 w 490301"/>
              <a:gd name="connsiteY21" fmla="*/ 137610 h 557212"/>
              <a:gd name="connsiteX22" fmla="*/ 421967 w 490301"/>
              <a:gd name="connsiteY22" fmla="*/ 109035 h 557212"/>
              <a:gd name="connsiteX23" fmla="*/ 419870 w 490301"/>
              <a:gd name="connsiteY23" fmla="*/ 78800 h 557212"/>
              <a:gd name="connsiteX24" fmla="*/ 447782 w 490301"/>
              <a:gd name="connsiteY24" fmla="*/ 74941 h 557212"/>
              <a:gd name="connsiteX25" fmla="*/ 307181 w 490301"/>
              <a:gd name="connsiteY25" fmla="*/ 0 h 557212"/>
              <a:gd name="connsiteX26" fmla="*/ 328613 w 490301"/>
              <a:gd name="connsiteY26" fmla="*/ 21431 h 557212"/>
              <a:gd name="connsiteX27" fmla="*/ 310090 w 490301"/>
              <a:gd name="connsiteY27" fmla="*/ 42667 h 557212"/>
              <a:gd name="connsiteX28" fmla="*/ 307181 w 490301"/>
              <a:gd name="connsiteY28" fmla="*/ 42863 h 557212"/>
              <a:gd name="connsiteX29" fmla="*/ 178594 w 490301"/>
              <a:gd name="connsiteY29" fmla="*/ 42863 h 557212"/>
              <a:gd name="connsiteX30" fmla="*/ 157163 w 490301"/>
              <a:gd name="connsiteY30" fmla="*/ 21431 h 557212"/>
              <a:gd name="connsiteX31" fmla="*/ 175686 w 490301"/>
              <a:gd name="connsiteY31" fmla="*/ 196 h 557212"/>
              <a:gd name="connsiteX32" fmla="*/ 178594 w 490301"/>
              <a:gd name="connsiteY32" fmla="*/ 0 h 557212"/>
              <a:gd name="connsiteX33" fmla="*/ 307181 w 490301"/>
              <a:gd name="connsiteY33" fmla="*/ 0 h 557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90301" h="557212">
                <a:moveTo>
                  <a:pt x="242888" y="71438"/>
                </a:moveTo>
                <a:cubicBezTo>
                  <a:pt x="377030" y="71438"/>
                  <a:pt x="485775" y="180182"/>
                  <a:pt x="485775" y="314325"/>
                </a:cubicBezTo>
                <a:cubicBezTo>
                  <a:pt x="485775" y="448468"/>
                  <a:pt x="377030" y="557213"/>
                  <a:pt x="242888" y="557213"/>
                </a:cubicBezTo>
                <a:cubicBezTo>
                  <a:pt x="108744" y="557213"/>
                  <a:pt x="0" y="448468"/>
                  <a:pt x="0" y="314325"/>
                </a:cubicBezTo>
                <a:cubicBezTo>
                  <a:pt x="0" y="180182"/>
                  <a:pt x="108744" y="71438"/>
                  <a:pt x="242888" y="71438"/>
                </a:cubicBezTo>
                <a:close/>
                <a:moveTo>
                  <a:pt x="242888" y="157163"/>
                </a:moveTo>
                <a:cubicBezTo>
                  <a:pt x="232038" y="157163"/>
                  <a:pt x="223071" y="165225"/>
                  <a:pt x="221651" y="175686"/>
                </a:cubicBezTo>
                <a:lnTo>
                  <a:pt x="221456" y="178594"/>
                </a:lnTo>
                <a:lnTo>
                  <a:pt x="221456" y="307181"/>
                </a:lnTo>
                <a:lnTo>
                  <a:pt x="221651" y="310090"/>
                </a:lnTo>
                <a:cubicBezTo>
                  <a:pt x="223071" y="320549"/>
                  <a:pt x="232038" y="328613"/>
                  <a:pt x="242888" y="328613"/>
                </a:cubicBezTo>
                <a:cubicBezTo>
                  <a:pt x="253737" y="328613"/>
                  <a:pt x="262704" y="320549"/>
                  <a:pt x="264124" y="310090"/>
                </a:cubicBezTo>
                <a:lnTo>
                  <a:pt x="264319" y="307181"/>
                </a:lnTo>
                <a:lnTo>
                  <a:pt x="264319" y="178594"/>
                </a:lnTo>
                <a:lnTo>
                  <a:pt x="264124" y="175686"/>
                </a:lnTo>
                <a:cubicBezTo>
                  <a:pt x="262704" y="165225"/>
                  <a:pt x="253737" y="157163"/>
                  <a:pt x="242888" y="157163"/>
                </a:cubicBezTo>
                <a:close/>
                <a:moveTo>
                  <a:pt x="447782" y="74941"/>
                </a:moveTo>
                <a:lnTo>
                  <a:pt x="450105" y="76702"/>
                </a:lnTo>
                <a:lnTo>
                  <a:pt x="482940" y="105277"/>
                </a:lnTo>
                <a:cubicBezTo>
                  <a:pt x="491867" y="113048"/>
                  <a:pt x="492807" y="126584"/>
                  <a:pt x="485038" y="135513"/>
                </a:cubicBezTo>
                <a:cubicBezTo>
                  <a:pt x="477914" y="143697"/>
                  <a:pt x="465947" y="145168"/>
                  <a:pt x="457123" y="139372"/>
                </a:cubicBezTo>
                <a:lnTo>
                  <a:pt x="454800" y="137610"/>
                </a:lnTo>
                <a:lnTo>
                  <a:pt x="421967" y="109035"/>
                </a:lnTo>
                <a:cubicBezTo>
                  <a:pt x="413037" y="101265"/>
                  <a:pt x="412100" y="87728"/>
                  <a:pt x="419870" y="78800"/>
                </a:cubicBezTo>
                <a:cubicBezTo>
                  <a:pt x="426991" y="70615"/>
                  <a:pt x="438961" y="69144"/>
                  <a:pt x="447782" y="74941"/>
                </a:cubicBezTo>
                <a:close/>
                <a:moveTo>
                  <a:pt x="307181" y="0"/>
                </a:moveTo>
                <a:cubicBezTo>
                  <a:pt x="319017" y="0"/>
                  <a:pt x="328613" y="9595"/>
                  <a:pt x="328613" y="21431"/>
                </a:cubicBezTo>
                <a:cubicBezTo>
                  <a:pt x="328613" y="32281"/>
                  <a:pt x="320549" y="41248"/>
                  <a:pt x="310090" y="42667"/>
                </a:cubicBezTo>
                <a:lnTo>
                  <a:pt x="307181" y="42863"/>
                </a:lnTo>
                <a:lnTo>
                  <a:pt x="178594" y="42863"/>
                </a:lnTo>
                <a:cubicBezTo>
                  <a:pt x="166758" y="42863"/>
                  <a:pt x="157163" y="33267"/>
                  <a:pt x="157163" y="21431"/>
                </a:cubicBezTo>
                <a:cubicBezTo>
                  <a:pt x="157163" y="10581"/>
                  <a:pt x="165225" y="1615"/>
                  <a:pt x="175686" y="196"/>
                </a:cubicBezTo>
                <a:lnTo>
                  <a:pt x="178594" y="0"/>
                </a:lnTo>
                <a:lnTo>
                  <a:pt x="307181" y="0"/>
                </a:lnTo>
                <a:close/>
              </a:path>
            </a:pathLst>
          </a:custGeom>
          <a:gradFill>
            <a:gsLst>
              <a:gs pos="29000">
                <a:srgbClr val="B9DCD2"/>
              </a:gs>
              <a:gs pos="99000">
                <a:srgbClr val="48C5B1"/>
              </a:gs>
            </a:gsLst>
            <a:lin ang="2700000" scaled="1"/>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2" name="TextBox 31">
            <a:extLst>
              <a:ext uri="{FF2B5EF4-FFF2-40B4-BE49-F238E27FC236}">
                <a16:creationId xmlns:a16="http://schemas.microsoft.com/office/drawing/2014/main" id="{30CD1096-440C-FF49-3CE1-40DA1648EC82}"/>
              </a:ext>
            </a:extLst>
          </p:cNvPr>
          <p:cNvSpPr txBox="1"/>
          <p:nvPr/>
        </p:nvSpPr>
        <p:spPr>
          <a:xfrm>
            <a:off x="10937006" y="2629562"/>
            <a:ext cx="1064616" cy="430887"/>
          </a:xfrm>
          <a:prstGeom prst="rect">
            <a:avLst/>
          </a:prstGeom>
          <a:noFill/>
        </p:spPr>
        <p:txBody>
          <a:bodyPr wrap="square" lIns="0" tIns="0" rIns="0" bIns="0" rtlCol="0" anchor="ctr">
            <a:spAutoFit/>
          </a:bodyPr>
          <a:lstStyle>
            <a:defPPr>
              <a:defRPr lang="en-US"/>
            </a:defPPr>
            <a:lvl1pPr>
              <a:defRPr kumimoji="0" sz="2800" b="0" i="0" u="none" strike="noStrike" cap="none" spc="0" normalizeH="0" baseline="0">
                <a:ln>
                  <a:noFill/>
                </a:ln>
                <a:solidFill>
                  <a:schemeClr val="bg1"/>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Increase efficiency</a:t>
            </a:r>
          </a:p>
        </p:txBody>
      </p:sp>
      <p:cxnSp>
        <p:nvCxnSpPr>
          <p:cNvPr id="33" name="Straight Connector 32">
            <a:extLst>
              <a:ext uri="{FF2B5EF4-FFF2-40B4-BE49-F238E27FC236}">
                <a16:creationId xmlns:a16="http://schemas.microsoft.com/office/drawing/2014/main" id="{72CC349B-6BC9-074F-9410-5405ED46D147}"/>
              </a:ext>
              <a:ext uri="{C183D7F6-B498-43B3-948B-1728B52AA6E4}">
                <adec:decorative xmlns:adec="http://schemas.microsoft.com/office/drawing/2017/decorative" val="1"/>
              </a:ext>
            </a:extLst>
          </p:cNvPr>
          <p:cNvCxnSpPr>
            <a:cxnSpLocks/>
          </p:cNvCxnSpPr>
          <p:nvPr/>
        </p:nvCxnSpPr>
        <p:spPr>
          <a:xfrm>
            <a:off x="10387625" y="3392716"/>
            <a:ext cx="1393403" cy="0"/>
          </a:xfrm>
          <a:prstGeom prst="line">
            <a:avLst/>
          </a:prstGeom>
          <a:ln w="12700">
            <a:solidFill>
              <a:srgbClr val="DBDBD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Graphic 12">
            <a:extLst>
              <a:ext uri="{FF2B5EF4-FFF2-40B4-BE49-F238E27FC236}">
                <a16:creationId xmlns:a16="http://schemas.microsoft.com/office/drawing/2014/main" id="{5D652FA7-3248-0A9C-2693-800342752ECD}"/>
              </a:ext>
              <a:ext uri="{C183D7F6-B498-43B3-948B-1728B52AA6E4}">
                <adec:decorative xmlns:adec="http://schemas.microsoft.com/office/drawing/2017/decorative" val="1"/>
              </a:ext>
            </a:extLst>
          </p:cNvPr>
          <p:cNvSpPr/>
          <p:nvPr/>
        </p:nvSpPr>
        <p:spPr>
          <a:xfrm>
            <a:off x="10387657" y="3834993"/>
            <a:ext cx="408002" cy="390734"/>
          </a:xfrm>
          <a:custGeom>
            <a:avLst/>
            <a:gdLst>
              <a:gd name="connsiteX0" fmla="*/ 251111 w 571409"/>
              <a:gd name="connsiteY0" fmla="*/ 21504 h 547224"/>
              <a:gd name="connsiteX1" fmla="*/ 320297 w 571409"/>
              <a:gd name="connsiteY1" fmla="*/ 21504 h 547224"/>
              <a:gd name="connsiteX2" fmla="*/ 387677 w 571409"/>
              <a:gd name="connsiteY2" fmla="*/ 158027 h 547224"/>
              <a:gd name="connsiteX3" fmla="*/ 538339 w 571409"/>
              <a:gd name="connsiteY3" fmla="*/ 179920 h 547224"/>
              <a:gd name="connsiteX4" fmla="*/ 559719 w 571409"/>
              <a:gd name="connsiteY4" fmla="*/ 245719 h 547224"/>
              <a:gd name="connsiteX5" fmla="*/ 450696 w 571409"/>
              <a:gd name="connsiteY5" fmla="*/ 351987 h 547224"/>
              <a:gd name="connsiteX6" fmla="*/ 476434 w 571409"/>
              <a:gd name="connsiteY6" fmla="*/ 502042 h 547224"/>
              <a:gd name="connsiteX7" fmla="*/ 420461 w 571409"/>
              <a:gd name="connsiteY7" fmla="*/ 542708 h 547224"/>
              <a:gd name="connsiteX8" fmla="*/ 285704 w 571409"/>
              <a:gd name="connsiteY8" fmla="*/ 471862 h 547224"/>
              <a:gd name="connsiteX9" fmla="*/ 150948 w 571409"/>
              <a:gd name="connsiteY9" fmla="*/ 542708 h 547224"/>
              <a:gd name="connsiteX10" fmla="*/ 94976 w 571409"/>
              <a:gd name="connsiteY10" fmla="*/ 502042 h 547224"/>
              <a:gd name="connsiteX11" fmla="*/ 120712 w 571409"/>
              <a:gd name="connsiteY11" fmla="*/ 351987 h 547224"/>
              <a:gd name="connsiteX12" fmla="*/ 11692 w 571409"/>
              <a:gd name="connsiteY12" fmla="*/ 245719 h 547224"/>
              <a:gd name="connsiteX13" fmla="*/ 33071 w 571409"/>
              <a:gd name="connsiteY13" fmla="*/ 179920 h 547224"/>
              <a:gd name="connsiteX14" fmla="*/ 183734 w 571409"/>
              <a:gd name="connsiteY14" fmla="*/ 158027 h 547224"/>
              <a:gd name="connsiteX15" fmla="*/ 251111 w 571409"/>
              <a:gd name="connsiteY15" fmla="*/ 21504 h 54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71409" h="547224">
                <a:moveTo>
                  <a:pt x="251111" y="21504"/>
                </a:moveTo>
                <a:cubicBezTo>
                  <a:pt x="265262" y="-7168"/>
                  <a:pt x="306147" y="-7168"/>
                  <a:pt x="320297" y="21504"/>
                </a:cubicBezTo>
                <a:lnTo>
                  <a:pt x="387677" y="158027"/>
                </a:lnTo>
                <a:lnTo>
                  <a:pt x="538339" y="179920"/>
                </a:lnTo>
                <a:cubicBezTo>
                  <a:pt x="569980" y="184517"/>
                  <a:pt x="582613" y="223402"/>
                  <a:pt x="559719" y="245719"/>
                </a:cubicBezTo>
                <a:lnTo>
                  <a:pt x="450696" y="351987"/>
                </a:lnTo>
                <a:lnTo>
                  <a:pt x="476434" y="502042"/>
                </a:lnTo>
                <a:cubicBezTo>
                  <a:pt x="481837" y="533555"/>
                  <a:pt x="448762" y="557587"/>
                  <a:pt x="420461" y="542708"/>
                </a:cubicBezTo>
                <a:lnTo>
                  <a:pt x="285704" y="471862"/>
                </a:lnTo>
                <a:lnTo>
                  <a:pt x="150948" y="542708"/>
                </a:lnTo>
                <a:cubicBezTo>
                  <a:pt x="122648" y="557587"/>
                  <a:pt x="89571" y="533555"/>
                  <a:pt x="94976" y="502042"/>
                </a:cubicBezTo>
                <a:lnTo>
                  <a:pt x="120712" y="351987"/>
                </a:lnTo>
                <a:lnTo>
                  <a:pt x="11692" y="245719"/>
                </a:lnTo>
                <a:cubicBezTo>
                  <a:pt x="-11204" y="223402"/>
                  <a:pt x="1430" y="184517"/>
                  <a:pt x="33071" y="179920"/>
                </a:cubicBezTo>
                <a:lnTo>
                  <a:pt x="183734" y="158027"/>
                </a:lnTo>
                <a:lnTo>
                  <a:pt x="251111" y="21504"/>
                </a:lnTo>
                <a:close/>
              </a:path>
            </a:pathLst>
          </a:custGeom>
          <a:gradFill>
            <a:gsLst>
              <a:gs pos="29000">
                <a:srgbClr val="B9DCD2"/>
              </a:gs>
              <a:gs pos="99000">
                <a:srgbClr val="48C5B1"/>
              </a:gs>
            </a:gsLst>
            <a:lin ang="2700000" scaled="1"/>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5" name="TextBox 34">
            <a:extLst>
              <a:ext uri="{FF2B5EF4-FFF2-40B4-BE49-F238E27FC236}">
                <a16:creationId xmlns:a16="http://schemas.microsoft.com/office/drawing/2014/main" id="{02355F9E-3EBD-2E5B-7778-463997AE1315}"/>
              </a:ext>
            </a:extLst>
          </p:cNvPr>
          <p:cNvSpPr txBox="1"/>
          <p:nvPr/>
        </p:nvSpPr>
        <p:spPr>
          <a:xfrm>
            <a:off x="10946143" y="3814917"/>
            <a:ext cx="1030341" cy="430887"/>
          </a:xfrm>
          <a:prstGeom prst="rect">
            <a:avLst/>
          </a:prstGeom>
          <a:noFill/>
        </p:spPr>
        <p:txBody>
          <a:bodyPr wrap="square" lIns="0" tIns="0" rIns="0" bIns="0" rtlCol="0" anchor="ctr">
            <a:spAutoFit/>
          </a:bodyPr>
          <a:lstStyle>
            <a:defPPr>
              <a:defRPr lang="en-US"/>
            </a:defPPr>
            <a:lvl1pPr>
              <a:defRPr kumimoji="0" sz="2800" b="0" i="0" u="none" strike="noStrike" cap="none" spc="0" normalizeH="0" baseline="0">
                <a:ln>
                  <a:noFill/>
                </a:ln>
                <a:solidFill>
                  <a:schemeClr val="bg1"/>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Buy confidently</a:t>
            </a:r>
          </a:p>
        </p:txBody>
      </p:sp>
      <p:cxnSp>
        <p:nvCxnSpPr>
          <p:cNvPr id="36" name="Straight Connector 35">
            <a:extLst>
              <a:ext uri="{FF2B5EF4-FFF2-40B4-BE49-F238E27FC236}">
                <a16:creationId xmlns:a16="http://schemas.microsoft.com/office/drawing/2014/main" id="{A86152B0-D7E2-6530-E676-97E854F37C9D}"/>
              </a:ext>
              <a:ext uri="{C183D7F6-B498-43B3-948B-1728B52AA6E4}">
                <adec:decorative xmlns:adec="http://schemas.microsoft.com/office/drawing/2017/decorative" val="1"/>
              </a:ext>
            </a:extLst>
          </p:cNvPr>
          <p:cNvCxnSpPr>
            <a:cxnSpLocks/>
          </p:cNvCxnSpPr>
          <p:nvPr/>
        </p:nvCxnSpPr>
        <p:spPr>
          <a:xfrm>
            <a:off x="10387625" y="4628570"/>
            <a:ext cx="1393403" cy="0"/>
          </a:xfrm>
          <a:prstGeom prst="line">
            <a:avLst/>
          </a:prstGeom>
          <a:ln w="12700">
            <a:solidFill>
              <a:srgbClr val="DBDBD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Graphic 10">
            <a:extLst>
              <a:ext uri="{FF2B5EF4-FFF2-40B4-BE49-F238E27FC236}">
                <a16:creationId xmlns:a16="http://schemas.microsoft.com/office/drawing/2014/main" id="{DD9B5F76-9807-3C60-482D-EA2396B0F807}"/>
              </a:ext>
              <a:ext uri="{C183D7F6-B498-43B3-948B-1728B52AA6E4}">
                <adec:decorative xmlns:adec="http://schemas.microsoft.com/office/drawing/2017/decorative" val="1"/>
              </a:ext>
            </a:extLst>
          </p:cNvPr>
          <p:cNvSpPr/>
          <p:nvPr/>
        </p:nvSpPr>
        <p:spPr>
          <a:xfrm>
            <a:off x="10387625" y="5018441"/>
            <a:ext cx="408067" cy="394549"/>
          </a:xfrm>
          <a:custGeom>
            <a:avLst/>
            <a:gdLst>
              <a:gd name="connsiteX0" fmla="*/ 480703 w 571500"/>
              <a:gd name="connsiteY0" fmla="*/ 241907 h 552568"/>
              <a:gd name="connsiteX1" fmla="*/ 536907 w 571500"/>
              <a:gd name="connsiteY1" fmla="*/ 164990 h 552568"/>
              <a:gd name="connsiteX2" fmla="*/ 544962 w 571500"/>
              <a:gd name="connsiteY2" fmla="*/ 177089 h 552568"/>
              <a:gd name="connsiteX3" fmla="*/ 571500 w 571500"/>
              <a:gd name="connsiteY3" fmla="*/ 281106 h 552568"/>
              <a:gd name="connsiteX4" fmla="*/ 523477 w 571500"/>
              <a:gd name="connsiteY4" fmla="*/ 416498 h 552568"/>
              <a:gd name="connsiteX5" fmla="*/ 490287 w 571500"/>
              <a:gd name="connsiteY5" fmla="*/ 447158 h 552568"/>
              <a:gd name="connsiteX6" fmla="*/ 485775 w 571500"/>
              <a:gd name="connsiteY6" fmla="*/ 450307 h 552568"/>
              <a:gd name="connsiteX7" fmla="*/ 485775 w 571500"/>
              <a:gd name="connsiteY7" fmla="*/ 502563 h 552568"/>
              <a:gd name="connsiteX8" fmla="*/ 435769 w 571500"/>
              <a:gd name="connsiteY8" fmla="*/ 552569 h 552568"/>
              <a:gd name="connsiteX9" fmla="*/ 400050 w 571500"/>
              <a:gd name="connsiteY9" fmla="*/ 552569 h 552568"/>
              <a:gd name="connsiteX10" fmla="*/ 357188 w 571500"/>
              <a:gd name="connsiteY10" fmla="*/ 509706 h 552568"/>
              <a:gd name="connsiteX11" fmla="*/ 300038 w 571500"/>
              <a:gd name="connsiteY11" fmla="*/ 509706 h 552568"/>
              <a:gd name="connsiteX12" fmla="*/ 257175 w 571500"/>
              <a:gd name="connsiteY12" fmla="*/ 552569 h 552568"/>
              <a:gd name="connsiteX13" fmla="*/ 221456 w 571500"/>
              <a:gd name="connsiteY13" fmla="*/ 552569 h 552568"/>
              <a:gd name="connsiteX14" fmla="*/ 171450 w 571500"/>
              <a:gd name="connsiteY14" fmla="*/ 502563 h 552568"/>
              <a:gd name="connsiteX15" fmla="*/ 171450 w 571500"/>
              <a:gd name="connsiteY15" fmla="*/ 483057 h 552568"/>
              <a:gd name="connsiteX16" fmla="*/ 158183 w 571500"/>
              <a:gd name="connsiteY16" fmla="*/ 478048 h 552568"/>
              <a:gd name="connsiteX17" fmla="*/ 99146 w 571500"/>
              <a:gd name="connsiteY17" fmla="*/ 439135 h 552568"/>
              <a:gd name="connsiteX18" fmla="*/ 53295 w 571500"/>
              <a:gd name="connsiteY18" fmla="*/ 378241 h 552568"/>
              <a:gd name="connsiteX19" fmla="*/ 43897 w 571500"/>
              <a:gd name="connsiteY19" fmla="*/ 370869 h 552568"/>
              <a:gd name="connsiteX20" fmla="*/ 0 w 571500"/>
              <a:gd name="connsiteY20" fmla="*/ 319051 h 552568"/>
              <a:gd name="connsiteX21" fmla="*/ 0 w 571500"/>
              <a:gd name="connsiteY21" fmla="*/ 268962 h 552568"/>
              <a:gd name="connsiteX22" fmla="*/ 41163 w 571500"/>
              <a:gd name="connsiteY22" fmla="*/ 220370 h 552568"/>
              <a:gd name="connsiteX23" fmla="*/ 49049 w 571500"/>
              <a:gd name="connsiteY23" fmla="*/ 212269 h 552568"/>
              <a:gd name="connsiteX24" fmla="*/ 84858 w 571500"/>
              <a:gd name="connsiteY24" fmla="*/ 151651 h 552568"/>
              <a:gd name="connsiteX25" fmla="*/ 132242 w 571500"/>
              <a:gd name="connsiteY25" fmla="*/ 116051 h 552568"/>
              <a:gd name="connsiteX26" fmla="*/ 142875 w 571500"/>
              <a:gd name="connsiteY26" fmla="*/ 110308 h 552568"/>
              <a:gd name="connsiteX27" fmla="*/ 142875 w 571500"/>
              <a:gd name="connsiteY27" fmla="*/ 28821 h 552568"/>
              <a:gd name="connsiteX28" fmla="*/ 192591 w 571500"/>
              <a:gd name="connsiteY28" fmla="*/ 8355 h 552568"/>
              <a:gd name="connsiteX29" fmla="*/ 230917 w 571500"/>
              <a:gd name="connsiteY29" fmla="*/ 40769 h 552568"/>
              <a:gd name="connsiteX30" fmla="*/ 272468 w 571500"/>
              <a:gd name="connsiteY30" fmla="*/ 59627 h 552568"/>
              <a:gd name="connsiteX31" fmla="*/ 259612 w 571500"/>
              <a:gd name="connsiteY31" fmla="*/ 150351 h 552568"/>
              <a:gd name="connsiteX32" fmla="*/ 305392 w 571500"/>
              <a:gd name="connsiteY32" fmla="*/ 203151 h 552568"/>
              <a:gd name="connsiteX33" fmla="*/ 410997 w 571500"/>
              <a:gd name="connsiteY33" fmla="*/ 246882 h 552568"/>
              <a:gd name="connsiteX34" fmla="*/ 480703 w 571500"/>
              <a:gd name="connsiteY34" fmla="*/ 241907 h 552568"/>
              <a:gd name="connsiteX35" fmla="*/ 171450 w 571500"/>
              <a:gd name="connsiteY35" fmla="*/ 238241 h 552568"/>
              <a:gd name="connsiteX36" fmla="*/ 200025 w 571500"/>
              <a:gd name="connsiteY36" fmla="*/ 209667 h 552568"/>
              <a:gd name="connsiteX37" fmla="*/ 171450 w 571500"/>
              <a:gd name="connsiteY37" fmla="*/ 181092 h 552568"/>
              <a:gd name="connsiteX38" fmla="*/ 142875 w 571500"/>
              <a:gd name="connsiteY38" fmla="*/ 209667 h 552568"/>
              <a:gd name="connsiteX39" fmla="*/ 171450 w 571500"/>
              <a:gd name="connsiteY39" fmla="*/ 238241 h 552568"/>
              <a:gd name="connsiteX40" fmla="*/ 464595 w 571500"/>
              <a:gd name="connsiteY40" fmla="*/ 218304 h 552568"/>
              <a:gd name="connsiteX41" fmla="*/ 513396 w 571500"/>
              <a:gd name="connsiteY41" fmla="*/ 138839 h 552568"/>
              <a:gd name="connsiteX42" fmla="*/ 513396 w 571500"/>
              <a:gd name="connsiteY42" fmla="*/ 138839 h 552568"/>
              <a:gd name="connsiteX43" fmla="*/ 505646 w 571500"/>
              <a:gd name="connsiteY43" fmla="*/ 80193 h 552568"/>
              <a:gd name="connsiteX44" fmla="*/ 356299 w 571500"/>
              <a:gd name="connsiteY44" fmla="*/ 18347 h 552568"/>
              <a:gd name="connsiteX45" fmla="*/ 287690 w 571500"/>
              <a:gd name="connsiteY45" fmla="*/ 145046 h 552568"/>
              <a:gd name="connsiteX46" fmla="*/ 291385 w 571500"/>
              <a:gd name="connsiteY46" fmla="*/ 155469 h 552568"/>
              <a:gd name="connsiteX47" fmla="*/ 296540 w 571500"/>
              <a:gd name="connsiteY47" fmla="*/ 162908 h 552568"/>
              <a:gd name="connsiteX48" fmla="*/ 316325 w 571500"/>
              <a:gd name="connsiteY48" fmla="*/ 176751 h 552568"/>
              <a:gd name="connsiteX49" fmla="*/ 421930 w 571500"/>
              <a:gd name="connsiteY49" fmla="*/ 220482 h 552568"/>
              <a:gd name="connsiteX50" fmla="*/ 464595 w 571500"/>
              <a:gd name="connsiteY50" fmla="*/ 218304 h 55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1500" h="552568">
                <a:moveTo>
                  <a:pt x="480703" y="241907"/>
                </a:moveTo>
                <a:cubicBezTo>
                  <a:pt x="508186" y="223151"/>
                  <a:pt x="527666" y="195716"/>
                  <a:pt x="536907" y="164990"/>
                </a:cubicBezTo>
                <a:cubicBezTo>
                  <a:pt x="539742" y="168873"/>
                  <a:pt x="542431" y="172903"/>
                  <a:pt x="544962" y="177089"/>
                </a:cubicBezTo>
                <a:cubicBezTo>
                  <a:pt x="562227" y="205612"/>
                  <a:pt x="571500" y="240041"/>
                  <a:pt x="571500" y="281106"/>
                </a:cubicBezTo>
                <a:cubicBezTo>
                  <a:pt x="571500" y="344140"/>
                  <a:pt x="547700" y="388237"/>
                  <a:pt x="523477" y="416498"/>
                </a:cubicBezTo>
                <a:cubicBezTo>
                  <a:pt x="511464" y="430514"/>
                  <a:pt x="499425" y="440558"/>
                  <a:pt x="490287" y="447158"/>
                </a:cubicBezTo>
                <a:cubicBezTo>
                  <a:pt x="488693" y="448310"/>
                  <a:pt x="487184" y="449359"/>
                  <a:pt x="485775" y="450307"/>
                </a:cubicBezTo>
                <a:lnTo>
                  <a:pt x="485775" y="502563"/>
                </a:lnTo>
                <a:cubicBezTo>
                  <a:pt x="485775" y="530180"/>
                  <a:pt x="463386" y="552569"/>
                  <a:pt x="435769" y="552569"/>
                </a:cubicBezTo>
                <a:lnTo>
                  <a:pt x="400050" y="552569"/>
                </a:lnTo>
                <a:cubicBezTo>
                  <a:pt x="376378" y="552569"/>
                  <a:pt x="357188" y="533378"/>
                  <a:pt x="357188" y="509706"/>
                </a:cubicBezTo>
                <a:lnTo>
                  <a:pt x="300038" y="509706"/>
                </a:lnTo>
                <a:cubicBezTo>
                  <a:pt x="300038" y="533378"/>
                  <a:pt x="280847" y="552569"/>
                  <a:pt x="257175" y="552569"/>
                </a:cubicBezTo>
                <a:lnTo>
                  <a:pt x="221456" y="552569"/>
                </a:lnTo>
                <a:cubicBezTo>
                  <a:pt x="193839" y="552569"/>
                  <a:pt x="171450" y="530180"/>
                  <a:pt x="171450" y="502563"/>
                </a:cubicBezTo>
                <a:lnTo>
                  <a:pt x="171450" y="483057"/>
                </a:lnTo>
                <a:cubicBezTo>
                  <a:pt x="167505" y="481726"/>
                  <a:pt x="163029" y="480077"/>
                  <a:pt x="158183" y="478048"/>
                </a:cubicBezTo>
                <a:cubicBezTo>
                  <a:pt x="141151" y="470919"/>
                  <a:pt x="118859" y="458849"/>
                  <a:pt x="99146" y="439135"/>
                </a:cubicBezTo>
                <a:cubicBezTo>
                  <a:pt x="76742" y="416732"/>
                  <a:pt x="61737" y="393355"/>
                  <a:pt x="53295" y="378241"/>
                </a:cubicBezTo>
                <a:cubicBezTo>
                  <a:pt x="50804" y="373784"/>
                  <a:pt x="47082" y="371400"/>
                  <a:pt x="43897" y="370869"/>
                </a:cubicBezTo>
                <a:cubicBezTo>
                  <a:pt x="18566" y="366648"/>
                  <a:pt x="0" y="344731"/>
                  <a:pt x="0" y="319051"/>
                </a:cubicBezTo>
                <a:lnTo>
                  <a:pt x="0" y="268962"/>
                </a:lnTo>
                <a:cubicBezTo>
                  <a:pt x="0" y="244882"/>
                  <a:pt x="17410" y="224331"/>
                  <a:pt x="41163" y="220370"/>
                </a:cubicBezTo>
                <a:cubicBezTo>
                  <a:pt x="43646" y="219956"/>
                  <a:pt x="47306" y="217490"/>
                  <a:pt x="49049" y="212269"/>
                </a:cubicBezTo>
                <a:cubicBezTo>
                  <a:pt x="54546" y="195803"/>
                  <a:pt x="65211" y="171299"/>
                  <a:pt x="84858" y="151651"/>
                </a:cubicBezTo>
                <a:cubicBezTo>
                  <a:pt x="100929" y="135580"/>
                  <a:pt x="118726" y="123775"/>
                  <a:pt x="132242" y="116051"/>
                </a:cubicBezTo>
                <a:cubicBezTo>
                  <a:pt x="136139" y="113824"/>
                  <a:pt x="139727" y="111910"/>
                  <a:pt x="142875" y="110308"/>
                </a:cubicBezTo>
                <a:lnTo>
                  <a:pt x="142875" y="28821"/>
                </a:lnTo>
                <a:cubicBezTo>
                  <a:pt x="142875" y="2021"/>
                  <a:pt x="175182" y="-8980"/>
                  <a:pt x="192591" y="8355"/>
                </a:cubicBezTo>
                <a:cubicBezTo>
                  <a:pt x="202034" y="17758"/>
                  <a:pt x="215743" y="30298"/>
                  <a:pt x="230917" y="40769"/>
                </a:cubicBezTo>
                <a:cubicBezTo>
                  <a:pt x="246062" y="51221"/>
                  <a:pt x="260538" y="58109"/>
                  <a:pt x="272468" y="59627"/>
                </a:cubicBezTo>
                <a:cubicBezTo>
                  <a:pt x="258624" y="87129"/>
                  <a:pt x="253686" y="118961"/>
                  <a:pt x="259612" y="150351"/>
                </a:cubicBezTo>
                <a:cubicBezTo>
                  <a:pt x="264782" y="177715"/>
                  <a:pt x="285721" y="195005"/>
                  <a:pt x="305392" y="203151"/>
                </a:cubicBezTo>
                <a:lnTo>
                  <a:pt x="410997" y="246882"/>
                </a:lnTo>
                <a:cubicBezTo>
                  <a:pt x="430668" y="255029"/>
                  <a:pt x="457700" y="257606"/>
                  <a:pt x="480703" y="241907"/>
                </a:cubicBezTo>
                <a:close/>
                <a:moveTo>
                  <a:pt x="171450" y="238241"/>
                </a:moveTo>
                <a:cubicBezTo>
                  <a:pt x="187231" y="238241"/>
                  <a:pt x="200025" y="225448"/>
                  <a:pt x="200025" y="209667"/>
                </a:cubicBezTo>
                <a:cubicBezTo>
                  <a:pt x="200025" y="193886"/>
                  <a:pt x="187231" y="181092"/>
                  <a:pt x="171450" y="181092"/>
                </a:cubicBezTo>
                <a:cubicBezTo>
                  <a:pt x="155669" y="181092"/>
                  <a:pt x="142875" y="193886"/>
                  <a:pt x="142875" y="209667"/>
                </a:cubicBezTo>
                <a:cubicBezTo>
                  <a:pt x="142875" y="225448"/>
                  <a:pt x="155669" y="238241"/>
                  <a:pt x="171450" y="238241"/>
                </a:cubicBezTo>
                <a:close/>
                <a:moveTo>
                  <a:pt x="464595" y="218304"/>
                </a:moveTo>
                <a:cubicBezTo>
                  <a:pt x="491804" y="199732"/>
                  <a:pt x="509204" y="170515"/>
                  <a:pt x="513396" y="138839"/>
                </a:cubicBezTo>
                <a:cubicBezTo>
                  <a:pt x="513396" y="138839"/>
                  <a:pt x="513396" y="138839"/>
                  <a:pt x="513396" y="138839"/>
                </a:cubicBezTo>
                <a:cubicBezTo>
                  <a:pt x="515944" y="119586"/>
                  <a:pt x="513613" y="99424"/>
                  <a:pt x="505646" y="80193"/>
                </a:cubicBezTo>
                <a:cubicBezTo>
                  <a:pt x="481483" y="21874"/>
                  <a:pt x="414620" y="-5816"/>
                  <a:pt x="356299" y="18347"/>
                </a:cubicBezTo>
                <a:cubicBezTo>
                  <a:pt x="305427" y="39424"/>
                  <a:pt x="277860" y="92997"/>
                  <a:pt x="287690" y="145046"/>
                </a:cubicBezTo>
                <a:cubicBezTo>
                  <a:pt x="288396" y="148770"/>
                  <a:pt x="289662" y="152251"/>
                  <a:pt x="291385" y="155469"/>
                </a:cubicBezTo>
                <a:cubicBezTo>
                  <a:pt x="292811" y="158133"/>
                  <a:pt x="294548" y="160617"/>
                  <a:pt x="296540" y="162908"/>
                </a:cubicBezTo>
                <a:cubicBezTo>
                  <a:pt x="301763" y="168917"/>
                  <a:pt x="308721" y="173602"/>
                  <a:pt x="316325" y="176751"/>
                </a:cubicBezTo>
                <a:lnTo>
                  <a:pt x="421930" y="220482"/>
                </a:lnTo>
                <a:cubicBezTo>
                  <a:pt x="435935" y="226282"/>
                  <a:pt x="452074" y="226848"/>
                  <a:pt x="464595" y="218304"/>
                </a:cubicBezTo>
                <a:close/>
              </a:path>
            </a:pathLst>
          </a:custGeom>
          <a:gradFill>
            <a:gsLst>
              <a:gs pos="29000">
                <a:srgbClr val="B9DCD2"/>
              </a:gs>
              <a:gs pos="99000">
                <a:srgbClr val="48C5B1"/>
              </a:gs>
            </a:gsLst>
            <a:lin ang="2700000" scaled="1"/>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8" name="TextBox 37">
            <a:extLst>
              <a:ext uri="{FF2B5EF4-FFF2-40B4-BE49-F238E27FC236}">
                <a16:creationId xmlns:a16="http://schemas.microsoft.com/office/drawing/2014/main" id="{7999623D-27E2-FB72-00B2-CCEB9F739002}"/>
              </a:ext>
            </a:extLst>
          </p:cNvPr>
          <p:cNvSpPr txBox="1"/>
          <p:nvPr/>
        </p:nvSpPr>
        <p:spPr>
          <a:xfrm>
            <a:off x="10946145" y="5000272"/>
            <a:ext cx="851521" cy="430887"/>
          </a:xfrm>
          <a:prstGeom prst="rect">
            <a:avLst/>
          </a:prstGeom>
          <a:noFill/>
        </p:spPr>
        <p:txBody>
          <a:bodyPr wrap="square" lIns="0" tIns="0" rIns="0" bIns="0" rtlCol="0" anchor="ctr">
            <a:spAutoFit/>
          </a:bodyPr>
          <a:lstStyle>
            <a:defPPr>
              <a:defRPr lang="en-US"/>
            </a:defPPr>
            <a:lvl1pPr>
              <a:defRPr kumimoji="0" sz="2800" b="0" i="0" u="none" strike="noStrike" cap="none" spc="0" normalizeH="0" baseline="0">
                <a:ln>
                  <a:noFill/>
                </a:ln>
                <a:solidFill>
                  <a:schemeClr val="bg1"/>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Spend smarter</a:t>
            </a:r>
          </a:p>
        </p:txBody>
      </p:sp>
      <p:sp>
        <p:nvSpPr>
          <p:cNvPr id="30" name="TextBox 29">
            <a:extLst>
              <a:ext uri="{FF2B5EF4-FFF2-40B4-BE49-F238E27FC236}">
                <a16:creationId xmlns:a16="http://schemas.microsoft.com/office/drawing/2014/main" id="{FCDE883E-EE72-8C19-DE94-9C1A6BAF82AB}"/>
              </a:ext>
            </a:extLst>
          </p:cNvPr>
          <p:cNvSpPr txBox="1"/>
          <p:nvPr/>
        </p:nvSpPr>
        <p:spPr>
          <a:xfrm>
            <a:off x="7162985" y="5902618"/>
            <a:ext cx="1826334" cy="501356"/>
          </a:xfrm>
          <a:prstGeom prst="rect">
            <a:avLst/>
          </a:prstGeom>
          <a:noFill/>
        </p:spPr>
        <p:txBody>
          <a:bodyPr wrap="none">
            <a:spAutoFit/>
          </a:bodyPr>
          <a:lstStyle/>
          <a:p>
            <a:pPr marL="0" marR="0" lvl="0" indent="0" algn="ctr" defTabSz="717492" rtl="0" eaLnBrk="1" fontAlgn="auto" latinLnBrk="0" hangingPunct="1">
              <a:lnSpc>
                <a:spcPct val="100000"/>
              </a:lnSpc>
              <a:spcBef>
                <a:spcPts val="0"/>
              </a:spcBef>
              <a:spcAft>
                <a:spcPts val="0"/>
              </a:spcAft>
              <a:buClrTx/>
              <a:buSzTx/>
              <a:buFontTx/>
              <a:buNone/>
              <a:tabLst/>
              <a:defRPr/>
            </a:pPr>
            <a:r>
              <a:rPr kumimoji="0" lang="en-US" sz="2658" b="1" i="0" u="none" strike="noStrike" kern="1200" cap="none" spc="0" normalizeH="0" baseline="0" noProof="0">
                <a:ln>
                  <a:noFill/>
                </a:ln>
                <a:solidFill>
                  <a:srgbClr val="091F2C"/>
                </a:solidFill>
                <a:effectLst/>
                <a:uLnTx/>
                <a:uFillTx/>
                <a:latin typeface="Segoe UI Semibold"/>
                <a:ea typeface="+mn-ea"/>
                <a:cs typeface="+mn-cs"/>
              </a:rPr>
              <a:t>Customers</a:t>
            </a:r>
          </a:p>
        </p:txBody>
      </p:sp>
      <p:sp>
        <p:nvSpPr>
          <p:cNvPr id="21" name="TextBox 20">
            <a:extLst>
              <a:ext uri="{FF2B5EF4-FFF2-40B4-BE49-F238E27FC236}">
                <a16:creationId xmlns:a16="http://schemas.microsoft.com/office/drawing/2014/main" id="{9BC974ED-9A87-3ABE-B005-52F851DE6C9C}"/>
              </a:ext>
            </a:extLst>
          </p:cNvPr>
          <p:cNvSpPr txBox="1"/>
          <p:nvPr/>
        </p:nvSpPr>
        <p:spPr>
          <a:xfrm>
            <a:off x="3398657" y="5902619"/>
            <a:ext cx="1467646" cy="501356"/>
          </a:xfrm>
          <a:prstGeom prst="rect">
            <a:avLst/>
          </a:prstGeom>
          <a:noFill/>
        </p:spPr>
        <p:txBody>
          <a:bodyPr wrap="none">
            <a:spAutoFit/>
          </a:bodyPr>
          <a:lstStyle/>
          <a:p>
            <a:pPr marL="0" marR="0" lvl="0" indent="0" algn="ctr" defTabSz="717492" rtl="0" eaLnBrk="1" fontAlgn="auto" latinLnBrk="0" hangingPunct="1">
              <a:lnSpc>
                <a:spcPct val="100000"/>
              </a:lnSpc>
              <a:spcBef>
                <a:spcPts val="0"/>
              </a:spcBef>
              <a:spcAft>
                <a:spcPts val="0"/>
              </a:spcAft>
              <a:buClrTx/>
              <a:buSzTx/>
              <a:buFontTx/>
              <a:buNone/>
              <a:tabLst/>
              <a:defRPr/>
            </a:pPr>
            <a:r>
              <a:rPr kumimoji="0" lang="en-US" sz="2658" b="1" i="0" u="none" strike="noStrike" kern="1200" cap="none" spc="0" normalizeH="0" baseline="0" noProof="0">
                <a:ln>
                  <a:noFill/>
                </a:ln>
                <a:solidFill>
                  <a:srgbClr val="091F2C"/>
                </a:solidFill>
                <a:effectLst/>
                <a:uLnTx/>
                <a:uFillTx/>
                <a:latin typeface="Segoe UI Semibold"/>
                <a:ea typeface="+mn-ea"/>
                <a:cs typeface="+mn-cs"/>
              </a:rPr>
              <a:t>Partners</a:t>
            </a:r>
          </a:p>
        </p:txBody>
      </p:sp>
      <p:sp>
        <p:nvSpPr>
          <p:cNvPr id="22" name="Graphic 28">
            <a:extLst>
              <a:ext uri="{FF2B5EF4-FFF2-40B4-BE49-F238E27FC236}">
                <a16:creationId xmlns:a16="http://schemas.microsoft.com/office/drawing/2014/main" id="{0DD6D191-77AB-D411-8FA0-B413415DDB42}"/>
              </a:ext>
              <a:ext uri="{C183D7F6-B498-43B3-948B-1728B52AA6E4}">
                <adec:decorative xmlns:adec="http://schemas.microsoft.com/office/drawing/2017/decorative" val="1"/>
              </a:ext>
            </a:extLst>
          </p:cNvPr>
          <p:cNvSpPr/>
          <p:nvPr/>
        </p:nvSpPr>
        <p:spPr>
          <a:xfrm>
            <a:off x="437567" y="2751803"/>
            <a:ext cx="350089" cy="349984"/>
          </a:xfrm>
          <a:custGeom>
            <a:avLst/>
            <a:gdLst>
              <a:gd name="connsiteX0" fmla="*/ 226229 w 655283"/>
              <a:gd name="connsiteY0" fmla="*/ 474970 h 655086"/>
              <a:gd name="connsiteX1" fmla="*/ 429055 w 655283"/>
              <a:gd name="connsiteY1" fmla="*/ 474970 h 655086"/>
              <a:gd name="connsiteX2" fmla="*/ 327643 w 655283"/>
              <a:gd name="connsiteY2" fmla="*/ 655087 h 655086"/>
              <a:gd name="connsiteX3" fmla="*/ 228130 w 655283"/>
              <a:gd name="connsiteY3" fmla="*/ 484618 h 655086"/>
              <a:gd name="connsiteX4" fmla="*/ 226229 w 655283"/>
              <a:gd name="connsiteY4" fmla="*/ 474970 h 655086"/>
              <a:gd name="connsiteX5" fmla="*/ 429055 w 655283"/>
              <a:gd name="connsiteY5" fmla="*/ 474970 h 655086"/>
              <a:gd name="connsiteX6" fmla="*/ 226229 w 655283"/>
              <a:gd name="connsiteY6" fmla="*/ 474970 h 655086"/>
              <a:gd name="connsiteX7" fmla="*/ 34965 w 655283"/>
              <a:gd name="connsiteY7" fmla="*/ 474977 h 655086"/>
              <a:gd name="connsiteX8" fmla="*/ 176015 w 655283"/>
              <a:gd name="connsiteY8" fmla="*/ 474970 h 655086"/>
              <a:gd name="connsiteX9" fmla="*/ 234725 w 655283"/>
              <a:gd name="connsiteY9" fmla="*/ 641826 h 655086"/>
              <a:gd name="connsiteX10" fmla="*/ 39760 w 655283"/>
              <a:gd name="connsiteY10" fmla="*/ 484113 h 655086"/>
              <a:gd name="connsiteX11" fmla="*/ 34965 w 655283"/>
              <a:gd name="connsiteY11" fmla="*/ 474977 h 655086"/>
              <a:gd name="connsiteX12" fmla="*/ 479269 w 655283"/>
              <a:gd name="connsiteY12" fmla="*/ 474970 h 655086"/>
              <a:gd name="connsiteX13" fmla="*/ 620320 w 655283"/>
              <a:gd name="connsiteY13" fmla="*/ 474977 h 655086"/>
              <a:gd name="connsiteX14" fmla="*/ 420594 w 655283"/>
              <a:gd name="connsiteY14" fmla="*/ 641816 h 655086"/>
              <a:gd name="connsiteX15" fmla="*/ 476772 w 655283"/>
              <a:gd name="connsiteY15" fmla="*/ 488470 h 655086"/>
              <a:gd name="connsiteX16" fmla="*/ 479269 w 655283"/>
              <a:gd name="connsiteY16" fmla="*/ 474970 h 655086"/>
              <a:gd name="connsiteX17" fmla="*/ 620320 w 655283"/>
              <a:gd name="connsiteY17" fmla="*/ 474977 h 655086"/>
              <a:gd name="connsiteX18" fmla="*/ 479269 w 655283"/>
              <a:gd name="connsiteY18" fmla="*/ 474970 h 655086"/>
              <a:gd name="connsiteX19" fmla="*/ 489191 w 655283"/>
              <a:gd name="connsiteY19" fmla="*/ 262036 h 655086"/>
              <a:gd name="connsiteX20" fmla="*/ 648732 w 655283"/>
              <a:gd name="connsiteY20" fmla="*/ 262016 h 655086"/>
              <a:gd name="connsiteX21" fmla="*/ 655284 w 655283"/>
              <a:gd name="connsiteY21" fmla="*/ 327544 h 655086"/>
              <a:gd name="connsiteX22" fmla="*/ 640286 w 655283"/>
              <a:gd name="connsiteY22" fmla="*/ 425835 h 655086"/>
              <a:gd name="connsiteX23" fmla="*/ 486233 w 655283"/>
              <a:gd name="connsiteY23" fmla="*/ 425835 h 655086"/>
              <a:gd name="connsiteX24" fmla="*/ 491488 w 655283"/>
              <a:gd name="connsiteY24" fmla="*/ 327544 h 655086"/>
              <a:gd name="connsiteX25" fmla="*/ 490462 w 655283"/>
              <a:gd name="connsiteY25" fmla="*/ 283522 h 655086"/>
              <a:gd name="connsiteX26" fmla="*/ 489191 w 655283"/>
              <a:gd name="connsiteY26" fmla="*/ 262036 h 655086"/>
              <a:gd name="connsiteX27" fmla="*/ 648732 w 655283"/>
              <a:gd name="connsiteY27" fmla="*/ 262016 h 655086"/>
              <a:gd name="connsiteX28" fmla="*/ 489191 w 655283"/>
              <a:gd name="connsiteY28" fmla="*/ 262036 h 655086"/>
              <a:gd name="connsiteX29" fmla="*/ 6554 w 655283"/>
              <a:gd name="connsiteY29" fmla="*/ 262016 h 655086"/>
              <a:gd name="connsiteX30" fmla="*/ 166092 w 655283"/>
              <a:gd name="connsiteY30" fmla="*/ 262036 h 655086"/>
              <a:gd name="connsiteX31" fmla="*/ 163796 w 655283"/>
              <a:gd name="connsiteY31" fmla="*/ 327544 h 655086"/>
              <a:gd name="connsiteX32" fmla="*/ 167181 w 655283"/>
              <a:gd name="connsiteY32" fmla="*/ 406828 h 655086"/>
              <a:gd name="connsiteX33" fmla="*/ 169052 w 655283"/>
              <a:gd name="connsiteY33" fmla="*/ 425835 h 655086"/>
              <a:gd name="connsiteX34" fmla="*/ 14998 w 655283"/>
              <a:gd name="connsiteY34" fmla="*/ 425835 h 655086"/>
              <a:gd name="connsiteX35" fmla="*/ 0 w 655283"/>
              <a:gd name="connsiteY35" fmla="*/ 327544 h 655086"/>
              <a:gd name="connsiteX36" fmla="*/ 6554 w 655283"/>
              <a:gd name="connsiteY36" fmla="*/ 262016 h 655086"/>
              <a:gd name="connsiteX37" fmla="*/ 215458 w 655283"/>
              <a:gd name="connsiteY37" fmla="*/ 262016 h 655086"/>
              <a:gd name="connsiteX38" fmla="*/ 439827 w 655283"/>
              <a:gd name="connsiteY38" fmla="*/ 262016 h 655086"/>
              <a:gd name="connsiteX39" fmla="*/ 442349 w 655283"/>
              <a:gd name="connsiteY39" fmla="*/ 327544 h 655086"/>
              <a:gd name="connsiteX40" fmla="*/ 438621 w 655283"/>
              <a:gd name="connsiteY40" fmla="*/ 407008 h 655086"/>
              <a:gd name="connsiteX41" fmla="*/ 436600 w 655283"/>
              <a:gd name="connsiteY41" fmla="*/ 425835 h 655086"/>
              <a:gd name="connsiteX42" fmla="*/ 218684 w 655283"/>
              <a:gd name="connsiteY42" fmla="*/ 425835 h 655086"/>
              <a:gd name="connsiteX43" fmla="*/ 212934 w 655283"/>
              <a:gd name="connsiteY43" fmla="*/ 327544 h 655086"/>
              <a:gd name="connsiteX44" fmla="*/ 214369 w 655283"/>
              <a:gd name="connsiteY44" fmla="*/ 278019 h 655086"/>
              <a:gd name="connsiteX45" fmla="*/ 215458 w 655283"/>
              <a:gd name="connsiteY45" fmla="*/ 262016 h 655086"/>
              <a:gd name="connsiteX46" fmla="*/ 439827 w 655283"/>
              <a:gd name="connsiteY46" fmla="*/ 262016 h 655086"/>
              <a:gd name="connsiteX47" fmla="*/ 215458 w 655283"/>
              <a:gd name="connsiteY47" fmla="*/ 262016 h 655086"/>
              <a:gd name="connsiteX48" fmla="*/ 424096 w 655283"/>
              <a:gd name="connsiteY48" fmla="*/ 18840 h 655086"/>
              <a:gd name="connsiteX49" fmla="*/ 420561 w 655283"/>
              <a:gd name="connsiteY49" fmla="*/ 13264 h 655086"/>
              <a:gd name="connsiteX50" fmla="*/ 634658 w 655283"/>
              <a:gd name="connsiteY50" fmla="*/ 212876 h 655086"/>
              <a:gd name="connsiteX51" fmla="*/ 484264 w 655283"/>
              <a:gd name="connsiteY51" fmla="*/ 212885 h 655086"/>
              <a:gd name="connsiteX52" fmla="*/ 424096 w 655283"/>
              <a:gd name="connsiteY52" fmla="*/ 18840 h 655086"/>
              <a:gd name="connsiteX53" fmla="*/ 420561 w 655283"/>
              <a:gd name="connsiteY53" fmla="*/ 13264 h 655086"/>
              <a:gd name="connsiteX54" fmla="*/ 424096 w 655283"/>
              <a:gd name="connsiteY54" fmla="*/ 18840 h 655086"/>
              <a:gd name="connsiteX55" fmla="*/ 230733 w 655283"/>
              <a:gd name="connsiteY55" fmla="*/ 14470 h 655086"/>
              <a:gd name="connsiteX56" fmla="*/ 234723 w 655283"/>
              <a:gd name="connsiteY56" fmla="*/ 13265 h 655086"/>
              <a:gd name="connsiteX57" fmla="*/ 173036 w 655283"/>
              <a:gd name="connsiteY57" fmla="*/ 198477 h 655086"/>
              <a:gd name="connsiteX58" fmla="*/ 171020 w 655283"/>
              <a:gd name="connsiteY58" fmla="*/ 212885 h 655086"/>
              <a:gd name="connsiteX59" fmla="*/ 20626 w 655283"/>
              <a:gd name="connsiteY59" fmla="*/ 212876 h 655086"/>
              <a:gd name="connsiteX60" fmla="*/ 230733 w 655283"/>
              <a:gd name="connsiteY60" fmla="*/ 14470 h 655086"/>
              <a:gd name="connsiteX61" fmla="*/ 234723 w 655283"/>
              <a:gd name="connsiteY61" fmla="*/ 13265 h 655086"/>
              <a:gd name="connsiteX62" fmla="*/ 230733 w 655283"/>
              <a:gd name="connsiteY62" fmla="*/ 14470 h 655086"/>
              <a:gd name="connsiteX63" fmla="*/ 327643 w 655283"/>
              <a:gd name="connsiteY63" fmla="*/ 0 h 655086"/>
              <a:gd name="connsiteX64" fmla="*/ 432931 w 655283"/>
              <a:gd name="connsiteY64" fmla="*/ 202565 h 655086"/>
              <a:gd name="connsiteX65" fmla="*/ 434464 w 655283"/>
              <a:gd name="connsiteY65" fmla="*/ 212877 h 655086"/>
              <a:gd name="connsiteX66" fmla="*/ 220820 w 655283"/>
              <a:gd name="connsiteY66" fmla="*/ 212877 h 655086"/>
              <a:gd name="connsiteX67" fmla="*/ 327643 w 655283"/>
              <a:gd name="connsiteY67" fmla="*/ 0 h 655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55283" h="655086">
                <a:moveTo>
                  <a:pt x="226229" y="474970"/>
                </a:moveTo>
                <a:lnTo>
                  <a:pt x="429055" y="474970"/>
                </a:lnTo>
                <a:cubicBezTo>
                  <a:pt x="408748" y="582139"/>
                  <a:pt x="368081" y="655087"/>
                  <a:pt x="327643" y="655087"/>
                </a:cubicBezTo>
                <a:cubicBezTo>
                  <a:pt x="288430" y="655087"/>
                  <a:pt x="249001" y="586492"/>
                  <a:pt x="228130" y="484618"/>
                </a:cubicBezTo>
                <a:lnTo>
                  <a:pt x="226229" y="474970"/>
                </a:lnTo>
                <a:lnTo>
                  <a:pt x="429055" y="474970"/>
                </a:lnTo>
                <a:lnTo>
                  <a:pt x="226229" y="474970"/>
                </a:lnTo>
                <a:close/>
                <a:moveTo>
                  <a:pt x="34965" y="474977"/>
                </a:moveTo>
                <a:lnTo>
                  <a:pt x="176015" y="474970"/>
                </a:lnTo>
                <a:cubicBezTo>
                  <a:pt x="187964" y="543181"/>
                  <a:pt x="208219" y="601214"/>
                  <a:pt x="234725" y="641826"/>
                </a:cubicBezTo>
                <a:cubicBezTo>
                  <a:pt x="150769" y="617030"/>
                  <a:pt x="80872" y="559545"/>
                  <a:pt x="39760" y="484113"/>
                </a:cubicBezTo>
                <a:lnTo>
                  <a:pt x="34965" y="474977"/>
                </a:lnTo>
                <a:close/>
                <a:moveTo>
                  <a:pt x="479269" y="474970"/>
                </a:moveTo>
                <a:lnTo>
                  <a:pt x="620320" y="474977"/>
                </a:lnTo>
                <a:cubicBezTo>
                  <a:pt x="579983" y="554896"/>
                  <a:pt x="507874" y="616041"/>
                  <a:pt x="420594" y="641816"/>
                </a:cubicBezTo>
                <a:cubicBezTo>
                  <a:pt x="445310" y="603891"/>
                  <a:pt x="464596" y="550821"/>
                  <a:pt x="476772" y="488470"/>
                </a:cubicBezTo>
                <a:lnTo>
                  <a:pt x="479269" y="474970"/>
                </a:lnTo>
                <a:lnTo>
                  <a:pt x="620320" y="474977"/>
                </a:lnTo>
                <a:lnTo>
                  <a:pt x="479269" y="474970"/>
                </a:lnTo>
                <a:close/>
                <a:moveTo>
                  <a:pt x="489191" y="262036"/>
                </a:moveTo>
                <a:lnTo>
                  <a:pt x="648732" y="262016"/>
                </a:lnTo>
                <a:cubicBezTo>
                  <a:pt x="653030" y="283188"/>
                  <a:pt x="655284" y="305104"/>
                  <a:pt x="655284" y="327544"/>
                </a:cubicBezTo>
                <a:cubicBezTo>
                  <a:pt x="655284" y="361787"/>
                  <a:pt x="650032" y="394805"/>
                  <a:pt x="640286" y="425835"/>
                </a:cubicBezTo>
                <a:lnTo>
                  <a:pt x="486233" y="425835"/>
                </a:lnTo>
                <a:cubicBezTo>
                  <a:pt x="489683" y="394465"/>
                  <a:pt x="491488" y="361506"/>
                  <a:pt x="491488" y="327544"/>
                </a:cubicBezTo>
                <a:cubicBezTo>
                  <a:pt x="491488" y="312662"/>
                  <a:pt x="491140" y="297969"/>
                  <a:pt x="490462" y="283522"/>
                </a:cubicBezTo>
                <a:lnTo>
                  <a:pt x="489191" y="262036"/>
                </a:lnTo>
                <a:lnTo>
                  <a:pt x="648732" y="262016"/>
                </a:lnTo>
                <a:lnTo>
                  <a:pt x="489191" y="262036"/>
                </a:lnTo>
                <a:close/>
                <a:moveTo>
                  <a:pt x="6554" y="262016"/>
                </a:moveTo>
                <a:lnTo>
                  <a:pt x="166092" y="262036"/>
                </a:lnTo>
                <a:cubicBezTo>
                  <a:pt x="164577" y="283329"/>
                  <a:pt x="163796" y="305219"/>
                  <a:pt x="163796" y="327544"/>
                </a:cubicBezTo>
                <a:cubicBezTo>
                  <a:pt x="163796" y="354715"/>
                  <a:pt x="164953" y="381240"/>
                  <a:pt x="167181" y="406828"/>
                </a:cubicBezTo>
                <a:lnTo>
                  <a:pt x="169052" y="425835"/>
                </a:lnTo>
                <a:lnTo>
                  <a:pt x="14998" y="425835"/>
                </a:lnTo>
                <a:cubicBezTo>
                  <a:pt x="5253" y="394805"/>
                  <a:pt x="0" y="361787"/>
                  <a:pt x="0" y="327544"/>
                </a:cubicBezTo>
                <a:cubicBezTo>
                  <a:pt x="0" y="305104"/>
                  <a:pt x="2256" y="283188"/>
                  <a:pt x="6554" y="262016"/>
                </a:cubicBezTo>
                <a:close/>
                <a:moveTo>
                  <a:pt x="215458" y="262016"/>
                </a:moveTo>
                <a:lnTo>
                  <a:pt x="439827" y="262016"/>
                </a:lnTo>
                <a:cubicBezTo>
                  <a:pt x="441471" y="283169"/>
                  <a:pt x="442349" y="305078"/>
                  <a:pt x="442349" y="327544"/>
                </a:cubicBezTo>
                <a:cubicBezTo>
                  <a:pt x="442349" y="354983"/>
                  <a:pt x="441042" y="381597"/>
                  <a:pt x="438621" y="407008"/>
                </a:cubicBezTo>
                <a:lnTo>
                  <a:pt x="436600" y="425835"/>
                </a:lnTo>
                <a:lnTo>
                  <a:pt x="218684" y="425835"/>
                </a:lnTo>
                <a:cubicBezTo>
                  <a:pt x="214980" y="394851"/>
                  <a:pt x="212934" y="361846"/>
                  <a:pt x="212934" y="327544"/>
                </a:cubicBezTo>
                <a:cubicBezTo>
                  <a:pt x="212934" y="310696"/>
                  <a:pt x="213428" y="294159"/>
                  <a:pt x="214369" y="278019"/>
                </a:cubicBezTo>
                <a:lnTo>
                  <a:pt x="215458" y="262016"/>
                </a:lnTo>
                <a:lnTo>
                  <a:pt x="439827" y="262016"/>
                </a:lnTo>
                <a:lnTo>
                  <a:pt x="215458" y="262016"/>
                </a:lnTo>
                <a:close/>
                <a:moveTo>
                  <a:pt x="424096" y="18840"/>
                </a:moveTo>
                <a:lnTo>
                  <a:pt x="420561" y="13264"/>
                </a:lnTo>
                <a:cubicBezTo>
                  <a:pt x="519438" y="42451"/>
                  <a:pt x="598846" y="117031"/>
                  <a:pt x="634658" y="212876"/>
                </a:cubicBezTo>
                <a:lnTo>
                  <a:pt x="484264" y="212885"/>
                </a:lnTo>
                <a:cubicBezTo>
                  <a:pt x="473929" y="133709"/>
                  <a:pt x="452930" y="65712"/>
                  <a:pt x="424096" y="18840"/>
                </a:cubicBezTo>
                <a:lnTo>
                  <a:pt x="420561" y="13264"/>
                </a:lnTo>
                <a:lnTo>
                  <a:pt x="424096" y="18840"/>
                </a:lnTo>
                <a:close/>
                <a:moveTo>
                  <a:pt x="230733" y="14470"/>
                </a:moveTo>
                <a:lnTo>
                  <a:pt x="234723" y="13265"/>
                </a:lnTo>
                <a:cubicBezTo>
                  <a:pt x="205870" y="57474"/>
                  <a:pt x="184425" y="122324"/>
                  <a:pt x="173036" y="198477"/>
                </a:cubicBezTo>
                <a:lnTo>
                  <a:pt x="171020" y="212885"/>
                </a:lnTo>
                <a:lnTo>
                  <a:pt x="20626" y="212876"/>
                </a:lnTo>
                <a:cubicBezTo>
                  <a:pt x="55956" y="118324"/>
                  <a:pt x="133712" y="44468"/>
                  <a:pt x="230733" y="14470"/>
                </a:cubicBezTo>
                <a:lnTo>
                  <a:pt x="234723" y="13265"/>
                </a:lnTo>
                <a:lnTo>
                  <a:pt x="230733" y="14470"/>
                </a:lnTo>
                <a:close/>
                <a:moveTo>
                  <a:pt x="327643" y="0"/>
                </a:moveTo>
                <a:cubicBezTo>
                  <a:pt x="370846" y="0"/>
                  <a:pt x="414310" y="83266"/>
                  <a:pt x="432931" y="202565"/>
                </a:cubicBezTo>
                <a:lnTo>
                  <a:pt x="434464" y="212877"/>
                </a:lnTo>
                <a:lnTo>
                  <a:pt x="220820" y="212877"/>
                </a:lnTo>
                <a:cubicBezTo>
                  <a:pt x="238491" y="88092"/>
                  <a:pt x="283205" y="0"/>
                  <a:pt x="327643" y="0"/>
                </a:cubicBezTo>
                <a:close/>
              </a:path>
            </a:pathLst>
          </a:custGeom>
          <a:gradFill>
            <a:gsLst>
              <a:gs pos="86000">
                <a:srgbClr val="C5B4E4"/>
              </a:gs>
              <a:gs pos="0">
                <a:srgbClr val="8661C5"/>
              </a:gs>
            </a:gsLst>
            <a:path path="circle">
              <a:fillToRect l="100000" t="100000"/>
            </a:path>
          </a:gradFill>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24FAF6DC-FD92-BDA7-D001-5CB4DE89D095}"/>
              </a:ext>
            </a:extLst>
          </p:cNvPr>
          <p:cNvSpPr txBox="1"/>
          <p:nvPr/>
        </p:nvSpPr>
        <p:spPr>
          <a:xfrm>
            <a:off x="925674" y="2711352"/>
            <a:ext cx="1144641" cy="430887"/>
          </a:xfrm>
          <a:prstGeom prst="rect">
            <a:avLst/>
          </a:prstGeom>
          <a:noFill/>
        </p:spPr>
        <p:txBody>
          <a:bodyPr wrap="square" lIns="0" tIns="0" rIns="0" bIns="0" rtlCol="0" anchor="ctr">
            <a:spAutoFit/>
          </a:bodyPr>
          <a:lstStyle>
            <a:defPPr>
              <a:defRPr lang="en-US"/>
            </a:defPPr>
            <a:lvl1pPr>
              <a:defRPr kumimoji="0" sz="2800" b="0" i="0" u="none" strike="noStrike" cap="none" spc="0" normalizeH="0" baseline="0">
                <a:ln>
                  <a:noFill/>
                </a:ln>
                <a:solidFill>
                  <a:schemeClr val="bg1"/>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Reach customers</a:t>
            </a:r>
          </a:p>
        </p:txBody>
      </p:sp>
      <p:cxnSp>
        <p:nvCxnSpPr>
          <p:cNvPr id="24" name="Straight Connector 23">
            <a:extLst>
              <a:ext uri="{FF2B5EF4-FFF2-40B4-BE49-F238E27FC236}">
                <a16:creationId xmlns:a16="http://schemas.microsoft.com/office/drawing/2014/main" id="{4B591A1A-6D06-800D-1C3F-D5B47A10E3E5}"/>
              </a:ext>
              <a:ext uri="{C183D7F6-B498-43B3-948B-1728B52AA6E4}">
                <adec:decorative xmlns:adec="http://schemas.microsoft.com/office/drawing/2017/decorative" val="1"/>
              </a:ext>
            </a:extLst>
          </p:cNvPr>
          <p:cNvCxnSpPr>
            <a:cxnSpLocks/>
          </p:cNvCxnSpPr>
          <p:nvPr/>
        </p:nvCxnSpPr>
        <p:spPr>
          <a:xfrm>
            <a:off x="505425" y="3526359"/>
            <a:ext cx="1393403" cy="0"/>
          </a:xfrm>
          <a:prstGeom prst="line">
            <a:avLst/>
          </a:prstGeom>
          <a:ln w="12700">
            <a:solidFill>
              <a:srgbClr val="DBDBD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Graphic 26">
            <a:extLst>
              <a:ext uri="{FF2B5EF4-FFF2-40B4-BE49-F238E27FC236}">
                <a16:creationId xmlns:a16="http://schemas.microsoft.com/office/drawing/2014/main" id="{FDFA6387-F0EC-690A-9162-B4D7E721547C}"/>
              </a:ext>
              <a:ext uri="{C183D7F6-B498-43B3-948B-1728B52AA6E4}">
                <adec:decorative xmlns:adec="http://schemas.microsoft.com/office/drawing/2017/decorative" val="1"/>
              </a:ext>
            </a:extLst>
          </p:cNvPr>
          <p:cNvSpPr/>
          <p:nvPr/>
        </p:nvSpPr>
        <p:spPr>
          <a:xfrm>
            <a:off x="462525" y="3924542"/>
            <a:ext cx="300174" cy="375216"/>
          </a:xfrm>
          <a:custGeom>
            <a:avLst/>
            <a:gdLst>
              <a:gd name="connsiteX0" fmla="*/ 98278 w 524146"/>
              <a:gd name="connsiteY0" fmla="*/ 163796 h 655183"/>
              <a:gd name="connsiteX1" fmla="*/ 98278 w 524146"/>
              <a:gd name="connsiteY1" fmla="*/ 98278 h 655183"/>
              <a:gd name="connsiteX2" fmla="*/ 196555 w 524146"/>
              <a:gd name="connsiteY2" fmla="*/ 0 h 655183"/>
              <a:gd name="connsiteX3" fmla="*/ 262073 w 524146"/>
              <a:gd name="connsiteY3" fmla="*/ 25025 h 655183"/>
              <a:gd name="connsiteX4" fmla="*/ 327592 w 524146"/>
              <a:gd name="connsiteY4" fmla="*/ 0 h 655183"/>
              <a:gd name="connsiteX5" fmla="*/ 425869 w 524146"/>
              <a:gd name="connsiteY5" fmla="*/ 98278 h 655183"/>
              <a:gd name="connsiteX6" fmla="*/ 425869 w 524146"/>
              <a:gd name="connsiteY6" fmla="*/ 163796 h 655183"/>
              <a:gd name="connsiteX7" fmla="*/ 475008 w 524146"/>
              <a:gd name="connsiteY7" fmla="*/ 163796 h 655183"/>
              <a:gd name="connsiteX8" fmla="*/ 524147 w 524146"/>
              <a:gd name="connsiteY8" fmla="*/ 212935 h 655183"/>
              <a:gd name="connsiteX9" fmla="*/ 524147 w 524146"/>
              <a:gd name="connsiteY9" fmla="*/ 524147 h 655183"/>
              <a:gd name="connsiteX10" fmla="*/ 464378 w 524146"/>
              <a:gd name="connsiteY10" fmla="*/ 634126 h 655183"/>
              <a:gd name="connsiteX11" fmla="*/ 446501 w 524146"/>
              <a:gd name="connsiteY11" fmla="*/ 630984 h 655183"/>
              <a:gd name="connsiteX12" fmla="*/ 375256 w 524146"/>
              <a:gd name="connsiteY12" fmla="*/ 592577 h 655183"/>
              <a:gd name="connsiteX13" fmla="*/ 343971 w 524146"/>
              <a:gd name="connsiteY13" fmla="*/ 524147 h 655183"/>
              <a:gd name="connsiteX14" fmla="*/ 343971 w 524146"/>
              <a:gd name="connsiteY14" fmla="*/ 163796 h 655183"/>
              <a:gd name="connsiteX15" fmla="*/ 376730 w 524146"/>
              <a:gd name="connsiteY15" fmla="*/ 163796 h 655183"/>
              <a:gd name="connsiteX16" fmla="*/ 376730 w 524146"/>
              <a:gd name="connsiteY16" fmla="*/ 98278 h 655183"/>
              <a:gd name="connsiteX17" fmla="*/ 327592 w 524146"/>
              <a:gd name="connsiteY17" fmla="*/ 49139 h 655183"/>
              <a:gd name="connsiteX18" fmla="*/ 289732 w 524146"/>
              <a:gd name="connsiteY18" fmla="*/ 66949 h 655183"/>
              <a:gd name="connsiteX19" fmla="*/ 294833 w 524146"/>
              <a:gd name="connsiteY19" fmla="*/ 98278 h 655183"/>
              <a:gd name="connsiteX20" fmla="*/ 294833 w 524146"/>
              <a:gd name="connsiteY20" fmla="*/ 524147 h 655183"/>
              <a:gd name="connsiteX21" fmla="*/ 340279 w 524146"/>
              <a:gd name="connsiteY21" fmla="*/ 627089 h 655183"/>
              <a:gd name="connsiteX22" fmla="*/ 375620 w 524146"/>
              <a:gd name="connsiteY22" fmla="*/ 655183 h 655183"/>
              <a:gd name="connsiteX23" fmla="*/ 131037 w 524146"/>
              <a:gd name="connsiteY23" fmla="*/ 655183 h 655183"/>
              <a:gd name="connsiteX24" fmla="*/ 0 w 524146"/>
              <a:gd name="connsiteY24" fmla="*/ 524147 h 655183"/>
              <a:gd name="connsiteX25" fmla="*/ 0 w 524146"/>
              <a:gd name="connsiteY25" fmla="*/ 212935 h 655183"/>
              <a:gd name="connsiteX26" fmla="*/ 49139 w 524146"/>
              <a:gd name="connsiteY26" fmla="*/ 163796 h 655183"/>
              <a:gd name="connsiteX27" fmla="*/ 98278 w 524146"/>
              <a:gd name="connsiteY27" fmla="*/ 163796 h 655183"/>
              <a:gd name="connsiteX28" fmla="*/ 147416 w 524146"/>
              <a:gd name="connsiteY28" fmla="*/ 98278 h 655183"/>
              <a:gd name="connsiteX29" fmla="*/ 147416 w 524146"/>
              <a:gd name="connsiteY29" fmla="*/ 163796 h 655183"/>
              <a:gd name="connsiteX30" fmla="*/ 245694 w 524146"/>
              <a:gd name="connsiteY30" fmla="*/ 163796 h 655183"/>
              <a:gd name="connsiteX31" fmla="*/ 245694 w 524146"/>
              <a:gd name="connsiteY31" fmla="*/ 98278 h 655183"/>
              <a:gd name="connsiteX32" fmla="*/ 196555 w 524146"/>
              <a:gd name="connsiteY32" fmla="*/ 49139 h 655183"/>
              <a:gd name="connsiteX33" fmla="*/ 147416 w 524146"/>
              <a:gd name="connsiteY33" fmla="*/ 98278 h 655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24146" h="655183">
                <a:moveTo>
                  <a:pt x="98278" y="163796"/>
                </a:moveTo>
                <a:lnTo>
                  <a:pt x="98278" y="98278"/>
                </a:lnTo>
                <a:cubicBezTo>
                  <a:pt x="98278" y="44000"/>
                  <a:pt x="142278" y="0"/>
                  <a:pt x="196555" y="0"/>
                </a:cubicBezTo>
                <a:cubicBezTo>
                  <a:pt x="221727" y="0"/>
                  <a:pt x="244685" y="9463"/>
                  <a:pt x="262073" y="25025"/>
                </a:cubicBezTo>
                <a:cubicBezTo>
                  <a:pt x="279462" y="9463"/>
                  <a:pt x="302423" y="0"/>
                  <a:pt x="327592" y="0"/>
                </a:cubicBezTo>
                <a:cubicBezTo>
                  <a:pt x="381870" y="0"/>
                  <a:pt x="425869" y="44000"/>
                  <a:pt x="425869" y="98278"/>
                </a:cubicBezTo>
                <a:lnTo>
                  <a:pt x="425869" y="163796"/>
                </a:lnTo>
                <a:lnTo>
                  <a:pt x="475008" y="163796"/>
                </a:lnTo>
                <a:cubicBezTo>
                  <a:pt x="502146" y="163796"/>
                  <a:pt x="524147" y="185796"/>
                  <a:pt x="524147" y="212935"/>
                </a:cubicBezTo>
                <a:lnTo>
                  <a:pt x="524147" y="524147"/>
                </a:lnTo>
                <a:cubicBezTo>
                  <a:pt x="524147" y="570236"/>
                  <a:pt x="500354" y="610765"/>
                  <a:pt x="464378" y="634126"/>
                </a:cubicBezTo>
                <a:lnTo>
                  <a:pt x="446501" y="630984"/>
                </a:lnTo>
                <a:cubicBezTo>
                  <a:pt x="421132" y="626529"/>
                  <a:pt x="394958" y="612541"/>
                  <a:pt x="375256" y="592577"/>
                </a:cubicBezTo>
                <a:cubicBezTo>
                  <a:pt x="355584" y="572640"/>
                  <a:pt x="343971" y="548470"/>
                  <a:pt x="343971" y="524147"/>
                </a:cubicBezTo>
                <a:lnTo>
                  <a:pt x="343971" y="163796"/>
                </a:lnTo>
                <a:lnTo>
                  <a:pt x="376730" y="163796"/>
                </a:lnTo>
                <a:lnTo>
                  <a:pt x="376730" y="98278"/>
                </a:lnTo>
                <a:cubicBezTo>
                  <a:pt x="376730" y="71139"/>
                  <a:pt x="354729" y="49139"/>
                  <a:pt x="327592" y="49139"/>
                </a:cubicBezTo>
                <a:cubicBezTo>
                  <a:pt x="312359" y="49139"/>
                  <a:pt x="298747" y="56069"/>
                  <a:pt x="289732" y="66949"/>
                </a:cubicBezTo>
                <a:cubicBezTo>
                  <a:pt x="293041" y="76788"/>
                  <a:pt x="294833" y="87324"/>
                  <a:pt x="294833" y="98278"/>
                </a:cubicBezTo>
                <a:lnTo>
                  <a:pt x="294833" y="524147"/>
                </a:lnTo>
                <a:cubicBezTo>
                  <a:pt x="294833" y="564404"/>
                  <a:pt x="313898" y="600354"/>
                  <a:pt x="340279" y="627089"/>
                </a:cubicBezTo>
                <a:cubicBezTo>
                  <a:pt x="350808" y="637762"/>
                  <a:pt x="362762" y="647243"/>
                  <a:pt x="375620" y="655183"/>
                </a:cubicBezTo>
                <a:lnTo>
                  <a:pt x="131037" y="655183"/>
                </a:lnTo>
                <a:cubicBezTo>
                  <a:pt x="58667" y="655183"/>
                  <a:pt x="0" y="596515"/>
                  <a:pt x="0" y="524147"/>
                </a:cubicBezTo>
                <a:lnTo>
                  <a:pt x="0" y="212935"/>
                </a:lnTo>
                <a:cubicBezTo>
                  <a:pt x="0" y="185796"/>
                  <a:pt x="22000" y="163796"/>
                  <a:pt x="49139" y="163796"/>
                </a:cubicBezTo>
                <a:lnTo>
                  <a:pt x="98278" y="163796"/>
                </a:lnTo>
                <a:close/>
                <a:moveTo>
                  <a:pt x="147416" y="98278"/>
                </a:moveTo>
                <a:lnTo>
                  <a:pt x="147416" y="163796"/>
                </a:lnTo>
                <a:lnTo>
                  <a:pt x="245694" y="163796"/>
                </a:lnTo>
                <a:lnTo>
                  <a:pt x="245694" y="98278"/>
                </a:lnTo>
                <a:cubicBezTo>
                  <a:pt x="245694" y="71139"/>
                  <a:pt x="223693" y="49139"/>
                  <a:pt x="196555" y="49139"/>
                </a:cubicBezTo>
                <a:cubicBezTo>
                  <a:pt x="169416" y="49139"/>
                  <a:pt x="147416" y="71139"/>
                  <a:pt x="147416" y="98278"/>
                </a:cubicBezTo>
                <a:close/>
              </a:path>
            </a:pathLst>
          </a:custGeom>
          <a:gradFill>
            <a:gsLst>
              <a:gs pos="86000">
                <a:srgbClr val="C5B4E4"/>
              </a:gs>
              <a:gs pos="0">
                <a:srgbClr val="8661C5"/>
              </a:gs>
            </a:gsLst>
            <a:path path="circle">
              <a:fillToRect l="100000" t="100000"/>
            </a:path>
          </a:gradFill>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UI Semibold"/>
              <a:ea typeface="+mn-ea"/>
              <a:cs typeface="Segoe UI" pitchFamily="34" charset="0"/>
            </a:endParaRPr>
          </a:p>
        </p:txBody>
      </p:sp>
      <p:sp>
        <p:nvSpPr>
          <p:cNvPr id="26" name="TextBox 25">
            <a:extLst>
              <a:ext uri="{FF2B5EF4-FFF2-40B4-BE49-F238E27FC236}">
                <a16:creationId xmlns:a16="http://schemas.microsoft.com/office/drawing/2014/main" id="{1BD9530D-9A90-E1DD-F56F-EF62DE22BBC0}"/>
              </a:ext>
            </a:extLst>
          </p:cNvPr>
          <p:cNvSpPr txBox="1"/>
          <p:nvPr/>
        </p:nvSpPr>
        <p:spPr>
          <a:xfrm>
            <a:off x="913183" y="3896707"/>
            <a:ext cx="1061207" cy="430887"/>
          </a:xfrm>
          <a:prstGeom prst="rect">
            <a:avLst/>
          </a:prstGeom>
          <a:noFill/>
        </p:spPr>
        <p:txBody>
          <a:bodyPr wrap="square" lIns="0" tIns="0" rIns="0" bIns="0" rtlCol="0" anchor="ctr">
            <a:spAutoFit/>
          </a:bodyPr>
          <a:lstStyle>
            <a:defPPr>
              <a:defRPr lang="en-US"/>
            </a:defPPr>
            <a:lvl1pPr>
              <a:defRPr kumimoji="0" sz="2800" b="0" i="0" u="none" strike="noStrike" cap="none" spc="0" normalizeH="0" baseline="0">
                <a:ln>
                  <a:noFill/>
                </a:ln>
                <a:solidFill>
                  <a:schemeClr val="bg1"/>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Simplify sales</a:t>
            </a:r>
          </a:p>
        </p:txBody>
      </p:sp>
      <p:cxnSp>
        <p:nvCxnSpPr>
          <p:cNvPr id="27" name="Straight Connector 26">
            <a:extLst>
              <a:ext uri="{FF2B5EF4-FFF2-40B4-BE49-F238E27FC236}">
                <a16:creationId xmlns:a16="http://schemas.microsoft.com/office/drawing/2014/main" id="{274390F0-AC54-9EC5-3F05-3BD36466EF40}"/>
              </a:ext>
              <a:ext uri="{C183D7F6-B498-43B3-948B-1728B52AA6E4}">
                <adec:decorative xmlns:adec="http://schemas.microsoft.com/office/drawing/2017/decorative" val="1"/>
              </a:ext>
            </a:extLst>
          </p:cNvPr>
          <p:cNvCxnSpPr>
            <a:cxnSpLocks/>
          </p:cNvCxnSpPr>
          <p:nvPr/>
        </p:nvCxnSpPr>
        <p:spPr>
          <a:xfrm>
            <a:off x="505425" y="4762213"/>
            <a:ext cx="1393403" cy="0"/>
          </a:xfrm>
          <a:prstGeom prst="line">
            <a:avLst/>
          </a:prstGeom>
          <a:ln w="12700">
            <a:solidFill>
              <a:srgbClr val="DBDBDB"/>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Graphic 24">
            <a:extLst>
              <a:ext uri="{FF2B5EF4-FFF2-40B4-BE49-F238E27FC236}">
                <a16:creationId xmlns:a16="http://schemas.microsoft.com/office/drawing/2014/main" id="{27492C6E-40C5-3908-9433-8BC9C18AACD8}"/>
              </a:ext>
              <a:ext uri="{C183D7F6-B498-43B3-948B-1728B52AA6E4}">
                <adec:decorative xmlns:adec="http://schemas.microsoft.com/office/drawing/2017/decorative" val="1"/>
              </a:ext>
            </a:extLst>
          </p:cNvPr>
          <p:cNvSpPr/>
          <p:nvPr/>
        </p:nvSpPr>
        <p:spPr>
          <a:xfrm>
            <a:off x="458457" y="5106524"/>
            <a:ext cx="305643" cy="381962"/>
          </a:xfrm>
          <a:custGeom>
            <a:avLst/>
            <a:gdLst>
              <a:gd name="connsiteX0" fmla="*/ 262073 w 524146"/>
              <a:gd name="connsiteY0" fmla="*/ 0 h 655026"/>
              <a:gd name="connsiteX1" fmla="*/ 385618 w 524146"/>
              <a:gd name="connsiteY1" fmla="*/ 87349 h 655026"/>
              <a:gd name="connsiteX2" fmla="*/ 365645 w 524146"/>
              <a:gd name="connsiteY2" fmla="*/ 129151 h 655026"/>
              <a:gd name="connsiteX3" fmla="*/ 325321 w 524146"/>
              <a:gd name="connsiteY3" fmla="*/ 112706 h 655026"/>
              <a:gd name="connsiteX4" fmla="*/ 323841 w 524146"/>
              <a:gd name="connsiteY4" fmla="*/ 109177 h 655026"/>
              <a:gd name="connsiteX5" fmla="*/ 262073 w 524146"/>
              <a:gd name="connsiteY5" fmla="*/ 65518 h 655026"/>
              <a:gd name="connsiteX6" fmla="*/ 196768 w 524146"/>
              <a:gd name="connsiteY6" fmla="*/ 126115 h 655026"/>
              <a:gd name="connsiteX7" fmla="*/ 196588 w 524146"/>
              <a:gd name="connsiteY7" fmla="*/ 131003 h 655026"/>
              <a:gd name="connsiteX8" fmla="*/ 196588 w 524146"/>
              <a:gd name="connsiteY8" fmla="*/ 196489 h 655026"/>
              <a:gd name="connsiteX9" fmla="*/ 450439 w 524146"/>
              <a:gd name="connsiteY9" fmla="*/ 196521 h 655026"/>
              <a:gd name="connsiteX10" fmla="*/ 523976 w 524146"/>
              <a:gd name="connsiteY10" fmla="*/ 265183 h 655026"/>
              <a:gd name="connsiteX11" fmla="*/ 524147 w 524146"/>
              <a:gd name="connsiteY11" fmla="*/ 270228 h 655026"/>
              <a:gd name="connsiteX12" fmla="*/ 524147 w 524146"/>
              <a:gd name="connsiteY12" fmla="*/ 581319 h 655026"/>
              <a:gd name="connsiteX13" fmla="*/ 455483 w 524146"/>
              <a:gd name="connsiteY13" fmla="*/ 654856 h 655026"/>
              <a:gd name="connsiteX14" fmla="*/ 450439 w 524146"/>
              <a:gd name="connsiteY14" fmla="*/ 655027 h 655026"/>
              <a:gd name="connsiteX15" fmla="*/ 73708 w 524146"/>
              <a:gd name="connsiteY15" fmla="*/ 655027 h 655026"/>
              <a:gd name="connsiteX16" fmla="*/ 170 w 524146"/>
              <a:gd name="connsiteY16" fmla="*/ 586367 h 655026"/>
              <a:gd name="connsiteX17" fmla="*/ 0 w 524146"/>
              <a:gd name="connsiteY17" fmla="*/ 581319 h 655026"/>
              <a:gd name="connsiteX18" fmla="*/ 0 w 524146"/>
              <a:gd name="connsiteY18" fmla="*/ 270228 h 655026"/>
              <a:gd name="connsiteX19" fmla="*/ 68662 w 524146"/>
              <a:gd name="connsiteY19" fmla="*/ 196691 h 655026"/>
              <a:gd name="connsiteX20" fmla="*/ 73708 w 524146"/>
              <a:gd name="connsiteY20" fmla="*/ 196521 h 655026"/>
              <a:gd name="connsiteX21" fmla="*/ 131069 w 524146"/>
              <a:gd name="connsiteY21" fmla="*/ 196489 h 655026"/>
              <a:gd name="connsiteX22" fmla="*/ 131071 w 524146"/>
              <a:gd name="connsiteY22" fmla="*/ 131003 h 655026"/>
              <a:gd name="connsiteX23" fmla="*/ 262073 w 524146"/>
              <a:gd name="connsiteY23" fmla="*/ 0 h 655026"/>
              <a:gd name="connsiteX24" fmla="*/ 262073 w 524146"/>
              <a:gd name="connsiteY24" fmla="*/ 376682 h 655026"/>
              <a:gd name="connsiteX25" fmla="*/ 212980 w 524146"/>
              <a:gd name="connsiteY25" fmla="*/ 425775 h 655026"/>
              <a:gd name="connsiteX26" fmla="*/ 262073 w 524146"/>
              <a:gd name="connsiteY26" fmla="*/ 474868 h 655026"/>
              <a:gd name="connsiteX27" fmla="*/ 311166 w 524146"/>
              <a:gd name="connsiteY27" fmla="*/ 425775 h 655026"/>
              <a:gd name="connsiteX28" fmla="*/ 262073 w 524146"/>
              <a:gd name="connsiteY28" fmla="*/ 376682 h 65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4146" h="655026">
                <a:moveTo>
                  <a:pt x="262073" y="0"/>
                </a:moveTo>
                <a:cubicBezTo>
                  <a:pt x="318039" y="0"/>
                  <a:pt x="367266" y="35418"/>
                  <a:pt x="385618" y="87349"/>
                </a:cubicBezTo>
                <a:cubicBezTo>
                  <a:pt x="391646" y="104408"/>
                  <a:pt x="382702" y="123124"/>
                  <a:pt x="365645" y="129151"/>
                </a:cubicBezTo>
                <a:cubicBezTo>
                  <a:pt x="349802" y="134748"/>
                  <a:pt x="332535" y="127437"/>
                  <a:pt x="325321" y="112706"/>
                </a:cubicBezTo>
                <a:lnTo>
                  <a:pt x="323841" y="109177"/>
                </a:lnTo>
                <a:cubicBezTo>
                  <a:pt x="314675" y="83231"/>
                  <a:pt x="290053" y="65518"/>
                  <a:pt x="262073" y="65518"/>
                </a:cubicBezTo>
                <a:cubicBezTo>
                  <a:pt x="227552" y="65518"/>
                  <a:pt x="199267" y="92232"/>
                  <a:pt x="196768" y="126115"/>
                </a:cubicBezTo>
                <a:lnTo>
                  <a:pt x="196588" y="131003"/>
                </a:lnTo>
                <a:lnTo>
                  <a:pt x="196588" y="196489"/>
                </a:lnTo>
                <a:lnTo>
                  <a:pt x="450439" y="196521"/>
                </a:lnTo>
                <a:cubicBezTo>
                  <a:pt x="489451" y="196521"/>
                  <a:pt x="521382" y="226828"/>
                  <a:pt x="523976" y="265183"/>
                </a:cubicBezTo>
                <a:lnTo>
                  <a:pt x="524147" y="270228"/>
                </a:lnTo>
                <a:lnTo>
                  <a:pt x="524147" y="581319"/>
                </a:lnTo>
                <a:cubicBezTo>
                  <a:pt x="524147" y="620332"/>
                  <a:pt x="493838" y="652265"/>
                  <a:pt x="455483" y="654856"/>
                </a:cubicBezTo>
                <a:lnTo>
                  <a:pt x="450439" y="655027"/>
                </a:lnTo>
                <a:lnTo>
                  <a:pt x="73708" y="655027"/>
                </a:lnTo>
                <a:cubicBezTo>
                  <a:pt x="34697" y="655027"/>
                  <a:pt x="2764" y="624721"/>
                  <a:pt x="170" y="586367"/>
                </a:cubicBezTo>
                <a:lnTo>
                  <a:pt x="0" y="581319"/>
                </a:lnTo>
                <a:lnTo>
                  <a:pt x="0" y="270228"/>
                </a:lnTo>
                <a:cubicBezTo>
                  <a:pt x="0" y="231217"/>
                  <a:pt x="30307" y="199285"/>
                  <a:pt x="68662" y="196691"/>
                </a:cubicBezTo>
                <a:lnTo>
                  <a:pt x="73708" y="196521"/>
                </a:lnTo>
                <a:lnTo>
                  <a:pt x="131069" y="196489"/>
                </a:lnTo>
                <a:lnTo>
                  <a:pt x="131071" y="131003"/>
                </a:lnTo>
                <a:cubicBezTo>
                  <a:pt x="131071" y="58652"/>
                  <a:pt x="189722" y="0"/>
                  <a:pt x="262073" y="0"/>
                </a:cubicBezTo>
                <a:close/>
                <a:moveTo>
                  <a:pt x="262073" y="376682"/>
                </a:moveTo>
                <a:cubicBezTo>
                  <a:pt x="234959" y="376682"/>
                  <a:pt x="212980" y="398660"/>
                  <a:pt x="212980" y="425775"/>
                </a:cubicBezTo>
                <a:cubicBezTo>
                  <a:pt x="212980" y="452886"/>
                  <a:pt x="234959" y="474868"/>
                  <a:pt x="262073" y="474868"/>
                </a:cubicBezTo>
                <a:cubicBezTo>
                  <a:pt x="289188" y="474868"/>
                  <a:pt x="311166" y="452886"/>
                  <a:pt x="311166" y="425775"/>
                </a:cubicBezTo>
                <a:cubicBezTo>
                  <a:pt x="311166" y="398660"/>
                  <a:pt x="289188" y="376682"/>
                  <a:pt x="262073" y="376682"/>
                </a:cubicBezTo>
                <a:close/>
              </a:path>
            </a:pathLst>
          </a:custGeom>
          <a:gradFill>
            <a:gsLst>
              <a:gs pos="86000">
                <a:srgbClr val="C5B4E4"/>
              </a:gs>
              <a:gs pos="0">
                <a:srgbClr val="8661C5"/>
              </a:gs>
            </a:gsLst>
            <a:path path="circle">
              <a:fillToRect l="100000" t="100000"/>
            </a:path>
          </a:gradFill>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UI Semibold"/>
              <a:ea typeface="+mn-ea"/>
              <a:cs typeface="Segoe UI" pitchFamily="34" charset="0"/>
            </a:endParaRPr>
          </a:p>
        </p:txBody>
      </p:sp>
      <p:sp>
        <p:nvSpPr>
          <p:cNvPr id="29" name="TextBox 28">
            <a:extLst>
              <a:ext uri="{FF2B5EF4-FFF2-40B4-BE49-F238E27FC236}">
                <a16:creationId xmlns:a16="http://schemas.microsoft.com/office/drawing/2014/main" id="{0F0F88CE-8FBA-3B4F-36C8-3A5714DC1372}"/>
              </a:ext>
            </a:extLst>
          </p:cNvPr>
          <p:cNvSpPr txBox="1"/>
          <p:nvPr/>
        </p:nvSpPr>
        <p:spPr>
          <a:xfrm>
            <a:off x="914553" y="5082062"/>
            <a:ext cx="1144640" cy="430887"/>
          </a:xfrm>
          <a:prstGeom prst="rect">
            <a:avLst/>
          </a:prstGeom>
          <a:noFill/>
        </p:spPr>
        <p:txBody>
          <a:bodyPr wrap="square" lIns="0" tIns="0" rIns="0" bIns="0" rtlCol="0" anchor="ctr">
            <a:spAutoFit/>
          </a:bodyPr>
          <a:lstStyle>
            <a:defPPr>
              <a:defRPr lang="en-US"/>
            </a:defPPr>
            <a:lvl1pPr>
              <a:defRPr kumimoji="0" sz="2800" b="0" i="0" u="none" strike="noStrike" cap="none" spc="0" normalizeH="0" baseline="0">
                <a:ln>
                  <a:noFill/>
                </a:ln>
                <a:solidFill>
                  <a:schemeClr val="bg1"/>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Unlock growth</a:t>
            </a:r>
          </a:p>
        </p:txBody>
      </p:sp>
      <p:grpSp>
        <p:nvGrpSpPr>
          <p:cNvPr id="5" name="Group 4" descr="An infinity loop with Partners on one side and Customers on the other. The loop stems from the partner side starting with build, publish, engage (customers, partners, sellers), then to the customer side with purchase, deploy and advocate. ">
            <a:extLst>
              <a:ext uri="{FF2B5EF4-FFF2-40B4-BE49-F238E27FC236}">
                <a16:creationId xmlns:a16="http://schemas.microsoft.com/office/drawing/2014/main" id="{326FE332-C039-4485-7351-8F65FDC3537C}"/>
              </a:ext>
            </a:extLst>
          </p:cNvPr>
          <p:cNvGrpSpPr/>
          <p:nvPr/>
        </p:nvGrpSpPr>
        <p:grpSpPr>
          <a:xfrm>
            <a:off x="2283082" y="1940501"/>
            <a:ext cx="7652496" cy="3780561"/>
            <a:chOff x="2283082" y="1940501"/>
            <a:chExt cx="7652496" cy="3780561"/>
          </a:xfrm>
        </p:grpSpPr>
        <p:sp>
          <p:nvSpPr>
            <p:cNvPr id="6" name="Freeform 5">
              <a:extLst>
                <a:ext uri="{FF2B5EF4-FFF2-40B4-BE49-F238E27FC236}">
                  <a16:creationId xmlns:a16="http://schemas.microsoft.com/office/drawing/2014/main" id="{C7565AE5-0EFB-642D-6620-102C40FBC336}"/>
                </a:ext>
                <a:ext uri="{C183D7F6-B498-43B3-948B-1728B52AA6E4}">
                  <adec:decorative xmlns:adec="http://schemas.microsoft.com/office/drawing/2017/decorative" val="1"/>
                </a:ext>
              </a:extLst>
            </p:cNvPr>
            <p:cNvSpPr/>
            <p:nvPr/>
          </p:nvSpPr>
          <p:spPr>
            <a:xfrm>
              <a:off x="4161834" y="1940501"/>
              <a:ext cx="2730930" cy="2785523"/>
            </a:xfrm>
            <a:custGeom>
              <a:avLst/>
              <a:gdLst>
                <a:gd name="connsiteX0" fmla="*/ 187500 w 1441570"/>
                <a:gd name="connsiteY0" fmla="*/ 286586 h 1470387"/>
                <a:gd name="connsiteX1" fmla="*/ 8401 w 1441570"/>
                <a:gd name="connsiteY1" fmla="*/ 560218 h 1470387"/>
                <a:gd name="connsiteX2" fmla="*/ 9496 w 1441570"/>
                <a:gd name="connsiteY2" fmla="*/ 560191 h 1470387"/>
                <a:gd name="connsiteX3" fmla="*/ 320097 w 1441570"/>
                <a:gd name="connsiteY3" fmla="*/ 688435 h 1470387"/>
                <a:gd name="connsiteX4" fmla="*/ 1104538 w 1441570"/>
                <a:gd name="connsiteY4" fmla="*/ 1470387 h 1470387"/>
                <a:gd name="connsiteX5" fmla="*/ 1413405 w 1441570"/>
                <a:gd name="connsiteY5" fmla="*/ 1363410 h 1470387"/>
                <a:gd name="connsiteX6" fmla="*/ 1441571 w 1441570"/>
                <a:gd name="connsiteY6" fmla="*/ 1014117 h 1470387"/>
                <a:gd name="connsiteX7" fmla="*/ 717480 w 1441570"/>
                <a:gd name="connsiteY7" fmla="*/ 292326 h 1470387"/>
                <a:gd name="connsiteX8" fmla="*/ 9496 w 1441570"/>
                <a:gd name="connsiteY8" fmla="*/ 0 h 1470387"/>
                <a:gd name="connsiteX9" fmla="*/ 0 w 1441570"/>
                <a:gd name="connsiteY9" fmla="*/ 115 h 1470387"/>
                <a:gd name="connsiteX10" fmla="*/ 187500 w 1441570"/>
                <a:gd name="connsiteY10" fmla="*/ 286586 h 1470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1570" h="1470387">
                  <a:moveTo>
                    <a:pt x="187500" y="286586"/>
                  </a:moveTo>
                  <a:lnTo>
                    <a:pt x="8401" y="560218"/>
                  </a:lnTo>
                  <a:cubicBezTo>
                    <a:pt x="8763" y="560217"/>
                    <a:pt x="9134" y="560191"/>
                    <a:pt x="9496" y="560191"/>
                  </a:cubicBezTo>
                  <a:cubicBezTo>
                    <a:pt x="126835" y="560191"/>
                    <a:pt x="237134" y="605736"/>
                    <a:pt x="320097" y="688435"/>
                  </a:cubicBezTo>
                  <a:lnTo>
                    <a:pt x="1104538" y="1470387"/>
                  </a:lnTo>
                  <a:lnTo>
                    <a:pt x="1413405" y="1363410"/>
                  </a:lnTo>
                  <a:lnTo>
                    <a:pt x="1441571" y="1014117"/>
                  </a:lnTo>
                  <a:lnTo>
                    <a:pt x="717480" y="292326"/>
                  </a:lnTo>
                  <a:cubicBezTo>
                    <a:pt x="528371" y="103812"/>
                    <a:pt x="276939" y="0"/>
                    <a:pt x="9496" y="0"/>
                  </a:cubicBezTo>
                  <a:cubicBezTo>
                    <a:pt x="6325" y="0"/>
                    <a:pt x="3162" y="86"/>
                    <a:pt x="0" y="115"/>
                  </a:cubicBezTo>
                  <a:lnTo>
                    <a:pt x="187500" y="286586"/>
                  </a:lnTo>
                  <a:close/>
                </a:path>
              </a:pathLst>
            </a:custGeom>
            <a:gradFill flip="none" rotWithShape="1">
              <a:gsLst>
                <a:gs pos="8000">
                  <a:srgbClr val="8661C5"/>
                </a:gs>
                <a:gs pos="81000">
                  <a:srgbClr val="48C5B1"/>
                </a:gs>
              </a:gsLst>
              <a:lin ang="2700000" scaled="1"/>
              <a:tileRect/>
            </a:gradFill>
            <a:ln w="38100" cap="flat">
              <a:noFill/>
              <a:prstDash val="solid"/>
              <a:miter/>
            </a:ln>
          </p:spPr>
          <p:txBody>
            <a:bodyPr rtlCol="0" anchor="ctr"/>
            <a:lstStyle/>
            <a:p>
              <a:pPr marL="0" marR="0" lvl="0" indent="0" algn="l" defTabSz="485984"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6">
              <a:extLst>
                <a:ext uri="{FF2B5EF4-FFF2-40B4-BE49-F238E27FC236}">
                  <a16:creationId xmlns:a16="http://schemas.microsoft.com/office/drawing/2014/main" id="{52FD6313-C0F1-B284-73BB-FD8D5224A168}"/>
                </a:ext>
                <a:ext uri="{C183D7F6-B498-43B3-948B-1728B52AA6E4}">
                  <adec:decorative xmlns:adec="http://schemas.microsoft.com/office/drawing/2017/decorative" val="1"/>
                </a:ext>
              </a:extLst>
            </p:cNvPr>
            <p:cNvSpPr/>
            <p:nvPr/>
          </p:nvSpPr>
          <p:spPr>
            <a:xfrm>
              <a:off x="6447291" y="1941467"/>
              <a:ext cx="2808594" cy="1571271"/>
            </a:xfrm>
            <a:custGeom>
              <a:avLst/>
              <a:gdLst>
                <a:gd name="connsiteX0" fmla="*/ 0 w 1482566"/>
                <a:gd name="connsiteY0" fmla="*/ 423603 h 829423"/>
                <a:gd name="connsiteX1" fmla="*/ 71638 w 1482566"/>
                <a:gd name="connsiteY1" fmla="*/ 763177 h 829423"/>
                <a:gd name="connsiteX2" fmla="*/ 387629 w 1482566"/>
                <a:gd name="connsiteY2" fmla="*/ 829423 h 829423"/>
                <a:gd name="connsiteX3" fmla="*/ 529571 w 1482566"/>
                <a:gd name="connsiteY3" fmla="*/ 687924 h 829423"/>
                <a:gd name="connsiteX4" fmla="*/ 529552 w 1482566"/>
                <a:gd name="connsiteY4" fmla="*/ 687897 h 829423"/>
                <a:gd name="connsiteX5" fmla="*/ 1079154 w 1482566"/>
                <a:gd name="connsiteY5" fmla="*/ 630208 h 829423"/>
                <a:gd name="connsiteX6" fmla="*/ 1123226 w 1482566"/>
                <a:gd name="connsiteY6" fmla="*/ 330814 h 829423"/>
                <a:gd name="connsiteX7" fmla="*/ 1482566 w 1482566"/>
                <a:gd name="connsiteY7" fmla="*/ 232094 h 829423"/>
                <a:gd name="connsiteX8" fmla="*/ 132150 w 1482566"/>
                <a:gd name="connsiteY8" fmla="*/ 291815 h 829423"/>
                <a:gd name="connsiteX9" fmla="*/ 132179 w 1482566"/>
                <a:gd name="connsiteY9" fmla="*/ 291842 h 829423"/>
                <a:gd name="connsiteX10" fmla="*/ 0 w 1482566"/>
                <a:gd name="connsiteY10" fmla="*/ 423603 h 82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2566" h="829423">
                  <a:moveTo>
                    <a:pt x="0" y="423603"/>
                  </a:moveTo>
                  <a:lnTo>
                    <a:pt x="71638" y="763177"/>
                  </a:lnTo>
                  <a:lnTo>
                    <a:pt x="387629" y="829423"/>
                  </a:lnTo>
                  <a:lnTo>
                    <a:pt x="529571" y="687924"/>
                  </a:lnTo>
                  <a:lnTo>
                    <a:pt x="529552" y="687897"/>
                  </a:lnTo>
                  <a:cubicBezTo>
                    <a:pt x="678609" y="539332"/>
                    <a:pt x="908999" y="520135"/>
                    <a:pt x="1079154" y="630208"/>
                  </a:cubicBezTo>
                  <a:lnTo>
                    <a:pt x="1123226" y="330814"/>
                  </a:lnTo>
                  <a:lnTo>
                    <a:pt x="1482566" y="232094"/>
                  </a:lnTo>
                  <a:cubicBezTo>
                    <a:pt x="1089612" y="-96111"/>
                    <a:pt x="501386" y="-76251"/>
                    <a:pt x="132150" y="291815"/>
                  </a:cubicBezTo>
                  <a:lnTo>
                    <a:pt x="132179" y="291842"/>
                  </a:lnTo>
                  <a:lnTo>
                    <a:pt x="0" y="423603"/>
                  </a:lnTo>
                  <a:close/>
                </a:path>
              </a:pathLst>
            </a:custGeom>
            <a:gradFill flip="none" rotWithShape="1">
              <a:gsLst>
                <a:gs pos="11000">
                  <a:schemeClr val="accent4">
                    <a:alpha val="0"/>
                    <a:lumMod val="0"/>
                    <a:lumOff val="100000"/>
                  </a:schemeClr>
                </a:gs>
                <a:gs pos="36000">
                  <a:srgbClr val="B9DCD2">
                    <a:alpha val="63000"/>
                  </a:srgbClr>
                </a:gs>
                <a:gs pos="57000">
                  <a:srgbClr val="B9DCD2"/>
                </a:gs>
              </a:gsLst>
              <a:lin ang="18900000" scaled="0"/>
              <a:tileRect/>
            </a:gradFill>
            <a:ln w="38100" cap="flat">
              <a:noFill/>
              <a:prstDash val="solid"/>
              <a:miter/>
            </a:ln>
          </p:spPr>
          <p:txBody>
            <a:bodyPr wrap="square" rtlCol="0" anchor="ctr">
              <a:noAutofit/>
            </a:bodyPr>
            <a:lstStyle/>
            <a:p>
              <a:pPr marL="0" marR="0" lvl="0" indent="0" algn="l" defTabSz="485984"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7">
              <a:extLst>
                <a:ext uri="{FF2B5EF4-FFF2-40B4-BE49-F238E27FC236}">
                  <a16:creationId xmlns:a16="http://schemas.microsoft.com/office/drawing/2014/main" id="{7449B7B7-72C5-6169-CAAC-638D8882100F}"/>
                </a:ext>
                <a:ext uri="{C183D7F6-B498-43B3-948B-1728B52AA6E4}">
                  <adec:decorative xmlns:adec="http://schemas.microsoft.com/office/drawing/2017/decorative" val="1"/>
                </a:ext>
              </a:extLst>
            </p:cNvPr>
            <p:cNvSpPr/>
            <p:nvPr/>
          </p:nvSpPr>
          <p:spPr>
            <a:xfrm>
              <a:off x="8573885" y="2452315"/>
              <a:ext cx="1361693" cy="2839308"/>
            </a:xfrm>
            <a:custGeom>
              <a:avLst/>
              <a:gdLst>
                <a:gd name="connsiteX0" fmla="*/ 425539 w 718794"/>
                <a:gd name="connsiteY0" fmla="*/ 22155 h 1498779"/>
                <a:gd name="connsiteX1" fmla="*/ 402517 w 718794"/>
                <a:gd name="connsiteY1" fmla="*/ 0 h 1498779"/>
                <a:gd name="connsiteX2" fmla="*/ 43262 w 718794"/>
                <a:gd name="connsiteY2" fmla="*/ 98688 h 1498779"/>
                <a:gd name="connsiteX3" fmla="*/ 0 w 718794"/>
                <a:gd name="connsiteY3" fmla="*/ 392667 h 1498779"/>
                <a:gd name="connsiteX4" fmla="*/ 28165 w 718794"/>
                <a:gd name="connsiteY4" fmla="*/ 418274 h 1498779"/>
                <a:gd name="connsiteX5" fmla="*/ 156820 w 718794"/>
                <a:gd name="connsiteY5" fmla="*/ 727881 h 1498779"/>
                <a:gd name="connsiteX6" fmla="*/ 28165 w 718794"/>
                <a:gd name="connsiteY6" fmla="*/ 1037496 h 1498779"/>
                <a:gd name="connsiteX7" fmla="*/ 27803 w 718794"/>
                <a:gd name="connsiteY7" fmla="*/ 1037837 h 1498779"/>
                <a:gd name="connsiteX8" fmla="*/ 332708 w 718794"/>
                <a:gd name="connsiteY8" fmla="*/ 1150588 h 1498779"/>
                <a:gd name="connsiteX9" fmla="*/ 353473 w 718794"/>
                <a:gd name="connsiteY9" fmla="*/ 1498780 h 1498779"/>
                <a:gd name="connsiteX10" fmla="*/ 425539 w 718794"/>
                <a:gd name="connsiteY10" fmla="*/ 1433608 h 1498779"/>
                <a:gd name="connsiteX11" fmla="*/ 718795 w 718794"/>
                <a:gd name="connsiteY11" fmla="*/ 727881 h 1498779"/>
                <a:gd name="connsiteX12" fmla="*/ 425539 w 718794"/>
                <a:gd name="connsiteY12" fmla="*/ 22155 h 1498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8794" h="1498779">
                  <a:moveTo>
                    <a:pt x="425539" y="22155"/>
                  </a:moveTo>
                  <a:cubicBezTo>
                    <a:pt x="417966" y="14606"/>
                    <a:pt x="410270" y="7256"/>
                    <a:pt x="402517" y="0"/>
                  </a:cubicBezTo>
                  <a:lnTo>
                    <a:pt x="43262" y="98688"/>
                  </a:lnTo>
                  <a:lnTo>
                    <a:pt x="0" y="392667"/>
                  </a:lnTo>
                  <a:cubicBezTo>
                    <a:pt x="9649" y="400759"/>
                    <a:pt x="19088" y="409223"/>
                    <a:pt x="28165" y="418274"/>
                  </a:cubicBezTo>
                  <a:cubicBezTo>
                    <a:pt x="111128" y="500964"/>
                    <a:pt x="156820" y="610923"/>
                    <a:pt x="156820" y="727881"/>
                  </a:cubicBezTo>
                  <a:cubicBezTo>
                    <a:pt x="156820" y="844837"/>
                    <a:pt x="111128" y="954796"/>
                    <a:pt x="28165" y="1037496"/>
                  </a:cubicBezTo>
                  <a:cubicBezTo>
                    <a:pt x="28051" y="1037609"/>
                    <a:pt x="27918" y="1037723"/>
                    <a:pt x="27803" y="1037837"/>
                  </a:cubicBezTo>
                  <a:lnTo>
                    <a:pt x="332708" y="1150588"/>
                  </a:lnTo>
                  <a:lnTo>
                    <a:pt x="353473" y="1498780"/>
                  </a:lnTo>
                  <a:cubicBezTo>
                    <a:pt x="378285" y="1478413"/>
                    <a:pt x="402355" y="1456718"/>
                    <a:pt x="425539" y="1433608"/>
                  </a:cubicBezTo>
                  <a:cubicBezTo>
                    <a:pt x="614658" y="1245108"/>
                    <a:pt x="718795" y="994465"/>
                    <a:pt x="718795" y="727881"/>
                  </a:cubicBezTo>
                  <a:cubicBezTo>
                    <a:pt x="718795" y="461297"/>
                    <a:pt x="614658" y="210650"/>
                    <a:pt x="425539" y="22155"/>
                  </a:cubicBezTo>
                  <a:close/>
                </a:path>
              </a:pathLst>
            </a:custGeom>
            <a:gradFill flip="none" rotWithShape="1">
              <a:gsLst>
                <a:gs pos="0">
                  <a:srgbClr val="B9DCD2"/>
                </a:gs>
                <a:gs pos="95000">
                  <a:srgbClr val="48C5B1"/>
                </a:gs>
              </a:gsLst>
              <a:lin ang="5400000" scaled="1"/>
              <a:tileRect/>
            </a:gradFill>
            <a:ln w="38100" cap="flat">
              <a:noFill/>
              <a:prstDash val="solid"/>
              <a:miter/>
            </a:ln>
          </p:spPr>
          <p:txBody>
            <a:bodyPr wrap="square" rtlCol="0" anchor="ctr">
              <a:noAutofit/>
            </a:bodyPr>
            <a:lstStyle/>
            <a:p>
              <a:pPr marL="0" marR="0" lvl="0" indent="0" algn="l" defTabSz="485984"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8">
              <a:extLst>
                <a:ext uri="{FF2B5EF4-FFF2-40B4-BE49-F238E27FC236}">
                  <a16:creationId xmlns:a16="http://schemas.microsoft.com/office/drawing/2014/main" id="{B8E464B2-707A-E4B2-E422-25676F1F8E26}"/>
                </a:ext>
                <a:ext uri="{C183D7F6-B498-43B3-948B-1728B52AA6E4}">
                  <adec:decorative xmlns:adec="http://schemas.microsoft.com/office/drawing/2017/decorative" val="1"/>
                </a:ext>
              </a:extLst>
            </p:cNvPr>
            <p:cNvSpPr/>
            <p:nvPr/>
          </p:nvSpPr>
          <p:spPr>
            <a:xfrm>
              <a:off x="6325004" y="3945169"/>
              <a:ext cx="2832142" cy="1775857"/>
            </a:xfrm>
            <a:custGeom>
              <a:avLst/>
              <a:gdLst>
                <a:gd name="connsiteX0" fmla="*/ 1474127 w 1494996"/>
                <a:gd name="connsiteY0" fmla="*/ 396283 h 937418"/>
                <a:gd name="connsiteX1" fmla="*/ 1174261 w 1494996"/>
                <a:gd name="connsiteY1" fmla="*/ 285413 h 937418"/>
                <a:gd name="connsiteX2" fmla="*/ 600037 w 1494996"/>
                <a:gd name="connsiteY2" fmla="*/ 255295 h 937418"/>
                <a:gd name="connsiteX3" fmla="*/ 343929 w 1494996"/>
                <a:gd name="connsiteY3" fmla="*/ 0 h 937418"/>
                <a:gd name="connsiteX4" fmla="*/ 316525 w 1494996"/>
                <a:gd name="connsiteY4" fmla="*/ 339884 h 937418"/>
                <a:gd name="connsiteX5" fmla="*/ 0 w 1494996"/>
                <a:gd name="connsiteY5" fmla="*/ 449511 h 937418"/>
                <a:gd name="connsiteX6" fmla="*/ 196701 w 1494996"/>
                <a:gd name="connsiteY6" fmla="*/ 645587 h 937418"/>
                <a:gd name="connsiteX7" fmla="*/ 1494996 w 1494996"/>
                <a:gd name="connsiteY7" fmla="*/ 746060 h 937418"/>
                <a:gd name="connsiteX8" fmla="*/ 1474127 w 1494996"/>
                <a:gd name="connsiteY8" fmla="*/ 396283 h 93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4996" h="937418">
                  <a:moveTo>
                    <a:pt x="1474127" y="396283"/>
                  </a:moveTo>
                  <a:lnTo>
                    <a:pt x="1174261" y="285413"/>
                  </a:lnTo>
                  <a:cubicBezTo>
                    <a:pt x="1004230" y="417390"/>
                    <a:pt x="758504" y="407430"/>
                    <a:pt x="600037" y="255295"/>
                  </a:cubicBezTo>
                  <a:lnTo>
                    <a:pt x="343929" y="0"/>
                  </a:lnTo>
                  <a:lnTo>
                    <a:pt x="316525" y="339884"/>
                  </a:lnTo>
                  <a:lnTo>
                    <a:pt x="0" y="449511"/>
                  </a:lnTo>
                  <a:lnTo>
                    <a:pt x="196701" y="645587"/>
                  </a:lnTo>
                  <a:cubicBezTo>
                    <a:pt x="549935" y="997691"/>
                    <a:pt x="1103614" y="1031169"/>
                    <a:pt x="1494996" y="746060"/>
                  </a:cubicBezTo>
                  <a:lnTo>
                    <a:pt x="1474127" y="396283"/>
                  </a:lnTo>
                  <a:close/>
                </a:path>
              </a:pathLst>
            </a:custGeom>
            <a:gradFill flip="none" rotWithShape="1">
              <a:gsLst>
                <a:gs pos="6000">
                  <a:srgbClr val="48C5B1"/>
                </a:gs>
                <a:gs pos="82000">
                  <a:srgbClr val="48C5B1"/>
                </a:gs>
              </a:gsLst>
              <a:lin ang="0" scaled="0"/>
              <a:tileRect/>
            </a:gradFill>
            <a:ln w="38100" cap="flat">
              <a:noFill/>
              <a:prstDash val="solid"/>
              <a:miter/>
            </a:ln>
          </p:spPr>
          <p:txBody>
            <a:bodyPr wrap="square" rtlCol="0" anchor="ctr">
              <a:noAutofit/>
            </a:bodyPr>
            <a:lstStyle/>
            <a:p>
              <a:pPr marL="0" marR="0" lvl="0" indent="0" algn="l" defTabSz="485984"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7C9ACB5F-880C-E676-B20D-06F8DA7EBBBE}"/>
                </a:ext>
                <a:ext uri="{C183D7F6-B498-43B3-948B-1728B52AA6E4}">
                  <adec:decorative xmlns:adec="http://schemas.microsoft.com/office/drawing/2017/decorative" val="1"/>
                </a:ext>
              </a:extLst>
            </p:cNvPr>
            <p:cNvSpPr/>
            <p:nvPr/>
          </p:nvSpPr>
          <p:spPr>
            <a:xfrm>
              <a:off x="2283082" y="1944536"/>
              <a:ext cx="2126231" cy="3245479"/>
            </a:xfrm>
            <a:custGeom>
              <a:avLst/>
              <a:gdLst>
                <a:gd name="connsiteX0" fmla="*/ 334603 w 1122368"/>
                <a:gd name="connsiteY0" fmla="*/ 1333060 h 1713183"/>
                <a:gd name="connsiteX1" fmla="*/ 629856 w 1122368"/>
                <a:gd name="connsiteY1" fmla="*/ 1229805 h 1713183"/>
                <a:gd name="connsiteX2" fmla="*/ 561975 w 1122368"/>
                <a:gd name="connsiteY2" fmla="*/ 995920 h 1713183"/>
                <a:gd name="connsiteX3" fmla="*/ 690632 w 1122368"/>
                <a:gd name="connsiteY3" fmla="*/ 686304 h 1713183"/>
                <a:gd name="connsiteX4" fmla="*/ 940528 w 1122368"/>
                <a:gd name="connsiteY4" fmla="*/ 562268 h 1713183"/>
                <a:gd name="connsiteX5" fmla="*/ 1122369 w 1122368"/>
                <a:gd name="connsiteY5" fmla="*/ 284455 h 1713183"/>
                <a:gd name="connsiteX6" fmla="*/ 936184 w 1122368"/>
                <a:gd name="connsiteY6" fmla="*/ 0 h 1713183"/>
                <a:gd name="connsiteX7" fmla="*/ 293257 w 1122368"/>
                <a:gd name="connsiteY7" fmla="*/ 290195 h 1713183"/>
                <a:gd name="connsiteX8" fmla="*/ 0 w 1122368"/>
                <a:gd name="connsiteY8" fmla="*/ 995920 h 1713183"/>
                <a:gd name="connsiteX9" fmla="*/ 293257 w 1122368"/>
                <a:gd name="connsiteY9" fmla="*/ 1701657 h 1713183"/>
                <a:gd name="connsiteX10" fmla="*/ 305117 w 1122368"/>
                <a:gd name="connsiteY10" fmla="*/ 1713183 h 1713183"/>
                <a:gd name="connsiteX11" fmla="*/ 334603 w 1122368"/>
                <a:gd name="connsiteY11" fmla="*/ 1333060 h 1713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2368" h="1713183">
                  <a:moveTo>
                    <a:pt x="334603" y="1333060"/>
                  </a:moveTo>
                  <a:lnTo>
                    <a:pt x="629856" y="1229805"/>
                  </a:lnTo>
                  <a:cubicBezTo>
                    <a:pt x="585723" y="1160465"/>
                    <a:pt x="561975" y="1080035"/>
                    <a:pt x="561975" y="995920"/>
                  </a:cubicBezTo>
                  <a:cubicBezTo>
                    <a:pt x="561975" y="878963"/>
                    <a:pt x="607666" y="769003"/>
                    <a:pt x="690632" y="686304"/>
                  </a:cubicBezTo>
                  <a:cubicBezTo>
                    <a:pt x="759105" y="618048"/>
                    <a:pt x="846227" y="575188"/>
                    <a:pt x="940528" y="562268"/>
                  </a:cubicBezTo>
                  <a:lnTo>
                    <a:pt x="1122369" y="284455"/>
                  </a:lnTo>
                  <a:lnTo>
                    <a:pt x="936184" y="0"/>
                  </a:lnTo>
                  <a:cubicBezTo>
                    <a:pt x="693230" y="15430"/>
                    <a:pt x="466945" y="117049"/>
                    <a:pt x="293257" y="290195"/>
                  </a:cubicBezTo>
                  <a:cubicBezTo>
                    <a:pt x="104147" y="478699"/>
                    <a:pt x="0" y="729328"/>
                    <a:pt x="0" y="995920"/>
                  </a:cubicBezTo>
                  <a:cubicBezTo>
                    <a:pt x="0" y="1262514"/>
                    <a:pt x="104147" y="1513148"/>
                    <a:pt x="293257" y="1701657"/>
                  </a:cubicBezTo>
                  <a:cubicBezTo>
                    <a:pt x="297172" y="1705559"/>
                    <a:pt x="301153" y="1709357"/>
                    <a:pt x="305117" y="1713183"/>
                  </a:cubicBezTo>
                  <a:lnTo>
                    <a:pt x="334603" y="1333060"/>
                  </a:lnTo>
                  <a:close/>
                </a:path>
              </a:pathLst>
            </a:custGeom>
            <a:gradFill flip="none" rotWithShape="1">
              <a:gsLst>
                <a:gs pos="19000">
                  <a:srgbClr val="C5B4E4"/>
                </a:gs>
                <a:gs pos="89000">
                  <a:srgbClr val="8661C5"/>
                </a:gs>
              </a:gsLst>
              <a:lin ang="18000000" scaled="0"/>
              <a:tileRect/>
            </a:gradFill>
            <a:ln w="38100" cap="flat">
              <a:noFill/>
              <a:prstDash val="solid"/>
              <a:miter/>
            </a:ln>
          </p:spPr>
          <p:txBody>
            <a:bodyPr rtlCol="0" anchor="ctr"/>
            <a:lstStyle/>
            <a:p>
              <a:pPr marL="0" marR="0" lvl="0" indent="0" algn="l" defTabSz="485984"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1">
              <a:extLst>
                <a:ext uri="{FF2B5EF4-FFF2-40B4-BE49-F238E27FC236}">
                  <a16:creationId xmlns:a16="http://schemas.microsoft.com/office/drawing/2014/main" id="{5BCDD8C6-4191-A1AE-F008-24AC19C15A4B}"/>
                </a:ext>
                <a:ext uri="{C183D7F6-B498-43B3-948B-1728B52AA6E4}">
                  <adec:decorative xmlns:adec="http://schemas.microsoft.com/office/drawing/2017/decorative" val="1"/>
                </a:ext>
              </a:extLst>
            </p:cNvPr>
            <p:cNvSpPr/>
            <p:nvPr/>
          </p:nvSpPr>
          <p:spPr>
            <a:xfrm>
              <a:off x="2945621" y="3990029"/>
              <a:ext cx="3004404" cy="1731033"/>
            </a:xfrm>
            <a:custGeom>
              <a:avLst/>
              <a:gdLst>
                <a:gd name="connsiteX0" fmla="*/ 957983 w 1585927"/>
                <a:gd name="connsiteY0" fmla="*/ 229830 h 913756"/>
                <a:gd name="connsiteX1" fmla="*/ 340899 w 1585927"/>
                <a:gd name="connsiteY1" fmla="*/ 225795 h 913756"/>
                <a:gd name="connsiteX2" fmla="*/ 308992 w 1585927"/>
                <a:gd name="connsiteY2" fmla="*/ 190275 h 913756"/>
                <a:gd name="connsiteX3" fmla="*/ 29955 w 1585927"/>
                <a:gd name="connsiteY3" fmla="*/ 287862 h 913756"/>
                <a:gd name="connsiteX4" fmla="*/ 0 w 1585927"/>
                <a:gd name="connsiteY4" fmla="*/ 674081 h 913756"/>
                <a:gd name="connsiteX5" fmla="*/ 651497 w 1585927"/>
                <a:gd name="connsiteY5" fmla="*/ 913757 h 913756"/>
                <a:gd name="connsiteX6" fmla="*/ 1359471 w 1585927"/>
                <a:gd name="connsiteY6" fmla="*/ 621897 h 913756"/>
                <a:gd name="connsiteX7" fmla="*/ 1585928 w 1585927"/>
                <a:gd name="connsiteY7" fmla="*/ 396112 h 913756"/>
                <a:gd name="connsiteX8" fmla="*/ 1188545 w 1585927"/>
                <a:gd name="connsiteY8" fmla="*/ 0 h 913756"/>
                <a:gd name="connsiteX9" fmla="*/ 957983 w 1585927"/>
                <a:gd name="connsiteY9" fmla="*/ 229830 h 9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5927" h="913756">
                  <a:moveTo>
                    <a:pt x="957983" y="229830"/>
                  </a:moveTo>
                  <a:cubicBezTo>
                    <a:pt x="786399" y="396473"/>
                    <a:pt x="510795" y="395134"/>
                    <a:pt x="340899" y="225795"/>
                  </a:cubicBezTo>
                  <a:cubicBezTo>
                    <a:pt x="329533" y="214458"/>
                    <a:pt x="318937" y="202580"/>
                    <a:pt x="308992" y="190275"/>
                  </a:cubicBezTo>
                  <a:lnTo>
                    <a:pt x="29955" y="287862"/>
                  </a:lnTo>
                  <a:lnTo>
                    <a:pt x="0" y="674081"/>
                  </a:lnTo>
                  <a:cubicBezTo>
                    <a:pt x="186802" y="833859"/>
                    <a:pt x="419152" y="913757"/>
                    <a:pt x="651497" y="913757"/>
                  </a:cubicBezTo>
                  <a:cubicBezTo>
                    <a:pt x="907891" y="913757"/>
                    <a:pt x="1164285" y="816474"/>
                    <a:pt x="1359471" y="621897"/>
                  </a:cubicBezTo>
                  <a:lnTo>
                    <a:pt x="1585928" y="396112"/>
                  </a:lnTo>
                  <a:lnTo>
                    <a:pt x="1188545" y="0"/>
                  </a:lnTo>
                  <a:lnTo>
                    <a:pt x="957983" y="229830"/>
                  </a:lnTo>
                  <a:close/>
                </a:path>
              </a:pathLst>
            </a:custGeom>
            <a:gradFill>
              <a:gsLst>
                <a:gs pos="37000">
                  <a:srgbClr val="C5B4E4"/>
                </a:gs>
                <a:gs pos="87000">
                  <a:schemeClr val="bg1">
                    <a:alpha val="0"/>
                  </a:schemeClr>
                </a:gs>
                <a:gs pos="65000">
                  <a:srgbClr val="C5B4E4">
                    <a:alpha val="48000"/>
                  </a:srgbClr>
                </a:gs>
              </a:gsLst>
              <a:lin ang="18900000" scaled="0"/>
            </a:gradFill>
            <a:ln w="38100" cap="flat">
              <a:noFill/>
              <a:prstDash val="solid"/>
              <a:miter/>
            </a:ln>
          </p:spPr>
          <p:txBody>
            <a:bodyPr rtlCol="0" anchor="ctr"/>
            <a:lstStyle/>
            <a:p>
              <a:pPr marL="0" marR="0" lvl="0" indent="0" algn="l" defTabSz="485984"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TextBox Publish">
              <a:extLst>
                <a:ext uri="{FF2B5EF4-FFF2-40B4-BE49-F238E27FC236}">
                  <a16:creationId xmlns:a16="http://schemas.microsoft.com/office/drawing/2014/main" id="{B3F616FD-A214-30D0-A832-16F36DC2BCB3}"/>
                </a:ext>
              </a:extLst>
            </p:cNvPr>
            <p:cNvSpPr txBox="1"/>
            <p:nvPr/>
          </p:nvSpPr>
          <p:spPr>
            <a:xfrm rot="18010308">
              <a:off x="2923330" y="2456911"/>
              <a:ext cx="2662775" cy="2662775"/>
            </a:xfrm>
            <a:prstGeom prst="rect">
              <a:avLst/>
            </a:prstGeom>
            <a:noFill/>
            <a:ln w="34925" cap="rnd">
              <a:noFill/>
            </a:ln>
          </p:spPr>
          <p:txBody>
            <a:bodyPr spcFirstLastPara="1" wrap="none" lIns="0" tIns="0" rIns="0" bIns="0" numCol="1" rtlCol="0" anchor="b" anchorCtr="0">
              <a:prstTxWarp prst="textArchUp">
                <a:avLst/>
              </a:prstTxWarp>
              <a:spAutoFit/>
            </a:bodyPr>
            <a:lstStyle>
              <a:defPPr>
                <a:defRPr lang="en-US"/>
              </a:defPPr>
              <a:lvl1pPr algn="ctr" defTabSz="914102" fontAlgn="base">
                <a:lnSpc>
                  <a:spcPct val="90000"/>
                </a:lnSpc>
                <a:spcBef>
                  <a:spcPct val="0"/>
                </a:spcBef>
                <a:spcAft>
                  <a:spcPct val="0"/>
                </a:spcAft>
                <a:defRPr sz="1600" kern="0">
                  <a:no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717283" rtl="0" eaLnBrk="1" fontAlgn="base" latinLnBrk="0" hangingPunct="1">
                <a:lnSpc>
                  <a:spcPct val="90000"/>
                </a:lnSpc>
                <a:spcBef>
                  <a:spcPts val="0"/>
                </a:spcBef>
                <a:spcAft>
                  <a:spcPct val="0"/>
                </a:spcAft>
                <a:buClrTx/>
                <a:buSzPct val="90000"/>
                <a:buFontTx/>
                <a:buNone/>
                <a:tabLst/>
                <a:defRPr/>
              </a:pPr>
              <a:r>
                <a:rPr kumimoji="0" lang="en-US" sz="2658"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Publish</a:t>
              </a:r>
            </a:p>
          </p:txBody>
        </p:sp>
        <p:sp>
          <p:nvSpPr>
            <p:cNvPr id="14" name="TextBox Publish">
              <a:extLst>
                <a:ext uri="{FF2B5EF4-FFF2-40B4-BE49-F238E27FC236}">
                  <a16:creationId xmlns:a16="http://schemas.microsoft.com/office/drawing/2014/main" id="{BD0A83C5-59B6-D78D-6DDD-DCF39C783851}"/>
                </a:ext>
              </a:extLst>
            </p:cNvPr>
            <p:cNvSpPr txBox="1"/>
            <p:nvPr/>
          </p:nvSpPr>
          <p:spPr>
            <a:xfrm rot="158582">
              <a:off x="2791072" y="2324656"/>
              <a:ext cx="2927293" cy="2927288"/>
            </a:xfrm>
            <a:prstGeom prst="rect">
              <a:avLst/>
            </a:prstGeom>
            <a:noFill/>
            <a:ln w="34925" cap="rnd">
              <a:noFill/>
            </a:ln>
          </p:spPr>
          <p:txBody>
            <a:bodyPr spcFirstLastPara="1" wrap="none" lIns="0" tIns="0" rIns="0" bIns="0" numCol="1" rtlCol="0" anchor="b" anchorCtr="0">
              <a:prstTxWarp prst="textArchDown">
                <a:avLst/>
              </a:prstTxWarp>
              <a:spAutoFit/>
            </a:bodyPr>
            <a:lstStyle>
              <a:defPPr>
                <a:defRPr lang="en-US"/>
              </a:defPPr>
              <a:lvl1pPr algn="ctr" defTabSz="914102" fontAlgn="base">
                <a:lnSpc>
                  <a:spcPct val="90000"/>
                </a:lnSpc>
                <a:spcBef>
                  <a:spcPct val="0"/>
                </a:spcBef>
                <a:spcAft>
                  <a:spcPct val="0"/>
                </a:spcAft>
                <a:defRPr sz="1600" kern="0">
                  <a:no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717283" rtl="0" eaLnBrk="1" fontAlgn="base" latinLnBrk="0" hangingPunct="1">
                <a:lnSpc>
                  <a:spcPct val="90000"/>
                </a:lnSpc>
                <a:spcBef>
                  <a:spcPts val="0"/>
                </a:spcBef>
                <a:spcAft>
                  <a:spcPct val="0"/>
                </a:spcAft>
                <a:buClrTx/>
                <a:buSzPct val="90000"/>
                <a:buFontTx/>
                <a:buNone/>
                <a:tabLst/>
                <a:defRPr/>
              </a:pPr>
              <a:r>
                <a:rPr kumimoji="0" lang="en-US" sz="2658"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Build</a:t>
              </a:r>
            </a:p>
          </p:txBody>
        </p:sp>
        <p:sp>
          <p:nvSpPr>
            <p:cNvPr id="15" name="TextBox Engage">
              <a:extLst>
                <a:ext uri="{FF2B5EF4-FFF2-40B4-BE49-F238E27FC236}">
                  <a16:creationId xmlns:a16="http://schemas.microsoft.com/office/drawing/2014/main" id="{BE3F589B-06D8-EB93-5A2D-9C8C14B63C65}"/>
                </a:ext>
              </a:extLst>
            </p:cNvPr>
            <p:cNvSpPr txBox="1"/>
            <p:nvPr/>
          </p:nvSpPr>
          <p:spPr>
            <a:xfrm rot="2700000">
              <a:off x="4630538" y="3049890"/>
              <a:ext cx="2234586" cy="713529"/>
            </a:xfrm>
            <a:prstGeom prst="rect">
              <a:avLst/>
            </a:prstGeom>
            <a:noFill/>
            <a:ln w="34925" cap="rnd">
              <a:noFill/>
            </a:ln>
          </p:spPr>
          <p:txBody>
            <a:bodyPr wrap="none" lIns="0" tIns="0" rIns="0" bIns="0" rtlCol="0" anchor="ctr" anchorCtr="0">
              <a:spAutoFit/>
            </a:bodyPr>
            <a:lstStyle>
              <a:defPPr>
                <a:defRPr lang="en-US"/>
              </a:defPPr>
              <a:lvl1pPr marR="0" lvl="0" indent="0" algn="ctr" defTabSz="914102" fontAlgn="base">
                <a:lnSpc>
                  <a:spcPct val="90000"/>
                </a:lnSpc>
                <a:spcBef>
                  <a:spcPts val="0"/>
                </a:spcBef>
                <a:spcAft>
                  <a:spcPct val="0"/>
                </a:spcAft>
                <a:buClrTx/>
                <a:buSzPct val="90000"/>
                <a:buFontTx/>
                <a:buNone/>
                <a:tabLst/>
                <a:defRPr kumimoji="0" sz="2000" b="0" i="0" u="none" strike="noStrike" kern="0" cap="none" spc="0" normalizeH="0" baseline="0">
                  <a:ln>
                    <a:noFill/>
                  </a:ln>
                  <a:solidFill>
                    <a:srgbClr val="FFFFFF"/>
                  </a:soli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717283" rtl="0" eaLnBrk="1" fontAlgn="base" latinLnBrk="0" hangingPunct="1">
                <a:lnSpc>
                  <a:spcPct val="120000"/>
                </a:lnSpc>
                <a:spcBef>
                  <a:spcPts val="0"/>
                </a:spcBef>
                <a:spcAft>
                  <a:spcPct val="0"/>
                </a:spcAft>
                <a:buClrTx/>
                <a:buSzPct val="90000"/>
                <a:buFontTx/>
                <a:buNone/>
                <a:tabLst/>
                <a:defRPr/>
              </a:pPr>
              <a:r>
                <a:rPr kumimoji="0" lang="en-US" sz="2658"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Engage</a:t>
              </a:r>
            </a:p>
            <a:p>
              <a:pPr marL="0" marR="0" lvl="0" indent="0" algn="ctr" defTabSz="717283" rtl="0" eaLnBrk="1" fontAlgn="base" latinLnBrk="0" hangingPunct="1">
                <a:lnSpc>
                  <a:spcPct val="120000"/>
                </a:lnSpc>
                <a:spcBef>
                  <a:spcPts val="0"/>
                </a:spcBef>
                <a:spcAft>
                  <a:spcPct val="0"/>
                </a:spcAft>
                <a:buClrTx/>
                <a:buSzPct val="90000"/>
                <a:buFontTx/>
                <a:buNone/>
                <a:tabLst/>
                <a:defRPr/>
              </a:pPr>
              <a:r>
                <a:rPr kumimoji="0" lang="en-US" sz="1329"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Customers | Partners | Sellers</a:t>
              </a:r>
            </a:p>
          </p:txBody>
        </p:sp>
        <p:sp>
          <p:nvSpPr>
            <p:cNvPr id="16" name="TextBox Publish">
              <a:extLst>
                <a:ext uri="{FF2B5EF4-FFF2-40B4-BE49-F238E27FC236}">
                  <a16:creationId xmlns:a16="http://schemas.microsoft.com/office/drawing/2014/main" id="{3F7FB9D9-1F68-9354-FB1C-7A07F8AE7E05}"/>
                </a:ext>
              </a:extLst>
            </p:cNvPr>
            <p:cNvSpPr txBox="1"/>
            <p:nvPr/>
          </p:nvSpPr>
          <p:spPr>
            <a:xfrm rot="4954275">
              <a:off x="6739416" y="2471272"/>
              <a:ext cx="2662775" cy="2662775"/>
            </a:xfrm>
            <a:prstGeom prst="rect">
              <a:avLst/>
            </a:prstGeom>
            <a:noFill/>
            <a:ln w="34925" cap="rnd">
              <a:noFill/>
            </a:ln>
          </p:spPr>
          <p:txBody>
            <a:bodyPr spcFirstLastPara="1" wrap="none" lIns="0" tIns="0" rIns="0" bIns="0" numCol="1" rtlCol="0" anchor="b" anchorCtr="0">
              <a:prstTxWarp prst="textArchUp">
                <a:avLst/>
              </a:prstTxWarp>
              <a:spAutoFit/>
            </a:bodyPr>
            <a:lstStyle>
              <a:defPPr>
                <a:defRPr lang="en-US"/>
              </a:defPPr>
              <a:lvl1pPr algn="ctr" defTabSz="914102" fontAlgn="base">
                <a:lnSpc>
                  <a:spcPct val="90000"/>
                </a:lnSpc>
                <a:spcBef>
                  <a:spcPct val="0"/>
                </a:spcBef>
                <a:spcAft>
                  <a:spcPct val="0"/>
                </a:spcAft>
                <a:defRPr sz="1600" kern="0">
                  <a:no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717283" rtl="0" eaLnBrk="1" fontAlgn="base" latinLnBrk="0" hangingPunct="1">
                <a:lnSpc>
                  <a:spcPct val="90000"/>
                </a:lnSpc>
                <a:spcBef>
                  <a:spcPts val="0"/>
                </a:spcBef>
                <a:spcAft>
                  <a:spcPct val="0"/>
                </a:spcAft>
                <a:buClrTx/>
                <a:buSzPct val="90000"/>
                <a:buFontTx/>
                <a:buNone/>
                <a:tabLst/>
                <a:defRPr/>
              </a:pPr>
              <a:r>
                <a:rPr kumimoji="0" lang="en-US" sz="2658"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Deploy</a:t>
              </a:r>
            </a:p>
          </p:txBody>
        </p:sp>
        <p:sp>
          <p:nvSpPr>
            <p:cNvPr id="17" name="TextBox Publish">
              <a:extLst>
                <a:ext uri="{FF2B5EF4-FFF2-40B4-BE49-F238E27FC236}">
                  <a16:creationId xmlns:a16="http://schemas.microsoft.com/office/drawing/2014/main" id="{7AF7CFAF-FC23-CE3E-ADC5-04CDFA414A37}"/>
                </a:ext>
              </a:extLst>
            </p:cNvPr>
            <p:cNvSpPr txBox="1"/>
            <p:nvPr/>
          </p:nvSpPr>
          <p:spPr>
            <a:xfrm rot="412970">
              <a:off x="6607157" y="2339016"/>
              <a:ext cx="2927293" cy="2927288"/>
            </a:xfrm>
            <a:prstGeom prst="rect">
              <a:avLst/>
            </a:prstGeom>
            <a:noFill/>
            <a:ln w="34925" cap="rnd">
              <a:noFill/>
            </a:ln>
          </p:spPr>
          <p:txBody>
            <a:bodyPr spcFirstLastPara="1" wrap="none" lIns="0" tIns="0" rIns="0" bIns="0" numCol="1" rtlCol="0" anchor="b" anchorCtr="0">
              <a:prstTxWarp prst="textArchDown">
                <a:avLst/>
              </a:prstTxWarp>
              <a:spAutoFit/>
            </a:bodyPr>
            <a:lstStyle>
              <a:defPPr>
                <a:defRPr lang="en-US"/>
              </a:defPPr>
              <a:lvl1pPr algn="ctr" defTabSz="914102" fontAlgn="base">
                <a:lnSpc>
                  <a:spcPct val="90000"/>
                </a:lnSpc>
                <a:spcBef>
                  <a:spcPct val="0"/>
                </a:spcBef>
                <a:spcAft>
                  <a:spcPct val="0"/>
                </a:spcAft>
                <a:defRPr sz="1600" kern="0">
                  <a:no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717283" rtl="0" eaLnBrk="1" fontAlgn="base" latinLnBrk="0" hangingPunct="1">
                <a:lnSpc>
                  <a:spcPct val="90000"/>
                </a:lnSpc>
                <a:spcBef>
                  <a:spcPts val="0"/>
                </a:spcBef>
                <a:spcAft>
                  <a:spcPct val="0"/>
                </a:spcAft>
                <a:buClrTx/>
                <a:buSzPct val="90000"/>
                <a:buFontTx/>
                <a:buNone/>
                <a:tabLst/>
                <a:defRPr/>
              </a:pPr>
              <a:r>
                <a:rPr kumimoji="0" lang="en-US" sz="2658"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Purchase</a:t>
              </a:r>
            </a:p>
          </p:txBody>
        </p:sp>
        <p:sp>
          <p:nvSpPr>
            <p:cNvPr id="18" name="Graphic 24">
              <a:extLst>
                <a:ext uri="{FF2B5EF4-FFF2-40B4-BE49-F238E27FC236}">
                  <a16:creationId xmlns:a16="http://schemas.microsoft.com/office/drawing/2014/main" id="{97559E05-FB06-A2D9-6D87-9ABDAA02711C}"/>
                </a:ext>
                <a:ext uri="{C183D7F6-B498-43B3-948B-1728B52AA6E4}">
                  <adec:decorative xmlns:adec="http://schemas.microsoft.com/office/drawing/2017/decorative" val="1"/>
                </a:ext>
              </a:extLst>
            </p:cNvPr>
            <p:cNvSpPr/>
            <p:nvPr/>
          </p:nvSpPr>
          <p:spPr>
            <a:xfrm>
              <a:off x="3809256" y="3463315"/>
              <a:ext cx="771596" cy="733935"/>
            </a:xfrm>
            <a:custGeom>
              <a:avLst/>
              <a:gdLst>
                <a:gd name="connsiteX0" fmla="*/ 93793 w 180618"/>
                <a:gd name="connsiteY0" fmla="*/ 1481 h 171801"/>
                <a:gd name="connsiteX1" fmla="*/ 95200 w 180618"/>
                <a:gd name="connsiteY1" fmla="*/ 65 h 171801"/>
                <a:gd name="connsiteX2" fmla="*/ 119599 w 180618"/>
                <a:gd name="connsiteY2" fmla="*/ 65 h 171801"/>
                <a:gd name="connsiteX3" fmla="*/ 119938 w 180618"/>
                <a:gd name="connsiteY3" fmla="*/ 57 h 171801"/>
                <a:gd name="connsiteX4" fmla="*/ 124787 w 180618"/>
                <a:gd name="connsiteY4" fmla="*/ 57 h 171801"/>
                <a:gd name="connsiteX5" fmla="*/ 125126 w 180618"/>
                <a:gd name="connsiteY5" fmla="*/ 65 h 171801"/>
                <a:gd name="connsiteX6" fmla="*/ 125491 w 180618"/>
                <a:gd name="connsiteY6" fmla="*/ 65 h 171801"/>
                <a:gd name="connsiteX7" fmla="*/ 140789 w 180618"/>
                <a:gd name="connsiteY7" fmla="*/ 3412 h 171801"/>
                <a:gd name="connsiteX8" fmla="*/ 141163 w 180618"/>
                <a:gd name="connsiteY8" fmla="*/ 3572 h 171801"/>
                <a:gd name="connsiteX9" fmla="*/ 163450 w 180618"/>
                <a:gd name="connsiteY9" fmla="*/ 20931 h 171801"/>
                <a:gd name="connsiteX10" fmla="*/ 171115 w 180618"/>
                <a:gd name="connsiteY10" fmla="*/ 62347 h 171801"/>
                <a:gd name="connsiteX11" fmla="*/ 139858 w 180618"/>
                <a:gd name="connsiteY11" fmla="*/ 31509 h 171801"/>
                <a:gd name="connsiteX12" fmla="*/ 134841 w 180618"/>
                <a:gd name="connsiteY12" fmla="*/ 29450 h 171801"/>
                <a:gd name="connsiteX13" fmla="*/ 89647 w 180618"/>
                <a:gd name="connsiteY13" fmla="*/ 29450 h 171801"/>
                <a:gd name="connsiteX14" fmla="*/ 89355 w 180618"/>
                <a:gd name="connsiteY14" fmla="*/ 29456 h 171801"/>
                <a:gd name="connsiteX15" fmla="*/ 85332 w 180618"/>
                <a:gd name="connsiteY15" fmla="*/ 30900 h 171801"/>
                <a:gd name="connsiteX16" fmla="*/ 67382 w 180618"/>
                <a:gd name="connsiteY16" fmla="*/ 44500 h 171801"/>
                <a:gd name="connsiteX17" fmla="*/ 65791 w 180618"/>
                <a:gd name="connsiteY17" fmla="*/ 45470 h 171801"/>
                <a:gd name="connsiteX18" fmla="*/ 54449 w 180618"/>
                <a:gd name="connsiteY18" fmla="*/ 42749 h 171801"/>
                <a:gd name="connsiteX19" fmla="*/ 53477 w 180618"/>
                <a:gd name="connsiteY19" fmla="*/ 41174 h 171801"/>
                <a:gd name="connsiteX20" fmla="*/ 56178 w 180618"/>
                <a:gd name="connsiteY20" fmla="*/ 29980 h 171801"/>
                <a:gd name="connsiteX21" fmla="*/ 93793 w 180618"/>
                <a:gd name="connsiteY21" fmla="*/ 1481 h 171801"/>
                <a:gd name="connsiteX22" fmla="*/ 46778 w 180618"/>
                <a:gd name="connsiteY22" fmla="*/ 106955 h 171801"/>
                <a:gd name="connsiteX23" fmla="*/ 46652 w 180618"/>
                <a:gd name="connsiteY23" fmla="*/ 107079 h 171801"/>
                <a:gd name="connsiteX24" fmla="*/ 37374 w 180618"/>
                <a:gd name="connsiteY24" fmla="*/ 116298 h 171801"/>
                <a:gd name="connsiteX25" fmla="*/ 37252 w 180618"/>
                <a:gd name="connsiteY25" fmla="*/ 116420 h 171801"/>
                <a:gd name="connsiteX26" fmla="*/ 25233 w 180618"/>
                <a:gd name="connsiteY26" fmla="*/ 116297 h 171801"/>
                <a:gd name="connsiteX27" fmla="*/ 25233 w 180618"/>
                <a:gd name="connsiteY27" fmla="*/ 104230 h 171801"/>
                <a:gd name="connsiteX28" fmla="*/ 34512 w 180618"/>
                <a:gd name="connsiteY28" fmla="*/ 95012 h 171801"/>
                <a:gd name="connsiteX29" fmla="*/ 46656 w 180618"/>
                <a:gd name="connsiteY29" fmla="*/ 95012 h 171801"/>
                <a:gd name="connsiteX30" fmla="*/ 46778 w 180618"/>
                <a:gd name="connsiteY30" fmla="*/ 106955 h 171801"/>
                <a:gd name="connsiteX31" fmla="*/ 44009 w 180618"/>
                <a:gd name="connsiteY31" fmla="*/ 123135 h 171801"/>
                <a:gd name="connsiteX32" fmla="*/ 44131 w 180618"/>
                <a:gd name="connsiteY32" fmla="*/ 135078 h 171801"/>
                <a:gd name="connsiteX33" fmla="*/ 56276 w 180618"/>
                <a:gd name="connsiteY33" fmla="*/ 135078 h 171801"/>
                <a:gd name="connsiteX34" fmla="*/ 65554 w 180618"/>
                <a:gd name="connsiteY34" fmla="*/ 125860 h 171801"/>
                <a:gd name="connsiteX35" fmla="*/ 65554 w 180618"/>
                <a:gd name="connsiteY35" fmla="*/ 113793 h 171801"/>
                <a:gd name="connsiteX36" fmla="*/ 64225 w 180618"/>
                <a:gd name="connsiteY36" fmla="*/ 112711 h 171801"/>
                <a:gd name="connsiteX37" fmla="*/ 53535 w 180618"/>
                <a:gd name="connsiteY37" fmla="*/ 113670 h 171801"/>
                <a:gd name="connsiteX38" fmla="*/ 53413 w 180618"/>
                <a:gd name="connsiteY38" fmla="*/ 113792 h 171801"/>
                <a:gd name="connsiteX39" fmla="*/ 44135 w 180618"/>
                <a:gd name="connsiteY39" fmla="*/ 123011 h 171801"/>
                <a:gd name="connsiteX40" fmla="*/ 44009 w 180618"/>
                <a:gd name="connsiteY40" fmla="*/ 123135 h 171801"/>
                <a:gd name="connsiteX41" fmla="*/ 23938 w 180618"/>
                <a:gd name="connsiteY41" fmla="*/ 80020 h 171801"/>
                <a:gd name="connsiteX42" fmla="*/ 23938 w 180618"/>
                <a:gd name="connsiteY42" fmla="*/ 92087 h 171801"/>
                <a:gd name="connsiteX43" fmla="*/ 14660 w 180618"/>
                <a:gd name="connsiteY43" fmla="*/ 101307 h 171801"/>
                <a:gd name="connsiteX44" fmla="*/ 2515 w 180618"/>
                <a:gd name="connsiteY44" fmla="*/ 101307 h 171801"/>
                <a:gd name="connsiteX45" fmla="*/ 2515 w 180618"/>
                <a:gd name="connsiteY45" fmla="*/ 89239 h 171801"/>
                <a:gd name="connsiteX46" fmla="*/ 11793 w 180618"/>
                <a:gd name="connsiteY46" fmla="*/ 80020 h 171801"/>
                <a:gd name="connsiteX47" fmla="*/ 23938 w 180618"/>
                <a:gd name="connsiteY47" fmla="*/ 80020 h 171801"/>
                <a:gd name="connsiteX48" fmla="*/ 84456 w 180618"/>
                <a:gd name="connsiteY48" fmla="*/ 132573 h 171801"/>
                <a:gd name="connsiteX49" fmla="*/ 84456 w 180618"/>
                <a:gd name="connsiteY49" fmla="*/ 144641 h 171801"/>
                <a:gd name="connsiteX50" fmla="*/ 75178 w 180618"/>
                <a:gd name="connsiteY50" fmla="*/ 153860 h 171801"/>
                <a:gd name="connsiteX51" fmla="*/ 72887 w 180618"/>
                <a:gd name="connsiteY51" fmla="*/ 155490 h 171801"/>
                <a:gd name="connsiteX52" fmla="*/ 63033 w 180618"/>
                <a:gd name="connsiteY52" fmla="*/ 153860 h 171801"/>
                <a:gd name="connsiteX53" fmla="*/ 61393 w 180618"/>
                <a:gd name="connsiteY53" fmla="*/ 144069 h 171801"/>
                <a:gd name="connsiteX54" fmla="*/ 61405 w 180618"/>
                <a:gd name="connsiteY54" fmla="*/ 144044 h 171801"/>
                <a:gd name="connsiteX55" fmla="*/ 63033 w 180618"/>
                <a:gd name="connsiteY55" fmla="*/ 141793 h 171801"/>
                <a:gd name="connsiteX56" fmla="*/ 72312 w 180618"/>
                <a:gd name="connsiteY56" fmla="*/ 132573 h 171801"/>
                <a:gd name="connsiteX57" fmla="*/ 84456 w 180618"/>
                <a:gd name="connsiteY57" fmla="*/ 132573 h 171801"/>
                <a:gd name="connsiteX58" fmla="*/ 22446 w 180618"/>
                <a:gd name="connsiteY58" fmla="*/ 17376 h 171801"/>
                <a:gd name="connsiteX59" fmla="*/ 71139 w 180618"/>
                <a:gd name="connsiteY59" fmla="*/ 720 h 171801"/>
                <a:gd name="connsiteX60" fmla="*/ 47549 w 180618"/>
                <a:gd name="connsiteY60" fmla="*/ 18592 h 171801"/>
                <a:gd name="connsiteX61" fmla="*/ 43104 w 180618"/>
                <a:gd name="connsiteY61" fmla="*/ 51434 h 171801"/>
                <a:gd name="connsiteX62" fmla="*/ 76010 w 180618"/>
                <a:gd name="connsiteY62" fmla="*/ 55888 h 171801"/>
                <a:gd name="connsiteX63" fmla="*/ 92047 w 180618"/>
                <a:gd name="connsiteY63" fmla="*/ 43738 h 171801"/>
                <a:gd name="connsiteX64" fmla="*/ 131911 w 180618"/>
                <a:gd name="connsiteY64" fmla="*/ 43738 h 171801"/>
                <a:gd name="connsiteX65" fmla="*/ 165309 w 180618"/>
                <a:gd name="connsiteY65" fmla="*/ 76688 h 171801"/>
                <a:gd name="connsiteX66" fmla="*/ 165651 w 180618"/>
                <a:gd name="connsiteY66" fmla="*/ 77069 h 171801"/>
                <a:gd name="connsiteX67" fmla="*/ 176605 w 180618"/>
                <a:gd name="connsiteY67" fmla="*/ 88023 h 171801"/>
                <a:gd name="connsiteX68" fmla="*/ 176605 w 180618"/>
                <a:gd name="connsiteY68" fmla="*/ 107401 h 171801"/>
                <a:gd name="connsiteX69" fmla="*/ 158172 w 180618"/>
                <a:gd name="connsiteY69" fmla="*/ 108264 h 171801"/>
                <a:gd name="connsiteX70" fmla="*/ 157255 w 180618"/>
                <a:gd name="connsiteY70" fmla="*/ 107346 h 171801"/>
                <a:gd name="connsiteX71" fmla="*/ 156682 w 180618"/>
                <a:gd name="connsiteY71" fmla="*/ 106857 h 171801"/>
                <a:gd name="connsiteX72" fmla="*/ 146273 w 180618"/>
                <a:gd name="connsiteY72" fmla="*/ 96448 h 171801"/>
                <a:gd name="connsiteX73" fmla="*/ 139538 w 180618"/>
                <a:gd name="connsiteY73" fmla="*/ 96448 h 171801"/>
                <a:gd name="connsiteX74" fmla="*/ 139538 w 180618"/>
                <a:gd name="connsiteY74" fmla="*/ 103183 h 171801"/>
                <a:gd name="connsiteX75" fmla="*/ 150491 w 180618"/>
                <a:gd name="connsiteY75" fmla="*/ 114136 h 171801"/>
                <a:gd name="connsiteX76" fmla="*/ 151711 w 180618"/>
                <a:gd name="connsiteY76" fmla="*/ 115273 h 171801"/>
                <a:gd name="connsiteX77" fmla="*/ 152128 w 180618"/>
                <a:gd name="connsiteY77" fmla="*/ 115690 h 171801"/>
                <a:gd name="connsiteX78" fmla="*/ 152128 w 180618"/>
                <a:gd name="connsiteY78" fmla="*/ 129418 h 171801"/>
                <a:gd name="connsiteX79" fmla="*/ 138401 w 180618"/>
                <a:gd name="connsiteY79" fmla="*/ 129418 h 171801"/>
                <a:gd name="connsiteX80" fmla="*/ 136792 w 180618"/>
                <a:gd name="connsiteY80" fmla="*/ 127809 h 171801"/>
                <a:gd name="connsiteX81" fmla="*/ 130057 w 180618"/>
                <a:gd name="connsiteY81" fmla="*/ 127809 h 171801"/>
                <a:gd name="connsiteX82" fmla="*/ 128663 w 180618"/>
                <a:gd name="connsiteY82" fmla="*/ 131269 h 171801"/>
                <a:gd name="connsiteX83" fmla="*/ 130057 w 180618"/>
                <a:gd name="connsiteY83" fmla="*/ 134744 h 171801"/>
                <a:gd name="connsiteX84" fmla="*/ 132181 w 180618"/>
                <a:gd name="connsiteY84" fmla="*/ 136868 h 171801"/>
                <a:gd name="connsiteX85" fmla="*/ 132181 w 180618"/>
                <a:gd name="connsiteY85" fmla="*/ 149565 h 171801"/>
                <a:gd name="connsiteX86" fmla="*/ 119484 w 180618"/>
                <a:gd name="connsiteY86" fmla="*/ 149565 h 171801"/>
                <a:gd name="connsiteX87" fmla="*/ 119474 w 180618"/>
                <a:gd name="connsiteY87" fmla="*/ 149555 h 171801"/>
                <a:gd name="connsiteX88" fmla="*/ 119361 w 180618"/>
                <a:gd name="connsiteY88" fmla="*/ 149441 h 171801"/>
                <a:gd name="connsiteX89" fmla="*/ 117361 w 180618"/>
                <a:gd name="connsiteY89" fmla="*/ 147441 h 171801"/>
                <a:gd name="connsiteX90" fmla="*/ 114930 w 180618"/>
                <a:gd name="connsiteY90" fmla="*/ 146139 h 171801"/>
                <a:gd name="connsiteX91" fmla="*/ 110625 w 180618"/>
                <a:gd name="connsiteY91" fmla="*/ 147441 h 171801"/>
                <a:gd name="connsiteX92" fmla="*/ 110625 w 180618"/>
                <a:gd name="connsiteY92" fmla="*/ 154176 h 171801"/>
                <a:gd name="connsiteX93" fmla="*/ 112705 w 180618"/>
                <a:gd name="connsiteY93" fmla="*/ 156256 h 171801"/>
                <a:gd name="connsiteX94" fmla="*/ 112626 w 180618"/>
                <a:gd name="connsiteY94" fmla="*/ 169121 h 171801"/>
                <a:gd name="connsiteX95" fmla="*/ 99849 w 180618"/>
                <a:gd name="connsiteY95" fmla="*/ 169283 h 171801"/>
                <a:gd name="connsiteX96" fmla="*/ 86212 w 180618"/>
                <a:gd name="connsiteY96" fmla="*/ 156323 h 171801"/>
                <a:gd name="connsiteX97" fmla="*/ 91213 w 180618"/>
                <a:gd name="connsiteY97" fmla="*/ 151355 h 171801"/>
                <a:gd name="connsiteX98" fmla="*/ 91213 w 180618"/>
                <a:gd name="connsiteY98" fmla="*/ 125860 h 171801"/>
                <a:gd name="connsiteX99" fmla="*/ 77609 w 180618"/>
                <a:gd name="connsiteY99" fmla="*/ 120597 h 171801"/>
                <a:gd name="connsiteX100" fmla="*/ 72311 w 180618"/>
                <a:gd name="connsiteY100" fmla="*/ 107079 h 171801"/>
                <a:gd name="connsiteX101" fmla="*/ 58711 w 180618"/>
                <a:gd name="connsiteY101" fmla="*/ 101815 h 171801"/>
                <a:gd name="connsiteX102" fmla="*/ 53413 w 180618"/>
                <a:gd name="connsiteY102" fmla="*/ 88298 h 171801"/>
                <a:gd name="connsiteX103" fmla="*/ 35847 w 180618"/>
                <a:gd name="connsiteY103" fmla="*/ 83640 h 171801"/>
                <a:gd name="connsiteX104" fmla="*/ 30695 w 180618"/>
                <a:gd name="connsiteY104" fmla="*/ 73307 h 171801"/>
                <a:gd name="connsiteX105" fmla="*/ 6753 w 180618"/>
                <a:gd name="connsiteY105" fmla="*/ 71802 h 171801"/>
                <a:gd name="connsiteX106" fmla="*/ 22446 w 180618"/>
                <a:gd name="connsiteY106" fmla="*/ 17376 h 17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80618" h="171801">
                  <a:moveTo>
                    <a:pt x="93793" y="1481"/>
                  </a:moveTo>
                  <a:cubicBezTo>
                    <a:pt x="94333" y="1072"/>
                    <a:pt x="94804" y="595"/>
                    <a:pt x="95200" y="65"/>
                  </a:cubicBezTo>
                  <a:lnTo>
                    <a:pt x="119599" y="65"/>
                  </a:lnTo>
                  <a:cubicBezTo>
                    <a:pt x="119712" y="65"/>
                    <a:pt x="119825" y="63"/>
                    <a:pt x="119938" y="57"/>
                  </a:cubicBezTo>
                  <a:cubicBezTo>
                    <a:pt x="121557" y="-19"/>
                    <a:pt x="123175" y="-19"/>
                    <a:pt x="124787" y="57"/>
                  </a:cubicBezTo>
                  <a:cubicBezTo>
                    <a:pt x="124900" y="63"/>
                    <a:pt x="125013" y="65"/>
                    <a:pt x="125126" y="65"/>
                  </a:cubicBezTo>
                  <a:lnTo>
                    <a:pt x="125491" y="65"/>
                  </a:lnTo>
                  <a:cubicBezTo>
                    <a:pt x="130968" y="65"/>
                    <a:pt x="136144" y="1266"/>
                    <a:pt x="140789" y="3412"/>
                  </a:cubicBezTo>
                  <a:cubicBezTo>
                    <a:pt x="140912" y="3469"/>
                    <a:pt x="141036" y="3522"/>
                    <a:pt x="141163" y="3572"/>
                  </a:cubicBezTo>
                  <a:cubicBezTo>
                    <a:pt x="149902" y="7021"/>
                    <a:pt x="157704" y="12897"/>
                    <a:pt x="163450" y="20931"/>
                  </a:cubicBezTo>
                  <a:cubicBezTo>
                    <a:pt x="172108" y="33040"/>
                    <a:pt x="174809" y="48222"/>
                    <a:pt x="171115" y="62347"/>
                  </a:cubicBezTo>
                  <a:lnTo>
                    <a:pt x="139858" y="31509"/>
                  </a:lnTo>
                  <a:cubicBezTo>
                    <a:pt x="138521" y="30190"/>
                    <a:pt x="136719" y="29450"/>
                    <a:pt x="134841" y="29450"/>
                  </a:cubicBezTo>
                  <a:lnTo>
                    <a:pt x="89647" y="29450"/>
                  </a:lnTo>
                  <a:cubicBezTo>
                    <a:pt x="89549" y="29450"/>
                    <a:pt x="89452" y="29452"/>
                    <a:pt x="89355" y="29456"/>
                  </a:cubicBezTo>
                  <a:cubicBezTo>
                    <a:pt x="87901" y="29516"/>
                    <a:pt x="86496" y="30018"/>
                    <a:pt x="85332" y="30900"/>
                  </a:cubicBezTo>
                  <a:lnTo>
                    <a:pt x="67382" y="44500"/>
                  </a:lnTo>
                  <a:cubicBezTo>
                    <a:pt x="66877" y="44883"/>
                    <a:pt x="66343" y="45206"/>
                    <a:pt x="65791" y="45470"/>
                  </a:cubicBezTo>
                  <a:cubicBezTo>
                    <a:pt x="61927" y="47320"/>
                    <a:pt x="57150" y="46278"/>
                    <a:pt x="54449" y="42749"/>
                  </a:cubicBezTo>
                  <a:cubicBezTo>
                    <a:pt x="54065" y="42248"/>
                    <a:pt x="53742" y="41720"/>
                    <a:pt x="53477" y="41174"/>
                  </a:cubicBezTo>
                  <a:cubicBezTo>
                    <a:pt x="51623" y="37353"/>
                    <a:pt x="52655" y="32649"/>
                    <a:pt x="56178" y="29980"/>
                  </a:cubicBezTo>
                  <a:lnTo>
                    <a:pt x="93793" y="1481"/>
                  </a:lnTo>
                  <a:close/>
                  <a:moveTo>
                    <a:pt x="46778" y="106955"/>
                  </a:moveTo>
                  <a:lnTo>
                    <a:pt x="46652" y="107079"/>
                  </a:lnTo>
                  <a:lnTo>
                    <a:pt x="37374" y="116298"/>
                  </a:lnTo>
                  <a:lnTo>
                    <a:pt x="37252" y="116420"/>
                  </a:lnTo>
                  <a:cubicBezTo>
                    <a:pt x="33890" y="119629"/>
                    <a:pt x="28545" y="119588"/>
                    <a:pt x="25233" y="116297"/>
                  </a:cubicBezTo>
                  <a:cubicBezTo>
                    <a:pt x="21880" y="112965"/>
                    <a:pt x="21880" y="107563"/>
                    <a:pt x="25233" y="104230"/>
                  </a:cubicBezTo>
                  <a:lnTo>
                    <a:pt x="34512" y="95012"/>
                  </a:lnTo>
                  <a:cubicBezTo>
                    <a:pt x="37865" y="91679"/>
                    <a:pt x="43303" y="91679"/>
                    <a:pt x="46656" y="95012"/>
                  </a:cubicBezTo>
                  <a:cubicBezTo>
                    <a:pt x="49969" y="98302"/>
                    <a:pt x="50010" y="103615"/>
                    <a:pt x="46778" y="106955"/>
                  </a:cubicBezTo>
                  <a:close/>
                  <a:moveTo>
                    <a:pt x="44009" y="123135"/>
                  </a:moveTo>
                  <a:cubicBezTo>
                    <a:pt x="40778" y="126476"/>
                    <a:pt x="40818" y="131788"/>
                    <a:pt x="44131" y="135078"/>
                  </a:cubicBezTo>
                  <a:cubicBezTo>
                    <a:pt x="47485" y="138411"/>
                    <a:pt x="52922" y="138411"/>
                    <a:pt x="56276" y="135078"/>
                  </a:cubicBezTo>
                  <a:lnTo>
                    <a:pt x="65554" y="125860"/>
                  </a:lnTo>
                  <a:cubicBezTo>
                    <a:pt x="68907" y="122527"/>
                    <a:pt x="68907" y="117125"/>
                    <a:pt x="65554" y="113793"/>
                  </a:cubicBezTo>
                  <a:cubicBezTo>
                    <a:pt x="65140" y="113381"/>
                    <a:pt x="64694" y="113020"/>
                    <a:pt x="64225" y="112711"/>
                  </a:cubicBezTo>
                  <a:cubicBezTo>
                    <a:pt x="60937" y="110542"/>
                    <a:pt x="56477" y="110862"/>
                    <a:pt x="53535" y="113670"/>
                  </a:cubicBezTo>
                  <a:lnTo>
                    <a:pt x="53413" y="113792"/>
                  </a:lnTo>
                  <a:lnTo>
                    <a:pt x="44135" y="123011"/>
                  </a:lnTo>
                  <a:lnTo>
                    <a:pt x="44009" y="123135"/>
                  </a:lnTo>
                  <a:close/>
                  <a:moveTo>
                    <a:pt x="23938" y="80020"/>
                  </a:moveTo>
                  <a:cubicBezTo>
                    <a:pt x="27292" y="83353"/>
                    <a:pt x="27292" y="88756"/>
                    <a:pt x="23938" y="92087"/>
                  </a:cubicBezTo>
                  <a:lnTo>
                    <a:pt x="14660" y="101307"/>
                  </a:lnTo>
                  <a:cubicBezTo>
                    <a:pt x="11307" y="104638"/>
                    <a:pt x="5869" y="104638"/>
                    <a:pt x="2515" y="101307"/>
                  </a:cubicBezTo>
                  <a:cubicBezTo>
                    <a:pt x="-838" y="97974"/>
                    <a:pt x="-838" y="92571"/>
                    <a:pt x="2515" y="89239"/>
                  </a:cubicBezTo>
                  <a:lnTo>
                    <a:pt x="11793" y="80020"/>
                  </a:lnTo>
                  <a:cubicBezTo>
                    <a:pt x="15147" y="76688"/>
                    <a:pt x="20585" y="76688"/>
                    <a:pt x="23938" y="80020"/>
                  </a:cubicBezTo>
                  <a:close/>
                  <a:moveTo>
                    <a:pt x="84456" y="132573"/>
                  </a:moveTo>
                  <a:cubicBezTo>
                    <a:pt x="87810" y="135906"/>
                    <a:pt x="87810" y="141309"/>
                    <a:pt x="84456" y="144641"/>
                  </a:cubicBezTo>
                  <a:lnTo>
                    <a:pt x="75178" y="153860"/>
                  </a:lnTo>
                  <a:cubicBezTo>
                    <a:pt x="74490" y="154543"/>
                    <a:pt x="73715" y="155087"/>
                    <a:pt x="72887" y="155490"/>
                  </a:cubicBezTo>
                  <a:cubicBezTo>
                    <a:pt x="69681" y="157052"/>
                    <a:pt x="65699" y="156508"/>
                    <a:pt x="63033" y="153860"/>
                  </a:cubicBezTo>
                  <a:cubicBezTo>
                    <a:pt x="60367" y="151211"/>
                    <a:pt x="59821" y="147254"/>
                    <a:pt x="61393" y="144069"/>
                  </a:cubicBezTo>
                  <a:lnTo>
                    <a:pt x="61405" y="144044"/>
                  </a:lnTo>
                  <a:cubicBezTo>
                    <a:pt x="61809" y="143232"/>
                    <a:pt x="62352" y="142469"/>
                    <a:pt x="63033" y="141793"/>
                  </a:cubicBezTo>
                  <a:lnTo>
                    <a:pt x="72312" y="132573"/>
                  </a:lnTo>
                  <a:cubicBezTo>
                    <a:pt x="75665" y="129242"/>
                    <a:pt x="81102" y="129242"/>
                    <a:pt x="84456" y="132573"/>
                  </a:cubicBezTo>
                  <a:close/>
                  <a:moveTo>
                    <a:pt x="22446" y="17376"/>
                  </a:moveTo>
                  <a:cubicBezTo>
                    <a:pt x="35739" y="4167"/>
                    <a:pt x="53821" y="-1385"/>
                    <a:pt x="71139" y="720"/>
                  </a:cubicBezTo>
                  <a:lnTo>
                    <a:pt x="47549" y="18592"/>
                  </a:lnTo>
                  <a:cubicBezTo>
                    <a:pt x="37212" y="26424"/>
                    <a:pt x="35221" y="41136"/>
                    <a:pt x="43104" y="51434"/>
                  </a:cubicBezTo>
                  <a:cubicBezTo>
                    <a:pt x="50971" y="61710"/>
                    <a:pt x="65695" y="63703"/>
                    <a:pt x="76010" y="55888"/>
                  </a:cubicBezTo>
                  <a:lnTo>
                    <a:pt x="92047" y="43738"/>
                  </a:lnTo>
                  <a:lnTo>
                    <a:pt x="131911" y="43738"/>
                  </a:lnTo>
                  <a:lnTo>
                    <a:pt x="165309" y="76688"/>
                  </a:lnTo>
                  <a:cubicBezTo>
                    <a:pt x="165415" y="76820"/>
                    <a:pt x="165529" y="76947"/>
                    <a:pt x="165651" y="77069"/>
                  </a:cubicBezTo>
                  <a:lnTo>
                    <a:pt x="176605" y="88023"/>
                  </a:lnTo>
                  <a:cubicBezTo>
                    <a:pt x="181956" y="93374"/>
                    <a:pt x="181956" y="102050"/>
                    <a:pt x="176605" y="107401"/>
                  </a:cubicBezTo>
                  <a:cubicBezTo>
                    <a:pt x="171558" y="112447"/>
                    <a:pt x="163555" y="112735"/>
                    <a:pt x="158172" y="108264"/>
                  </a:cubicBezTo>
                  <a:lnTo>
                    <a:pt x="157255" y="107346"/>
                  </a:lnTo>
                  <a:cubicBezTo>
                    <a:pt x="157075" y="107165"/>
                    <a:pt x="156883" y="107003"/>
                    <a:pt x="156682" y="106857"/>
                  </a:cubicBezTo>
                  <a:lnTo>
                    <a:pt x="146273" y="96448"/>
                  </a:lnTo>
                  <a:cubicBezTo>
                    <a:pt x="144413" y="94588"/>
                    <a:pt x="141397" y="94588"/>
                    <a:pt x="139538" y="96448"/>
                  </a:cubicBezTo>
                  <a:cubicBezTo>
                    <a:pt x="137678" y="98307"/>
                    <a:pt x="137678" y="101323"/>
                    <a:pt x="139538" y="103183"/>
                  </a:cubicBezTo>
                  <a:lnTo>
                    <a:pt x="150491" y="114136"/>
                  </a:lnTo>
                  <a:cubicBezTo>
                    <a:pt x="150887" y="114532"/>
                    <a:pt x="151295" y="114911"/>
                    <a:pt x="151711" y="115273"/>
                  </a:cubicBezTo>
                  <a:lnTo>
                    <a:pt x="152128" y="115690"/>
                  </a:lnTo>
                  <a:cubicBezTo>
                    <a:pt x="155919" y="119481"/>
                    <a:pt x="155919" y="125627"/>
                    <a:pt x="152128" y="129418"/>
                  </a:cubicBezTo>
                  <a:cubicBezTo>
                    <a:pt x="148337" y="133209"/>
                    <a:pt x="142192" y="133209"/>
                    <a:pt x="138401" y="129418"/>
                  </a:cubicBezTo>
                  <a:lnTo>
                    <a:pt x="136792" y="127809"/>
                  </a:lnTo>
                  <a:cubicBezTo>
                    <a:pt x="134933" y="125949"/>
                    <a:pt x="131917" y="125949"/>
                    <a:pt x="130057" y="127809"/>
                  </a:cubicBezTo>
                  <a:cubicBezTo>
                    <a:pt x="129104" y="128762"/>
                    <a:pt x="128639" y="130020"/>
                    <a:pt x="128663" y="131269"/>
                  </a:cubicBezTo>
                  <a:cubicBezTo>
                    <a:pt x="128635" y="132524"/>
                    <a:pt x="129100" y="133787"/>
                    <a:pt x="130057" y="134744"/>
                  </a:cubicBezTo>
                  <a:lnTo>
                    <a:pt x="132181" y="136868"/>
                  </a:lnTo>
                  <a:cubicBezTo>
                    <a:pt x="135687" y="140374"/>
                    <a:pt x="135687" y="146059"/>
                    <a:pt x="132181" y="149565"/>
                  </a:cubicBezTo>
                  <a:cubicBezTo>
                    <a:pt x="128675" y="153071"/>
                    <a:pt x="122990" y="153071"/>
                    <a:pt x="119484" y="149565"/>
                  </a:cubicBezTo>
                  <a:lnTo>
                    <a:pt x="119474" y="149555"/>
                  </a:lnTo>
                  <a:lnTo>
                    <a:pt x="119361" y="149441"/>
                  </a:lnTo>
                  <a:lnTo>
                    <a:pt x="117361" y="147441"/>
                  </a:lnTo>
                  <a:cubicBezTo>
                    <a:pt x="116671" y="146750"/>
                    <a:pt x="115821" y="146316"/>
                    <a:pt x="114930" y="146139"/>
                  </a:cubicBezTo>
                  <a:cubicBezTo>
                    <a:pt x="113422" y="145837"/>
                    <a:pt x="111795" y="146270"/>
                    <a:pt x="110625" y="147441"/>
                  </a:cubicBezTo>
                  <a:cubicBezTo>
                    <a:pt x="108765" y="149300"/>
                    <a:pt x="108765" y="152316"/>
                    <a:pt x="110625" y="154176"/>
                  </a:cubicBezTo>
                  <a:lnTo>
                    <a:pt x="112705" y="156256"/>
                  </a:lnTo>
                  <a:cubicBezTo>
                    <a:pt x="116201" y="159837"/>
                    <a:pt x="116174" y="165573"/>
                    <a:pt x="112626" y="169121"/>
                  </a:cubicBezTo>
                  <a:cubicBezTo>
                    <a:pt x="109116" y="172631"/>
                    <a:pt x="103448" y="172703"/>
                    <a:pt x="99849" y="169283"/>
                  </a:cubicBezTo>
                  <a:lnTo>
                    <a:pt x="86212" y="156323"/>
                  </a:lnTo>
                  <a:lnTo>
                    <a:pt x="91213" y="151355"/>
                  </a:lnTo>
                  <a:cubicBezTo>
                    <a:pt x="98299" y="144314"/>
                    <a:pt x="98299" y="132900"/>
                    <a:pt x="91213" y="125860"/>
                  </a:cubicBezTo>
                  <a:cubicBezTo>
                    <a:pt x="87473" y="122143"/>
                    <a:pt x="82506" y="120389"/>
                    <a:pt x="77609" y="120597"/>
                  </a:cubicBezTo>
                  <a:cubicBezTo>
                    <a:pt x="77816" y="115729"/>
                    <a:pt x="76050" y="110795"/>
                    <a:pt x="72311" y="107079"/>
                  </a:cubicBezTo>
                  <a:cubicBezTo>
                    <a:pt x="68572" y="103364"/>
                    <a:pt x="63608" y="101610"/>
                    <a:pt x="58711" y="101815"/>
                  </a:cubicBezTo>
                  <a:cubicBezTo>
                    <a:pt x="58919" y="96949"/>
                    <a:pt x="57153" y="92014"/>
                    <a:pt x="53413" y="88298"/>
                  </a:cubicBezTo>
                  <a:cubicBezTo>
                    <a:pt x="48654" y="83569"/>
                    <a:pt x="41910" y="82017"/>
                    <a:pt x="35847" y="83640"/>
                  </a:cubicBezTo>
                  <a:cubicBezTo>
                    <a:pt x="35336" y="79861"/>
                    <a:pt x="33618" y="76211"/>
                    <a:pt x="30695" y="73307"/>
                  </a:cubicBezTo>
                  <a:cubicBezTo>
                    <a:pt x="24157" y="66810"/>
                    <a:pt x="13870" y="66309"/>
                    <a:pt x="6753" y="71802"/>
                  </a:cubicBezTo>
                  <a:cubicBezTo>
                    <a:pt x="2354" y="52851"/>
                    <a:pt x="7585" y="32141"/>
                    <a:pt x="22446" y="17376"/>
                  </a:cubicBezTo>
                  <a:close/>
                </a:path>
              </a:pathLst>
            </a:custGeom>
            <a:gradFill>
              <a:gsLst>
                <a:gs pos="0">
                  <a:srgbClr val="8560C5"/>
                </a:gs>
                <a:gs pos="74000">
                  <a:srgbClr val="C5B4E3"/>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349994" rtl="0" eaLnBrk="1" fontAlgn="base" latinLnBrk="0" hangingPunct="1">
                <a:lnSpc>
                  <a:spcPct val="90000"/>
                </a:lnSpc>
                <a:spcBef>
                  <a:spcPct val="0"/>
                </a:spcBef>
                <a:spcAft>
                  <a:spcPct val="0"/>
                </a:spcAft>
                <a:buClrTx/>
                <a:buSzTx/>
                <a:buFontTx/>
                <a:buNone/>
                <a:tabLst/>
                <a:defRPr/>
              </a:pPr>
              <a:endParaRPr kumimoji="0" lang="en-CA" sz="2362"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9" name="TextBox Publish">
              <a:extLst>
                <a:ext uri="{FF2B5EF4-FFF2-40B4-BE49-F238E27FC236}">
                  <a16:creationId xmlns:a16="http://schemas.microsoft.com/office/drawing/2014/main" id="{7B601BA0-9042-FB6E-5D89-F24BDDA6B5BE}"/>
                </a:ext>
              </a:extLst>
            </p:cNvPr>
            <p:cNvSpPr txBox="1"/>
            <p:nvPr/>
          </p:nvSpPr>
          <p:spPr>
            <a:xfrm rot="20023787">
              <a:off x="6739416" y="2471272"/>
              <a:ext cx="2662776" cy="2662775"/>
            </a:xfrm>
            <a:prstGeom prst="rect">
              <a:avLst/>
            </a:prstGeom>
            <a:noFill/>
            <a:ln w="34925" cap="rnd">
              <a:noFill/>
            </a:ln>
          </p:spPr>
          <p:txBody>
            <a:bodyPr spcFirstLastPara="1" wrap="none" lIns="0" tIns="0" rIns="0" bIns="0" numCol="1" rtlCol="0" anchor="b" anchorCtr="0">
              <a:prstTxWarp prst="textArchUp">
                <a:avLst/>
              </a:prstTxWarp>
              <a:spAutoFit/>
            </a:bodyPr>
            <a:lstStyle>
              <a:defPPr>
                <a:defRPr lang="en-US"/>
              </a:defPPr>
              <a:lvl1pPr algn="ctr" defTabSz="914102" fontAlgn="base">
                <a:lnSpc>
                  <a:spcPct val="90000"/>
                </a:lnSpc>
                <a:spcBef>
                  <a:spcPct val="0"/>
                </a:spcBef>
                <a:spcAft>
                  <a:spcPct val="0"/>
                </a:spcAft>
                <a:defRPr sz="1600" kern="0">
                  <a:no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717283" rtl="0" eaLnBrk="1" fontAlgn="base" latinLnBrk="0" hangingPunct="1">
                <a:lnSpc>
                  <a:spcPct val="90000"/>
                </a:lnSpc>
                <a:spcBef>
                  <a:spcPts val="0"/>
                </a:spcBef>
                <a:spcAft>
                  <a:spcPct val="0"/>
                </a:spcAft>
                <a:buClrTx/>
                <a:buSzPct val="90000"/>
                <a:buFontTx/>
                <a:buNone/>
                <a:tabLst/>
                <a:defRPr/>
              </a:pPr>
              <a:r>
                <a:rPr kumimoji="0" lang="en-US" sz="2658"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Advocate</a:t>
              </a:r>
            </a:p>
          </p:txBody>
        </p:sp>
        <p:sp>
          <p:nvSpPr>
            <p:cNvPr id="20" name="Freeform 19">
              <a:extLst>
                <a:ext uri="{FF2B5EF4-FFF2-40B4-BE49-F238E27FC236}">
                  <a16:creationId xmlns:a16="http://schemas.microsoft.com/office/drawing/2014/main" id="{F6389D04-151F-56A5-9C5C-5B836C7AFBF9}"/>
                </a:ext>
                <a:ext uri="{C183D7F6-B498-43B3-948B-1728B52AA6E4}">
                  <adec:decorative xmlns:adec="http://schemas.microsoft.com/office/drawing/2017/decorative" val="1"/>
                </a:ext>
              </a:extLst>
            </p:cNvPr>
            <p:cNvSpPr/>
            <p:nvPr/>
          </p:nvSpPr>
          <p:spPr>
            <a:xfrm>
              <a:off x="7654311" y="3476679"/>
              <a:ext cx="779075" cy="702732"/>
            </a:xfrm>
            <a:custGeom>
              <a:avLst/>
              <a:gdLst>
                <a:gd name="connsiteX0" fmla="*/ 85909 w 667314"/>
                <a:gd name="connsiteY0" fmla="*/ 354783 h 601923"/>
                <a:gd name="connsiteX1" fmla="*/ 337027 w 667314"/>
                <a:gd name="connsiteY1" fmla="*/ 354783 h 601923"/>
                <a:gd name="connsiteX2" fmla="*/ 370482 w 667314"/>
                <a:gd name="connsiteY2" fmla="*/ 360961 h 601923"/>
                <a:gd name="connsiteX3" fmla="*/ 397742 w 667314"/>
                <a:gd name="connsiteY3" fmla="*/ 378338 h 601923"/>
                <a:gd name="connsiteX4" fmla="*/ 415915 w 667314"/>
                <a:gd name="connsiteY4" fmla="*/ 403825 h 601923"/>
                <a:gd name="connsiteX5" fmla="*/ 422936 w 667314"/>
                <a:gd name="connsiteY5" fmla="*/ 435104 h 601923"/>
                <a:gd name="connsiteX6" fmla="*/ 422936 w 667314"/>
                <a:gd name="connsiteY6" fmla="*/ 453639 h 601923"/>
                <a:gd name="connsiteX7" fmla="*/ 413850 w 667314"/>
                <a:gd name="connsiteY7" fmla="*/ 498819 h 601923"/>
                <a:gd name="connsiteX8" fmla="*/ 388655 w 667314"/>
                <a:gd name="connsiteY8" fmla="*/ 535890 h 601923"/>
                <a:gd name="connsiteX9" fmla="*/ 351483 w 667314"/>
                <a:gd name="connsiteY9" fmla="*/ 564853 h 601923"/>
                <a:gd name="connsiteX10" fmla="*/ 306877 w 667314"/>
                <a:gd name="connsiteY10" fmla="*/ 585319 h 601923"/>
                <a:gd name="connsiteX11" fmla="*/ 258966 w 667314"/>
                <a:gd name="connsiteY11" fmla="*/ 597675 h 601923"/>
                <a:gd name="connsiteX12" fmla="*/ 211468 w 667314"/>
                <a:gd name="connsiteY12" fmla="*/ 601923 h 601923"/>
                <a:gd name="connsiteX13" fmla="*/ 165623 w 667314"/>
                <a:gd name="connsiteY13" fmla="*/ 598062 h 601923"/>
                <a:gd name="connsiteX14" fmla="*/ 117712 w 667314"/>
                <a:gd name="connsiteY14" fmla="*/ 585705 h 601923"/>
                <a:gd name="connsiteX15" fmla="*/ 73106 w 667314"/>
                <a:gd name="connsiteY15" fmla="*/ 565625 h 601923"/>
                <a:gd name="connsiteX16" fmla="*/ 35520 w 667314"/>
                <a:gd name="connsiteY16" fmla="*/ 537049 h 601923"/>
                <a:gd name="connsiteX17" fmla="*/ 9500 w 667314"/>
                <a:gd name="connsiteY17" fmla="*/ 500750 h 601923"/>
                <a:gd name="connsiteX18" fmla="*/ 0 w 667314"/>
                <a:gd name="connsiteY18" fmla="*/ 456729 h 601923"/>
                <a:gd name="connsiteX19" fmla="*/ 0 w 667314"/>
                <a:gd name="connsiteY19" fmla="*/ 435104 h 601923"/>
                <a:gd name="connsiteX20" fmla="*/ 6608 w 667314"/>
                <a:gd name="connsiteY20" fmla="*/ 403825 h 601923"/>
                <a:gd name="connsiteX21" fmla="*/ 24781 w 667314"/>
                <a:gd name="connsiteY21" fmla="*/ 378338 h 601923"/>
                <a:gd name="connsiteX22" fmla="*/ 52041 w 667314"/>
                <a:gd name="connsiteY22" fmla="*/ 360961 h 601923"/>
                <a:gd name="connsiteX23" fmla="*/ 85909 w 667314"/>
                <a:gd name="connsiteY23" fmla="*/ 354783 h 601923"/>
                <a:gd name="connsiteX24" fmla="*/ 403885 w 667314"/>
                <a:gd name="connsiteY24" fmla="*/ 287213 h 601923"/>
                <a:gd name="connsiteX25" fmla="*/ 600165 w 667314"/>
                <a:gd name="connsiteY25" fmla="*/ 287213 h 601923"/>
                <a:gd name="connsiteX26" fmla="*/ 626315 w 667314"/>
                <a:gd name="connsiteY26" fmla="*/ 292378 h 601923"/>
                <a:gd name="connsiteX27" fmla="*/ 647621 w 667314"/>
                <a:gd name="connsiteY27" fmla="*/ 306906 h 601923"/>
                <a:gd name="connsiteX28" fmla="*/ 661826 w 667314"/>
                <a:gd name="connsiteY28" fmla="*/ 328212 h 601923"/>
                <a:gd name="connsiteX29" fmla="*/ 667314 w 667314"/>
                <a:gd name="connsiteY29" fmla="*/ 354361 h 601923"/>
                <a:gd name="connsiteX30" fmla="*/ 667314 w 667314"/>
                <a:gd name="connsiteY30" fmla="*/ 369857 h 601923"/>
                <a:gd name="connsiteX31" fmla="*/ 660212 w 667314"/>
                <a:gd name="connsiteY31" fmla="*/ 407628 h 601923"/>
                <a:gd name="connsiteX32" fmla="*/ 640519 w 667314"/>
                <a:gd name="connsiteY32" fmla="*/ 438620 h 601923"/>
                <a:gd name="connsiteX33" fmla="*/ 611464 w 667314"/>
                <a:gd name="connsiteY33" fmla="*/ 462832 h 601923"/>
                <a:gd name="connsiteX34" fmla="*/ 576599 w 667314"/>
                <a:gd name="connsiteY34" fmla="*/ 479942 h 601923"/>
                <a:gd name="connsiteX35" fmla="*/ 539150 w 667314"/>
                <a:gd name="connsiteY35" fmla="*/ 490272 h 601923"/>
                <a:gd name="connsiteX36" fmla="*/ 502025 w 667314"/>
                <a:gd name="connsiteY36" fmla="*/ 493823 h 601923"/>
                <a:gd name="connsiteX37" fmla="*/ 466708 w 667314"/>
                <a:gd name="connsiteY37" fmla="*/ 490641 h 601923"/>
                <a:gd name="connsiteX38" fmla="*/ 475875 w 667314"/>
                <a:gd name="connsiteY38" fmla="*/ 441887 h 601923"/>
                <a:gd name="connsiteX39" fmla="*/ 475875 w 667314"/>
                <a:gd name="connsiteY39" fmla="*/ 417099 h 601923"/>
                <a:gd name="connsiteX40" fmla="*/ 467097 w 667314"/>
                <a:gd name="connsiteY40" fmla="*/ 375269 h 601923"/>
                <a:gd name="connsiteX41" fmla="*/ 444374 w 667314"/>
                <a:gd name="connsiteY41" fmla="*/ 341185 h 601923"/>
                <a:gd name="connsiteX42" fmla="*/ 410289 w 667314"/>
                <a:gd name="connsiteY42" fmla="*/ 317946 h 601923"/>
                <a:gd name="connsiteX43" fmla="*/ 368460 w 667314"/>
                <a:gd name="connsiteY43" fmla="*/ 309683 h 601923"/>
                <a:gd name="connsiteX44" fmla="*/ 354254 w 667314"/>
                <a:gd name="connsiteY44" fmla="*/ 309683 h 601923"/>
                <a:gd name="connsiteX45" fmla="*/ 356106 w 667314"/>
                <a:gd name="connsiteY45" fmla="*/ 306906 h 601923"/>
                <a:gd name="connsiteX46" fmla="*/ 377413 w 667314"/>
                <a:gd name="connsiteY46" fmla="*/ 292378 h 601923"/>
                <a:gd name="connsiteX47" fmla="*/ 403885 w 667314"/>
                <a:gd name="connsiteY47" fmla="*/ 287213 h 601923"/>
                <a:gd name="connsiteX48" fmla="*/ 502025 w 667314"/>
                <a:gd name="connsiteY48" fmla="*/ 39281 h 601923"/>
                <a:gd name="connsiteX49" fmla="*/ 543025 w 667314"/>
                <a:gd name="connsiteY49" fmla="*/ 47352 h 601923"/>
                <a:gd name="connsiteX50" fmla="*/ 575953 w 667314"/>
                <a:gd name="connsiteY50" fmla="*/ 69950 h 601923"/>
                <a:gd name="connsiteX51" fmla="*/ 597583 w 667314"/>
                <a:gd name="connsiteY51" fmla="*/ 103524 h 601923"/>
                <a:gd name="connsiteX52" fmla="*/ 605331 w 667314"/>
                <a:gd name="connsiteY52" fmla="*/ 144846 h 601923"/>
                <a:gd name="connsiteX53" fmla="*/ 596937 w 667314"/>
                <a:gd name="connsiteY53" fmla="*/ 184231 h 601923"/>
                <a:gd name="connsiteX54" fmla="*/ 574339 w 667314"/>
                <a:gd name="connsiteY54" fmla="*/ 216191 h 601923"/>
                <a:gd name="connsiteX55" fmla="*/ 541410 w 667314"/>
                <a:gd name="connsiteY55" fmla="*/ 237820 h 601923"/>
                <a:gd name="connsiteX56" fmla="*/ 502025 w 667314"/>
                <a:gd name="connsiteY56" fmla="*/ 245891 h 601923"/>
                <a:gd name="connsiteX57" fmla="*/ 461671 w 667314"/>
                <a:gd name="connsiteY57" fmla="*/ 237820 h 601923"/>
                <a:gd name="connsiteX58" fmla="*/ 429066 w 667314"/>
                <a:gd name="connsiteY58" fmla="*/ 215868 h 601923"/>
                <a:gd name="connsiteX59" fmla="*/ 406790 w 667314"/>
                <a:gd name="connsiteY59" fmla="*/ 182940 h 601923"/>
                <a:gd name="connsiteX60" fmla="*/ 398719 w 667314"/>
                <a:gd name="connsiteY60" fmla="*/ 142586 h 601923"/>
                <a:gd name="connsiteX61" fmla="*/ 406790 w 667314"/>
                <a:gd name="connsiteY61" fmla="*/ 102232 h 601923"/>
                <a:gd name="connsiteX62" fmla="*/ 428743 w 667314"/>
                <a:gd name="connsiteY62" fmla="*/ 69627 h 601923"/>
                <a:gd name="connsiteX63" fmla="*/ 461671 w 667314"/>
                <a:gd name="connsiteY63" fmla="*/ 47352 h 601923"/>
                <a:gd name="connsiteX64" fmla="*/ 502025 w 667314"/>
                <a:gd name="connsiteY64" fmla="*/ 39281 h 601923"/>
                <a:gd name="connsiteX65" fmla="*/ 211468 w 667314"/>
                <a:gd name="connsiteY65" fmla="*/ 14 h 601923"/>
                <a:gd name="connsiteX66" fmla="*/ 261563 w 667314"/>
                <a:gd name="connsiteY66" fmla="*/ 9875 h 601923"/>
                <a:gd name="connsiteX67" fmla="*/ 301797 w 667314"/>
                <a:gd name="connsiteY67" fmla="*/ 37487 h 601923"/>
                <a:gd name="connsiteX68" fmla="*/ 328225 w 667314"/>
                <a:gd name="connsiteY68" fmla="*/ 78510 h 601923"/>
                <a:gd name="connsiteX69" fmla="*/ 337692 w 667314"/>
                <a:gd name="connsiteY69" fmla="*/ 128999 h 601923"/>
                <a:gd name="connsiteX70" fmla="*/ 327436 w 667314"/>
                <a:gd name="connsiteY70" fmla="*/ 177121 h 601923"/>
                <a:gd name="connsiteX71" fmla="*/ 299824 w 667314"/>
                <a:gd name="connsiteY71" fmla="*/ 216171 h 601923"/>
                <a:gd name="connsiteX72" fmla="*/ 259591 w 667314"/>
                <a:gd name="connsiteY72" fmla="*/ 242599 h 601923"/>
                <a:gd name="connsiteX73" fmla="*/ 211468 w 667314"/>
                <a:gd name="connsiteY73" fmla="*/ 252460 h 601923"/>
                <a:gd name="connsiteX74" fmla="*/ 162163 w 667314"/>
                <a:gd name="connsiteY74" fmla="*/ 242599 h 601923"/>
                <a:gd name="connsiteX75" fmla="*/ 122323 w 667314"/>
                <a:gd name="connsiteY75" fmla="*/ 215777 h 601923"/>
                <a:gd name="connsiteX76" fmla="*/ 95106 w 667314"/>
                <a:gd name="connsiteY76" fmla="*/ 175543 h 601923"/>
                <a:gd name="connsiteX77" fmla="*/ 85245 w 667314"/>
                <a:gd name="connsiteY77" fmla="*/ 126238 h 601923"/>
                <a:gd name="connsiteX78" fmla="*/ 95106 w 667314"/>
                <a:gd name="connsiteY78" fmla="*/ 76932 h 601923"/>
                <a:gd name="connsiteX79" fmla="*/ 121929 w 667314"/>
                <a:gd name="connsiteY79" fmla="*/ 37092 h 601923"/>
                <a:gd name="connsiteX80" fmla="*/ 162163 w 667314"/>
                <a:gd name="connsiteY80" fmla="*/ 9875 h 601923"/>
                <a:gd name="connsiteX81" fmla="*/ 211468 w 667314"/>
                <a:gd name="connsiteY81" fmla="*/ 14 h 601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67314" h="601923">
                  <a:moveTo>
                    <a:pt x="85909" y="354783"/>
                  </a:moveTo>
                  <a:lnTo>
                    <a:pt x="337027" y="354783"/>
                  </a:lnTo>
                  <a:cubicBezTo>
                    <a:pt x="348867" y="354783"/>
                    <a:pt x="360019" y="356843"/>
                    <a:pt x="370482" y="360961"/>
                  </a:cubicBezTo>
                  <a:cubicBezTo>
                    <a:pt x="380946" y="365080"/>
                    <a:pt x="390032" y="370872"/>
                    <a:pt x="397742" y="378338"/>
                  </a:cubicBezTo>
                  <a:cubicBezTo>
                    <a:pt x="405451" y="385804"/>
                    <a:pt x="411509" y="394300"/>
                    <a:pt x="415915" y="403825"/>
                  </a:cubicBezTo>
                  <a:cubicBezTo>
                    <a:pt x="420320" y="413350"/>
                    <a:pt x="422661" y="423777"/>
                    <a:pt x="422936" y="435104"/>
                  </a:cubicBezTo>
                  <a:lnTo>
                    <a:pt x="422936" y="453639"/>
                  </a:lnTo>
                  <a:cubicBezTo>
                    <a:pt x="422936" y="470115"/>
                    <a:pt x="419907" y="485176"/>
                    <a:pt x="413850" y="498819"/>
                  </a:cubicBezTo>
                  <a:cubicBezTo>
                    <a:pt x="407792" y="512464"/>
                    <a:pt x="399394" y="524820"/>
                    <a:pt x="388655" y="535890"/>
                  </a:cubicBezTo>
                  <a:cubicBezTo>
                    <a:pt x="377916" y="546960"/>
                    <a:pt x="365526" y="556614"/>
                    <a:pt x="351483" y="564853"/>
                  </a:cubicBezTo>
                  <a:cubicBezTo>
                    <a:pt x="337441" y="573090"/>
                    <a:pt x="322572" y="579913"/>
                    <a:pt x="306877" y="585319"/>
                  </a:cubicBezTo>
                  <a:cubicBezTo>
                    <a:pt x="291181" y="590725"/>
                    <a:pt x="275211" y="594844"/>
                    <a:pt x="258966" y="597675"/>
                  </a:cubicBezTo>
                  <a:cubicBezTo>
                    <a:pt x="242720" y="600507"/>
                    <a:pt x="226888" y="601923"/>
                    <a:pt x="211468" y="601923"/>
                  </a:cubicBezTo>
                  <a:cubicBezTo>
                    <a:pt x="196875" y="601923"/>
                    <a:pt x="181593" y="600636"/>
                    <a:pt x="165623" y="598062"/>
                  </a:cubicBezTo>
                  <a:cubicBezTo>
                    <a:pt x="149652" y="595488"/>
                    <a:pt x="133682" y="591368"/>
                    <a:pt x="117712" y="585705"/>
                  </a:cubicBezTo>
                  <a:cubicBezTo>
                    <a:pt x="101742" y="580041"/>
                    <a:pt x="86873" y="573347"/>
                    <a:pt x="73106" y="565625"/>
                  </a:cubicBezTo>
                  <a:cubicBezTo>
                    <a:pt x="59338" y="557902"/>
                    <a:pt x="46809" y="548376"/>
                    <a:pt x="35520" y="537049"/>
                  </a:cubicBezTo>
                  <a:cubicBezTo>
                    <a:pt x="24231" y="525721"/>
                    <a:pt x="15557" y="513622"/>
                    <a:pt x="9500" y="500750"/>
                  </a:cubicBezTo>
                  <a:cubicBezTo>
                    <a:pt x="3442" y="487879"/>
                    <a:pt x="275" y="473205"/>
                    <a:pt x="0" y="456729"/>
                  </a:cubicBezTo>
                  <a:lnTo>
                    <a:pt x="0" y="435104"/>
                  </a:lnTo>
                  <a:cubicBezTo>
                    <a:pt x="0" y="424034"/>
                    <a:pt x="2203" y="413608"/>
                    <a:pt x="6608" y="403825"/>
                  </a:cubicBezTo>
                  <a:cubicBezTo>
                    <a:pt x="11014" y="394042"/>
                    <a:pt x="17072" y="385547"/>
                    <a:pt x="24781" y="378338"/>
                  </a:cubicBezTo>
                  <a:cubicBezTo>
                    <a:pt x="32492" y="371130"/>
                    <a:pt x="41578" y="365338"/>
                    <a:pt x="52041" y="360961"/>
                  </a:cubicBezTo>
                  <a:cubicBezTo>
                    <a:pt x="62504" y="356585"/>
                    <a:pt x="73793" y="354526"/>
                    <a:pt x="85909" y="354783"/>
                  </a:cubicBezTo>
                  <a:close/>
                  <a:moveTo>
                    <a:pt x="403885" y="287213"/>
                  </a:moveTo>
                  <a:lnTo>
                    <a:pt x="600165" y="287213"/>
                  </a:lnTo>
                  <a:cubicBezTo>
                    <a:pt x="609420" y="287213"/>
                    <a:pt x="618136" y="288935"/>
                    <a:pt x="626315" y="292378"/>
                  </a:cubicBezTo>
                  <a:cubicBezTo>
                    <a:pt x="634493" y="295822"/>
                    <a:pt x="641595" y="300664"/>
                    <a:pt x="647621" y="306906"/>
                  </a:cubicBezTo>
                  <a:cubicBezTo>
                    <a:pt x="653648" y="313147"/>
                    <a:pt x="658382" y="320249"/>
                    <a:pt x="661826" y="328212"/>
                  </a:cubicBezTo>
                  <a:cubicBezTo>
                    <a:pt x="665269" y="336175"/>
                    <a:pt x="667099" y="344892"/>
                    <a:pt x="667314" y="354361"/>
                  </a:cubicBezTo>
                  <a:lnTo>
                    <a:pt x="667314" y="369857"/>
                  </a:lnTo>
                  <a:cubicBezTo>
                    <a:pt x="667314" y="383631"/>
                    <a:pt x="664947" y="396221"/>
                    <a:pt x="660212" y="407628"/>
                  </a:cubicBezTo>
                  <a:cubicBezTo>
                    <a:pt x="655477" y="419035"/>
                    <a:pt x="648913" y="429365"/>
                    <a:pt x="640519" y="438620"/>
                  </a:cubicBezTo>
                  <a:cubicBezTo>
                    <a:pt x="632126" y="447874"/>
                    <a:pt x="622441" y="455945"/>
                    <a:pt x="611464" y="462832"/>
                  </a:cubicBezTo>
                  <a:cubicBezTo>
                    <a:pt x="600488" y="469719"/>
                    <a:pt x="588866" y="475422"/>
                    <a:pt x="576599" y="479942"/>
                  </a:cubicBezTo>
                  <a:cubicBezTo>
                    <a:pt x="564331" y="484461"/>
                    <a:pt x="551848" y="487905"/>
                    <a:pt x="539150" y="490272"/>
                  </a:cubicBezTo>
                  <a:cubicBezTo>
                    <a:pt x="526453" y="492639"/>
                    <a:pt x="514077" y="493823"/>
                    <a:pt x="502025" y="493823"/>
                  </a:cubicBezTo>
                  <a:lnTo>
                    <a:pt x="466708" y="490641"/>
                  </a:lnTo>
                  <a:lnTo>
                    <a:pt x="475875" y="441887"/>
                  </a:lnTo>
                  <a:lnTo>
                    <a:pt x="475875" y="417099"/>
                  </a:lnTo>
                  <a:cubicBezTo>
                    <a:pt x="475531" y="401951"/>
                    <a:pt x="472604" y="388007"/>
                    <a:pt x="467097" y="375269"/>
                  </a:cubicBezTo>
                  <a:cubicBezTo>
                    <a:pt x="461588" y="362531"/>
                    <a:pt x="454013" y="351169"/>
                    <a:pt x="444374" y="341185"/>
                  </a:cubicBezTo>
                  <a:cubicBezTo>
                    <a:pt x="434734" y="331200"/>
                    <a:pt x="423373" y="323455"/>
                    <a:pt x="410289" y="317946"/>
                  </a:cubicBezTo>
                  <a:cubicBezTo>
                    <a:pt x="397207" y="312438"/>
                    <a:pt x="383264" y="309683"/>
                    <a:pt x="368460" y="309683"/>
                  </a:cubicBezTo>
                  <a:lnTo>
                    <a:pt x="354254" y="309683"/>
                  </a:lnTo>
                  <a:lnTo>
                    <a:pt x="356106" y="306906"/>
                  </a:lnTo>
                  <a:cubicBezTo>
                    <a:pt x="362132" y="300879"/>
                    <a:pt x="369234" y="296037"/>
                    <a:pt x="377413" y="292378"/>
                  </a:cubicBezTo>
                  <a:cubicBezTo>
                    <a:pt x="385591" y="288720"/>
                    <a:pt x="394415" y="286998"/>
                    <a:pt x="403885" y="287213"/>
                  </a:cubicBezTo>
                  <a:close/>
                  <a:moveTo>
                    <a:pt x="502025" y="39281"/>
                  </a:moveTo>
                  <a:cubicBezTo>
                    <a:pt x="516875" y="39281"/>
                    <a:pt x="530542" y="41971"/>
                    <a:pt x="543025" y="47352"/>
                  </a:cubicBezTo>
                  <a:cubicBezTo>
                    <a:pt x="555507" y="52732"/>
                    <a:pt x="566483" y="60265"/>
                    <a:pt x="575953" y="69950"/>
                  </a:cubicBezTo>
                  <a:cubicBezTo>
                    <a:pt x="585423" y="79634"/>
                    <a:pt x="592633" y="90826"/>
                    <a:pt x="597583" y="103524"/>
                  </a:cubicBezTo>
                  <a:cubicBezTo>
                    <a:pt x="602533" y="116222"/>
                    <a:pt x="605115" y="129996"/>
                    <a:pt x="605331" y="144846"/>
                  </a:cubicBezTo>
                  <a:cubicBezTo>
                    <a:pt x="605331" y="158835"/>
                    <a:pt x="602533" y="171963"/>
                    <a:pt x="596937" y="184231"/>
                  </a:cubicBezTo>
                  <a:cubicBezTo>
                    <a:pt x="591341" y="196498"/>
                    <a:pt x="583809" y="207152"/>
                    <a:pt x="574339" y="216191"/>
                  </a:cubicBezTo>
                  <a:cubicBezTo>
                    <a:pt x="564869" y="225230"/>
                    <a:pt x="553893" y="232440"/>
                    <a:pt x="541410" y="237820"/>
                  </a:cubicBezTo>
                  <a:cubicBezTo>
                    <a:pt x="528928" y="243201"/>
                    <a:pt x="515799" y="245891"/>
                    <a:pt x="502025" y="245891"/>
                  </a:cubicBezTo>
                  <a:cubicBezTo>
                    <a:pt x="487605" y="245891"/>
                    <a:pt x="474154" y="243201"/>
                    <a:pt x="461671" y="237820"/>
                  </a:cubicBezTo>
                  <a:cubicBezTo>
                    <a:pt x="449189" y="232440"/>
                    <a:pt x="438320" y="225122"/>
                    <a:pt x="429066" y="215868"/>
                  </a:cubicBezTo>
                  <a:cubicBezTo>
                    <a:pt x="419811" y="206614"/>
                    <a:pt x="412386" y="195637"/>
                    <a:pt x="406790" y="182940"/>
                  </a:cubicBezTo>
                  <a:cubicBezTo>
                    <a:pt x="401194" y="170242"/>
                    <a:pt x="398504" y="156790"/>
                    <a:pt x="398719" y="142586"/>
                  </a:cubicBezTo>
                  <a:cubicBezTo>
                    <a:pt x="398719" y="128166"/>
                    <a:pt x="401410" y="114715"/>
                    <a:pt x="406790" y="102232"/>
                  </a:cubicBezTo>
                  <a:cubicBezTo>
                    <a:pt x="412171" y="89750"/>
                    <a:pt x="419488" y="78881"/>
                    <a:pt x="428743" y="69627"/>
                  </a:cubicBezTo>
                  <a:cubicBezTo>
                    <a:pt x="437997" y="60372"/>
                    <a:pt x="448973" y="52947"/>
                    <a:pt x="461671" y="47352"/>
                  </a:cubicBezTo>
                  <a:cubicBezTo>
                    <a:pt x="474369" y="41756"/>
                    <a:pt x="487821" y="39066"/>
                    <a:pt x="502025" y="39281"/>
                  </a:cubicBezTo>
                  <a:close/>
                  <a:moveTo>
                    <a:pt x="211468" y="14"/>
                  </a:moveTo>
                  <a:cubicBezTo>
                    <a:pt x="229613" y="14"/>
                    <a:pt x="246311" y="3302"/>
                    <a:pt x="261563" y="9875"/>
                  </a:cubicBezTo>
                  <a:cubicBezTo>
                    <a:pt x="276815" y="16449"/>
                    <a:pt x="290227" y="25653"/>
                    <a:pt x="301797" y="37487"/>
                  </a:cubicBezTo>
                  <a:cubicBezTo>
                    <a:pt x="313367" y="49321"/>
                    <a:pt x="322177" y="62994"/>
                    <a:pt x="328225" y="78510"/>
                  </a:cubicBezTo>
                  <a:cubicBezTo>
                    <a:pt x="334273" y="94024"/>
                    <a:pt x="337428" y="110854"/>
                    <a:pt x="337692" y="128999"/>
                  </a:cubicBezTo>
                  <a:cubicBezTo>
                    <a:pt x="337692" y="146091"/>
                    <a:pt x="334273" y="162132"/>
                    <a:pt x="327436" y="177121"/>
                  </a:cubicBezTo>
                  <a:cubicBezTo>
                    <a:pt x="320599" y="192110"/>
                    <a:pt x="311395" y="205127"/>
                    <a:pt x="299824" y="216171"/>
                  </a:cubicBezTo>
                  <a:cubicBezTo>
                    <a:pt x="288254" y="227216"/>
                    <a:pt x="274843" y="236024"/>
                    <a:pt x="259591" y="242599"/>
                  </a:cubicBezTo>
                  <a:cubicBezTo>
                    <a:pt x="244339" y="249173"/>
                    <a:pt x="228298" y="252460"/>
                    <a:pt x="211468" y="252460"/>
                  </a:cubicBezTo>
                  <a:cubicBezTo>
                    <a:pt x="193850" y="252460"/>
                    <a:pt x="177415" y="249173"/>
                    <a:pt x="162163" y="242599"/>
                  </a:cubicBezTo>
                  <a:cubicBezTo>
                    <a:pt x="146911" y="236024"/>
                    <a:pt x="133631" y="227084"/>
                    <a:pt x="122323" y="215777"/>
                  </a:cubicBezTo>
                  <a:cubicBezTo>
                    <a:pt x="111017" y="204469"/>
                    <a:pt x="101944" y="191058"/>
                    <a:pt x="95106" y="175543"/>
                  </a:cubicBezTo>
                  <a:cubicBezTo>
                    <a:pt x="88269" y="160029"/>
                    <a:pt x="84983" y="143593"/>
                    <a:pt x="85245" y="126238"/>
                  </a:cubicBezTo>
                  <a:cubicBezTo>
                    <a:pt x="85245" y="108619"/>
                    <a:pt x="88533" y="92183"/>
                    <a:pt x="95106" y="76932"/>
                  </a:cubicBezTo>
                  <a:cubicBezTo>
                    <a:pt x="101681" y="61680"/>
                    <a:pt x="110622" y="48400"/>
                    <a:pt x="121929" y="37092"/>
                  </a:cubicBezTo>
                  <a:cubicBezTo>
                    <a:pt x="133237" y="25785"/>
                    <a:pt x="146648" y="16713"/>
                    <a:pt x="162163" y="9875"/>
                  </a:cubicBezTo>
                  <a:cubicBezTo>
                    <a:pt x="177678" y="3038"/>
                    <a:pt x="194113" y="-248"/>
                    <a:pt x="211468" y="14"/>
                  </a:cubicBezTo>
                  <a:close/>
                </a:path>
              </a:pathLst>
            </a:custGeom>
            <a:gradFill>
              <a:gsLst>
                <a:gs pos="35000">
                  <a:srgbClr val="49C5B1"/>
                </a:gs>
                <a:gs pos="0">
                  <a:srgbClr val="8DE971"/>
                </a:gs>
              </a:gsLst>
              <a:path path="circle">
                <a:fillToRect l="100000" t="100000"/>
              </a:path>
            </a:gradFill>
            <a:ln w="10795" cap="flat" cmpd="sng" algn="ctr">
              <a:noFill/>
              <a:prstDash val="solid"/>
            </a:ln>
            <a:effectLst/>
          </p:spPr>
          <p:txBody>
            <a:bodyPr rtlCol="0" anchor="ctr"/>
            <a:lstStyle/>
            <a:p>
              <a:pPr marL="0" marR="0" lvl="0" indent="0" algn="ctr" defTabSz="485984" rtl="0" eaLnBrk="1" fontAlgn="auto" latinLnBrk="0" hangingPunct="1">
                <a:lnSpc>
                  <a:spcPct val="100000"/>
                </a:lnSpc>
                <a:spcBef>
                  <a:spcPts val="0"/>
                </a:spcBef>
                <a:spcAft>
                  <a:spcPts val="0"/>
                </a:spcAft>
                <a:buClrTx/>
                <a:buSzTx/>
                <a:buFontTx/>
                <a:buNone/>
                <a:tabLst/>
                <a:defRPr/>
              </a:pPr>
              <a:endParaRPr kumimoji="0" lang="en-CA" sz="800"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grpSp>
      <p:sp>
        <p:nvSpPr>
          <p:cNvPr id="2" name="Title 1">
            <a:extLst>
              <a:ext uri="{FF2B5EF4-FFF2-40B4-BE49-F238E27FC236}">
                <a16:creationId xmlns:a16="http://schemas.microsoft.com/office/drawing/2014/main" id="{50B042E3-7961-5A3B-A685-5F604770DC26}"/>
              </a:ext>
            </a:extLst>
          </p:cNvPr>
          <p:cNvSpPr>
            <a:spLocks noGrp="1"/>
          </p:cNvSpPr>
          <p:nvPr>
            <p:ph type="title"/>
          </p:nvPr>
        </p:nvSpPr>
        <p:spPr>
          <a:xfrm>
            <a:off x="601911" y="454520"/>
            <a:ext cx="11017275" cy="673240"/>
          </a:xfrm>
          <a:prstGeom prst="rect">
            <a:avLst/>
          </a:prstGeom>
        </p:spPr>
        <p:txBody>
          <a:bodyPr/>
          <a:lstStyle/>
          <a:p>
            <a:pPr algn="ctr"/>
            <a:r>
              <a:rPr lang="en-US" dirty="0">
                <a:solidFill>
                  <a:srgbClr val="FFA38B"/>
                </a:solidFill>
              </a:rPr>
              <a:t>Microsoft commercial marketplace: </a:t>
            </a:r>
            <a:br>
              <a:rPr lang="en-US" dirty="0">
                <a:solidFill>
                  <a:srgbClr val="D59DFF"/>
                </a:solidFill>
              </a:rPr>
            </a:br>
            <a:r>
              <a:rPr lang="en-US" dirty="0"/>
              <a:t>accelerating B2B tech commerce</a:t>
            </a:r>
          </a:p>
        </p:txBody>
      </p:sp>
    </p:spTree>
    <p:extLst>
      <p:ext uri="{BB962C8B-B14F-4D97-AF65-F5344CB8AC3E}">
        <p14:creationId xmlns:p14="http://schemas.microsoft.com/office/powerpoint/2010/main" val="79916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10">
            <a:extLst>
              <a:ext uri="{FF2B5EF4-FFF2-40B4-BE49-F238E27FC236}">
                <a16:creationId xmlns:a16="http://schemas.microsoft.com/office/drawing/2014/main" id="{58C36CDC-2611-4BC6-A910-01C938F19236}"/>
              </a:ext>
            </a:extLst>
          </p:cNvPr>
          <p:cNvSpPr txBox="1"/>
          <p:nvPr/>
        </p:nvSpPr>
        <p:spPr>
          <a:xfrm>
            <a:off x="232480" y="4692736"/>
            <a:ext cx="8994230" cy="2055947"/>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29" normalizeH="0" baseline="0" noProof="0">
                <a:ln>
                  <a:noFill/>
                </a:ln>
                <a:solidFill>
                  <a:srgbClr val="0078D7"/>
                </a:solidFill>
                <a:effectLst/>
                <a:uLnTx/>
                <a:uFillTx/>
                <a:latin typeface="Segoe UI Light"/>
                <a:ea typeface="+mn-ea"/>
                <a:cs typeface="Segoe UI" pitchFamily="34" charset="0"/>
              </a:rPr>
              <a:t>Offer Maintenance</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29" normalizeH="0" baseline="0" noProof="0">
                <a:ln>
                  <a:noFill/>
                </a:ln>
                <a:solidFill>
                  <a:srgbClr val="1A1A1A"/>
                </a:solidFill>
                <a:effectLst/>
                <a:uLnTx/>
                <a:uFillTx/>
                <a:latin typeface="Segoe UI"/>
                <a:ea typeface="+mn-ea"/>
                <a:cs typeface="Segoe UI" pitchFamily="34" charset="0"/>
              </a:rPr>
              <a:t>Partners are responsible for:</a:t>
            </a:r>
          </a:p>
          <a:p>
            <a:pPr marL="0" marR="0" lvl="0" indent="0" algn="l" defTabSz="914102" rtl="0" eaLnBrk="1" fontAlgn="base" latinLnBrk="0" hangingPunct="1">
              <a:lnSpc>
                <a:spcPct val="100000"/>
              </a:lnSpc>
              <a:spcBef>
                <a:spcPts val="600"/>
              </a:spcBef>
              <a:spcAft>
                <a:spcPct val="0"/>
              </a:spcAft>
              <a:buClrTx/>
              <a:buSzTx/>
              <a:buFontTx/>
              <a:buNone/>
              <a:tabLst/>
              <a:defRPr/>
            </a:pPr>
            <a:endParaRPr kumimoji="0" lang="en-US" sz="1600" b="0" i="0" u="none" strike="noStrike" kern="1200" cap="none" spc="29" normalizeH="0" baseline="0" noProof="0">
              <a:ln>
                <a:noFill/>
              </a:ln>
              <a:solidFill>
                <a:srgbClr val="1A1A1A"/>
              </a:solidFill>
              <a:effectLst/>
              <a:uLnTx/>
              <a:uFillTx/>
              <a:latin typeface="Segoe UI"/>
              <a:ea typeface="+mn-ea"/>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Updating their Offer assets on a timely matter when Microsoft sends notifications (from the Agreement)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Having a consistent application uptime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a:ea typeface="+mn-ea"/>
                <a:cs typeface="+mn-cs"/>
              </a:rPr>
              <a:t>Having a consistent application deployment success rate </a:t>
            </a:r>
            <a:endParaRPr kumimoji="0" lang="en-US" sz="1600" b="0" i="0" u="none" strike="noStrike" kern="1200" cap="none" spc="29" normalizeH="0" baseline="0" noProof="0">
              <a:ln>
                <a:noFill/>
              </a:ln>
              <a:solidFill>
                <a:srgbClr val="1A1A1A"/>
              </a:solidFill>
              <a:effectLst/>
              <a:uLnTx/>
              <a:uFillTx/>
              <a:latin typeface="Segoe UI"/>
              <a:ea typeface="+mn-ea"/>
              <a:cs typeface="Segoe UI" pitchFamily="34" charset="0"/>
            </a:endParaRPr>
          </a:p>
        </p:txBody>
      </p:sp>
      <p:sp>
        <p:nvSpPr>
          <p:cNvPr id="5" name="TextBox 10">
            <a:extLst>
              <a:ext uri="{FF2B5EF4-FFF2-40B4-BE49-F238E27FC236}">
                <a16:creationId xmlns:a16="http://schemas.microsoft.com/office/drawing/2014/main" id="{E12D3E25-C738-45F0-9E4B-622C21E66083}"/>
              </a:ext>
            </a:extLst>
          </p:cNvPr>
          <p:cNvSpPr txBox="1"/>
          <p:nvPr/>
        </p:nvSpPr>
        <p:spPr>
          <a:xfrm>
            <a:off x="269240" y="1430912"/>
            <a:ext cx="8231464" cy="3163943"/>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29" normalizeH="0" baseline="0" noProof="0">
                <a:ln>
                  <a:noFill/>
                </a:ln>
                <a:solidFill>
                  <a:srgbClr val="0078D7"/>
                </a:solidFill>
                <a:effectLst/>
                <a:uLnTx/>
                <a:uFillTx/>
                <a:latin typeface="Segoe UI Light"/>
                <a:ea typeface="+mn-ea"/>
                <a:cs typeface="Segoe UI" pitchFamily="34" charset="0"/>
              </a:rPr>
              <a:t>Monitoring the Offer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9" normalizeH="0" baseline="0" noProof="0">
                <a:ln>
                  <a:noFill/>
                </a:ln>
                <a:solidFill>
                  <a:srgbClr val="1A1A1A"/>
                </a:solidFill>
                <a:effectLst/>
                <a:uLnTx/>
                <a:uFillTx/>
                <a:latin typeface="Segoe UI"/>
                <a:ea typeface="+mn-ea"/>
                <a:cs typeface="Segoe UI" pitchFamily="34" charset="0"/>
              </a:rPr>
              <a:t>Marketplace Provides the following Monitoring/Reporting Capabilities: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Usage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Deployments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Customer trends on the Insights home page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Detailed orders, usage, and customer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Orders and usage shown as a monthly summary or as a six-month trend view</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Usage/orders sliced by several criteria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A1A1A"/>
                </a:solidFill>
                <a:effectLst/>
                <a:uLnTx/>
                <a:uFillTx/>
                <a:latin typeface="Segoe UI"/>
                <a:ea typeface="+mn-ea"/>
                <a:cs typeface="+mn-cs"/>
              </a:rPr>
              <a:t>For more information refer to the </a:t>
            </a:r>
            <a:r>
              <a:rPr kumimoji="0" lang="en-US" sz="1800" b="0" i="1" u="none" strike="noStrike" kern="1200" cap="none" spc="0" normalizeH="0" baseline="0" noProof="0">
                <a:ln>
                  <a:noFill/>
                </a:ln>
                <a:solidFill>
                  <a:srgbClr val="0D0D0D"/>
                </a:solidFill>
                <a:effectLst/>
                <a:uLnTx/>
                <a:uFillTx/>
                <a:latin typeface="Segoe UI"/>
                <a:ea typeface="+mn-ea"/>
                <a:cs typeface="+mn-cs"/>
              </a:rPr>
              <a:t>Marketplace Publisher Guide </a:t>
            </a:r>
            <a:r>
              <a:rPr kumimoji="0" lang="en-US" sz="1800" b="0" i="0" u="none" strike="noStrike" kern="1200" cap="none" spc="0" normalizeH="0" baseline="0" noProof="0">
                <a:ln>
                  <a:noFill/>
                </a:ln>
                <a:solidFill>
                  <a:srgbClr val="1A1A1A"/>
                </a:solidFill>
                <a:effectLst/>
                <a:uLnTx/>
                <a:uFillTx/>
                <a:latin typeface="Segoe UI"/>
                <a:ea typeface="+mn-ea"/>
                <a:cs typeface="+mn-cs"/>
              </a:rPr>
              <a:t>document</a:t>
            </a:r>
            <a:endParaRPr kumimoji="0" lang="en-US" sz="1600" b="0" i="0" u="none" strike="noStrike" kern="1200" cap="none" spc="29" normalizeH="0" baseline="0" noProof="0">
              <a:ln>
                <a:noFill/>
              </a:ln>
              <a:solidFill>
                <a:srgbClr val="1A1A1A"/>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53D4CF6B-C23E-4F45-ABBA-B5FD69E6F7DF}"/>
              </a:ext>
            </a:extLst>
          </p:cNvPr>
          <p:cNvSpPr>
            <a:spLocks noGrp="1"/>
          </p:cNvSpPr>
          <p:nvPr>
            <p:ph type="title"/>
          </p:nvPr>
        </p:nvSpPr>
        <p:spPr/>
        <p:txBody>
          <a:bodyPr/>
          <a:lstStyle/>
          <a:p>
            <a:r>
              <a:rPr lang="en-US" sz="4400" b="1" i="1" spc="0" dirty="0">
                <a:solidFill>
                  <a:schemeClr val="tx1"/>
                </a:solidFill>
              </a:rPr>
              <a:t>Monitoring and Maintenance</a:t>
            </a:r>
            <a:endParaRPr lang="en-US" sz="4800" b="1" i="1" spc="0" dirty="0">
              <a:solidFill>
                <a:schemeClr val="tx1"/>
              </a:solidFill>
            </a:endParaRPr>
          </a:p>
        </p:txBody>
      </p:sp>
      <p:pic>
        <p:nvPicPr>
          <p:cNvPr id="11" name="Picture 10">
            <a:extLst>
              <a:ext uri="{FF2B5EF4-FFF2-40B4-BE49-F238E27FC236}">
                <a16:creationId xmlns:a16="http://schemas.microsoft.com/office/drawing/2014/main" id="{E050C871-5480-4E5B-B07D-F5440AB309B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443049" y="43478"/>
            <a:ext cx="2679971" cy="1214647"/>
          </a:xfrm>
          <a:prstGeom prst="rect">
            <a:avLst/>
          </a:prstGeom>
        </p:spPr>
      </p:pic>
    </p:spTree>
    <p:extLst>
      <p:ext uri="{BB962C8B-B14F-4D97-AF65-F5344CB8AC3E}">
        <p14:creationId xmlns:p14="http://schemas.microsoft.com/office/powerpoint/2010/main" val="156633034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0C85-EF15-AF73-29EB-3666D8AD4032}"/>
              </a:ext>
            </a:extLst>
          </p:cNvPr>
          <p:cNvSpPr>
            <a:spLocks noGrp="1"/>
          </p:cNvSpPr>
          <p:nvPr>
            <p:ph type="title"/>
          </p:nvPr>
        </p:nvSpPr>
        <p:spPr/>
        <p:txBody>
          <a:bodyPr/>
          <a:lstStyle/>
          <a:p>
            <a:r>
              <a:rPr lang="en-US" sz="3600" b="1" i="1" spc="0" dirty="0">
                <a:solidFill>
                  <a:schemeClr val="tx1"/>
                </a:solidFill>
              </a:rPr>
              <a:t>Monitoring and Maintenance</a:t>
            </a:r>
            <a:endParaRPr lang="en-US" dirty="0"/>
          </a:p>
        </p:txBody>
      </p:sp>
      <p:pic>
        <p:nvPicPr>
          <p:cNvPr id="3" name="Picture 2">
            <a:extLst>
              <a:ext uri="{FF2B5EF4-FFF2-40B4-BE49-F238E27FC236}">
                <a16:creationId xmlns:a16="http://schemas.microsoft.com/office/drawing/2014/main" id="{A69DBA54-95DD-7518-D057-5AD136291A7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241336" y="1522863"/>
            <a:ext cx="7477098" cy="4242401"/>
          </a:xfrm>
          <a:prstGeom prst="rect">
            <a:avLst/>
          </a:prstGeom>
          <a:ln>
            <a:solidFill>
              <a:schemeClr val="accent1"/>
            </a:solidFill>
          </a:ln>
        </p:spPr>
      </p:pic>
    </p:spTree>
    <p:extLst>
      <p:ext uri="{BB962C8B-B14F-4D97-AF65-F5344CB8AC3E}">
        <p14:creationId xmlns:p14="http://schemas.microsoft.com/office/powerpoint/2010/main" val="1604463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02542-C27D-A784-B834-E92DABF623A1}"/>
              </a:ext>
            </a:extLst>
          </p:cNvPr>
          <p:cNvSpPr>
            <a:spLocks noGrp="1"/>
          </p:cNvSpPr>
          <p:nvPr>
            <p:ph type="title"/>
          </p:nvPr>
        </p:nvSpPr>
        <p:spPr/>
        <p:txBody>
          <a:bodyPr/>
          <a:lstStyle/>
          <a:p>
            <a:r>
              <a:rPr lang="en-US" sz="3600" b="1" i="1" spc="0" dirty="0">
                <a:solidFill>
                  <a:schemeClr val="tx1"/>
                </a:solidFill>
              </a:rPr>
              <a:t>Monitoring and Maintenance</a:t>
            </a:r>
            <a:endParaRPr lang="en-US" dirty="0"/>
          </a:p>
        </p:txBody>
      </p:sp>
      <p:pic>
        <p:nvPicPr>
          <p:cNvPr id="7" name="Picture 6">
            <a:extLst>
              <a:ext uri="{FF2B5EF4-FFF2-40B4-BE49-F238E27FC236}">
                <a16:creationId xmlns:a16="http://schemas.microsoft.com/office/drawing/2014/main" id="{5B8E50F4-187B-45A2-AAD5-3E840850733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89672" y="1653070"/>
            <a:ext cx="8704949" cy="4076592"/>
          </a:xfrm>
          <a:prstGeom prst="rect">
            <a:avLst/>
          </a:prstGeom>
          <a:noFill/>
          <a:ln>
            <a:solidFill>
              <a:schemeClr val="accent1"/>
            </a:solidFill>
          </a:ln>
        </p:spPr>
      </p:pic>
    </p:spTree>
    <p:extLst>
      <p:ext uri="{BB962C8B-B14F-4D97-AF65-F5344CB8AC3E}">
        <p14:creationId xmlns:p14="http://schemas.microsoft.com/office/powerpoint/2010/main" val="854822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B036F-74C1-DF7B-9378-BEE3DF02823C}"/>
              </a:ext>
            </a:extLst>
          </p:cNvPr>
          <p:cNvSpPr>
            <a:spLocks noGrp="1"/>
          </p:cNvSpPr>
          <p:nvPr>
            <p:ph type="title"/>
          </p:nvPr>
        </p:nvSpPr>
        <p:spPr/>
        <p:txBody>
          <a:bodyPr/>
          <a:lstStyle/>
          <a:p>
            <a:r>
              <a:rPr lang="en-US" sz="3600" b="1" i="1" spc="0" dirty="0">
                <a:solidFill>
                  <a:schemeClr val="tx1"/>
                </a:solidFill>
              </a:rPr>
              <a:t>Monitoring and Maintenance</a:t>
            </a:r>
            <a:endParaRPr lang="en-US" dirty="0"/>
          </a:p>
        </p:txBody>
      </p:sp>
      <p:pic>
        <p:nvPicPr>
          <p:cNvPr id="3" name="Picture 2">
            <a:extLst>
              <a:ext uri="{FF2B5EF4-FFF2-40B4-BE49-F238E27FC236}">
                <a16:creationId xmlns:a16="http://schemas.microsoft.com/office/drawing/2014/main" id="{D6019F5C-75BF-1C44-7262-BC653D17AB7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65776" y="1898622"/>
            <a:ext cx="8831666" cy="3719661"/>
          </a:xfrm>
          <a:prstGeom prst="rect">
            <a:avLst/>
          </a:prstGeom>
          <a:ln>
            <a:solidFill>
              <a:schemeClr val="accent1"/>
            </a:solidFill>
          </a:ln>
        </p:spPr>
      </p:pic>
    </p:spTree>
    <p:extLst>
      <p:ext uri="{BB962C8B-B14F-4D97-AF65-F5344CB8AC3E}">
        <p14:creationId xmlns:p14="http://schemas.microsoft.com/office/powerpoint/2010/main" val="3985962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FB1115-FD15-818E-C95D-4AD6615AD0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0"/>
            <a:ext cx="121793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95645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FCB9B-5843-2D07-03CC-9EFD381BCB31}"/>
              </a:ext>
            </a:extLst>
          </p:cNvPr>
          <p:cNvSpPr>
            <a:spLocks noGrp="1"/>
          </p:cNvSpPr>
          <p:nvPr>
            <p:ph type="title"/>
          </p:nvPr>
        </p:nvSpPr>
        <p:spPr>
          <a:xfrm>
            <a:off x="4376196" y="2333208"/>
            <a:ext cx="5507737" cy="1200329"/>
          </a:xfrm>
        </p:spPr>
        <p:txBody>
          <a:bodyPr/>
          <a:lstStyle/>
          <a:p>
            <a:r>
              <a:rPr lang="en-US" dirty="0"/>
              <a:t>Getting started and Marketplace Incentives</a:t>
            </a:r>
            <a:endParaRPr lang="en-HK" dirty="0"/>
          </a:p>
        </p:txBody>
      </p:sp>
      <p:sp>
        <p:nvSpPr>
          <p:cNvPr id="3" name="Text Placeholder 2">
            <a:extLst>
              <a:ext uri="{FF2B5EF4-FFF2-40B4-BE49-F238E27FC236}">
                <a16:creationId xmlns:a16="http://schemas.microsoft.com/office/drawing/2014/main" id="{F32B94AE-4944-3143-3B19-52B457807005}"/>
              </a:ext>
            </a:extLst>
          </p:cNvPr>
          <p:cNvSpPr>
            <a:spLocks noGrp="1"/>
          </p:cNvSpPr>
          <p:nvPr>
            <p:ph type="body" sz="quarter" idx="12"/>
          </p:nvPr>
        </p:nvSpPr>
        <p:spPr>
          <a:xfrm>
            <a:off x="4376196" y="3774457"/>
            <a:ext cx="6667500" cy="1800463"/>
          </a:xfrm>
        </p:spPr>
        <p:txBody>
          <a:bodyPr/>
          <a:lstStyle/>
          <a:p>
            <a:r>
              <a:rPr lang="en-US" dirty="0"/>
              <a:t>ISV Success Program</a:t>
            </a:r>
          </a:p>
          <a:p>
            <a:r>
              <a:rPr lang="en-US" dirty="0"/>
              <a:t>Marketplace Rewards </a:t>
            </a:r>
          </a:p>
          <a:p>
            <a:r>
              <a:rPr lang="en-US" dirty="0"/>
              <a:t>Co-sell </a:t>
            </a:r>
          </a:p>
          <a:p>
            <a:r>
              <a:rPr lang="en-US" dirty="0"/>
              <a:t>Azure IP co-sell incentive</a:t>
            </a:r>
          </a:p>
          <a:p>
            <a:r>
              <a:rPr lang="en-US"/>
              <a:t>Incentive Program</a:t>
            </a:r>
            <a:r>
              <a:rPr lang="en-US" dirty="0"/>
              <a:t> </a:t>
            </a:r>
          </a:p>
        </p:txBody>
      </p:sp>
    </p:spTree>
    <p:extLst>
      <p:ext uri="{BB962C8B-B14F-4D97-AF65-F5344CB8AC3E}">
        <p14:creationId xmlns:p14="http://schemas.microsoft.com/office/powerpoint/2010/main" val="298895648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73FB83F-62E9-9123-D263-6A36F8E8E563}"/>
              </a:ext>
            </a:extLst>
          </p:cNvPr>
          <p:cNvSpPr>
            <a:spLocks noGrp="1"/>
          </p:cNvSpPr>
          <p:nvPr>
            <p:ph type="title"/>
          </p:nvPr>
        </p:nvSpPr>
        <p:spPr>
          <a:xfrm>
            <a:off x="980045" y="592455"/>
            <a:ext cx="6184901" cy="3298247"/>
          </a:xfrm>
        </p:spPr>
        <p:txBody>
          <a:bodyPr/>
          <a:lstStyle/>
          <a:p>
            <a:r>
              <a:rPr lang="en-US" sz="4800" dirty="0"/>
              <a:t>How to get started</a:t>
            </a:r>
          </a:p>
        </p:txBody>
      </p:sp>
    </p:spTree>
    <p:extLst>
      <p:ext uri="{BB962C8B-B14F-4D97-AF65-F5344CB8AC3E}">
        <p14:creationId xmlns:p14="http://schemas.microsoft.com/office/powerpoint/2010/main" val="139559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704914-2D9C-18A8-CBBF-9D2F3E16367F}"/>
              </a:ext>
              <a:ext uri="{C183D7F6-B498-43B3-948B-1728B52AA6E4}">
                <adec:decorative xmlns:adec="http://schemas.microsoft.com/office/drawing/2017/decorative" val="1"/>
              </a:ext>
            </a:extLst>
          </p:cNvPr>
          <p:cNvPicPr>
            <a:picLocks noChangeAspect="1"/>
          </p:cNvPicPr>
          <p:nvPr/>
        </p:nvPicPr>
        <p:blipFill rotWithShape="1">
          <a:blip r:embed="rId3">
            <a:alphaModFix amt="50000"/>
          </a:blip>
          <a:srcRect l="-8273" t="24167" r="32333" b="20518"/>
          <a:stretch/>
        </p:blipFill>
        <p:spPr>
          <a:xfrm>
            <a:off x="8549458" y="-11435"/>
            <a:ext cx="3642542" cy="1768783"/>
          </a:xfrm>
          <a:prstGeom prst="rect">
            <a:avLst/>
          </a:prstGeom>
        </p:spPr>
      </p:pic>
      <p:sp>
        <p:nvSpPr>
          <p:cNvPr id="10" name="Title 9">
            <a:extLst>
              <a:ext uri="{FF2B5EF4-FFF2-40B4-BE49-F238E27FC236}">
                <a16:creationId xmlns:a16="http://schemas.microsoft.com/office/drawing/2014/main" id="{6D22EA97-4D95-063D-BBE5-AB8C1C6918D7}"/>
              </a:ext>
              <a:ext uri="{C183D7F6-B498-43B3-948B-1728B52AA6E4}">
                <adec:decorative xmlns:adec="http://schemas.microsoft.com/office/drawing/2017/decorative" val="1"/>
              </a:ext>
            </a:extLst>
          </p:cNvPr>
          <p:cNvSpPr txBox="1">
            <a:spLocks noGrp="1"/>
          </p:cNvSpPr>
          <p:nvPr>
            <p:ph type="title"/>
          </p:nvPr>
        </p:nvSpPr>
        <p:spPr>
          <a:xfrm>
            <a:off x="2433362" y="1258854"/>
            <a:ext cx="7322889" cy="67324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4000" b="1" i="0" u="none" strike="noStrike" kern="1200" cap="none" spc="0" normalizeH="0" baseline="0" noProof="0" dirty="0">
                <a:ln>
                  <a:noFill/>
                </a:ln>
                <a:solidFill>
                  <a:srgbClr val="FFA38B"/>
                </a:solidFill>
                <a:effectLst/>
                <a:uLnTx/>
                <a:uFillTx/>
                <a:latin typeface="Segoe UI Semibold"/>
                <a:ea typeface="+mn-ea"/>
                <a:cs typeface="Segoe UI Semibold" panose="020B0502040204020203" pitchFamily="34" charset="0"/>
              </a:rPr>
              <a:t>ISV Success</a:t>
            </a:r>
          </a:p>
        </p:txBody>
      </p:sp>
      <p:sp>
        <p:nvSpPr>
          <p:cNvPr id="11" name="Title 3">
            <a:extLst>
              <a:ext uri="{FF2B5EF4-FFF2-40B4-BE49-F238E27FC236}">
                <a16:creationId xmlns:a16="http://schemas.microsoft.com/office/drawing/2014/main" id="{6B1DCFBB-822F-E9F1-48D8-32990BD88212}"/>
              </a:ext>
              <a:ext uri="{C183D7F6-B498-43B3-948B-1728B52AA6E4}">
                <adec:decorative xmlns:adec="http://schemas.microsoft.com/office/drawing/2017/decorative" val="1"/>
              </a:ext>
            </a:extLst>
          </p:cNvPr>
          <p:cNvSpPr txBox="1">
            <a:spLocks/>
          </p:cNvSpPr>
          <p:nvPr/>
        </p:nvSpPr>
        <p:spPr>
          <a:xfrm>
            <a:off x="2480930" y="2509005"/>
            <a:ext cx="7421526"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itchFamily="34" charset="0"/>
              </a:rPr>
              <a:t>Supporting SaaS and other software providers to build with the Microsoft Cloud and reach more customers through the Microsoft commercial marketplace</a:t>
            </a:r>
          </a:p>
        </p:txBody>
      </p:sp>
      <p:sp>
        <p:nvSpPr>
          <p:cNvPr id="3" name="Rounded Rectangle 18" descr="Announcing&#10;">
            <a:hlinkClick r:id="rId4"/>
            <a:extLst>
              <a:ext uri="{FF2B5EF4-FFF2-40B4-BE49-F238E27FC236}">
                <a16:creationId xmlns:a16="http://schemas.microsoft.com/office/drawing/2014/main" id="{863BAB95-BC6B-115F-6A47-21E7023E7A48}"/>
              </a:ext>
            </a:extLst>
          </p:cNvPr>
          <p:cNvSpPr txBox="1">
            <a:spLocks/>
          </p:cNvSpPr>
          <p:nvPr/>
        </p:nvSpPr>
        <p:spPr bwMode="auto">
          <a:xfrm>
            <a:off x="4797451" y="4387884"/>
            <a:ext cx="2594713" cy="696795"/>
          </a:xfrm>
          <a:prstGeom prst="roundRect">
            <a:avLst>
              <a:gd name="adj" fmla="val 50000"/>
            </a:avLst>
          </a:prstGeom>
          <a:gradFill flip="none" rotWithShape="1">
            <a:gsLst>
              <a:gs pos="42000">
                <a:srgbClr val="C5B4E3"/>
              </a:gs>
              <a:gs pos="0">
                <a:srgbClr val="FFA38B"/>
              </a:gs>
            </a:gsLst>
            <a:path path="circle">
              <a:fillToRect l="100000" t="100000"/>
            </a:path>
            <a:tileRect r="-100000" b="-100000"/>
          </a:gradFill>
          <a:effectLst>
            <a:outerShdw blurRad="63500" dist="127000" dir="2700000" algn="tl" rotWithShape="0">
              <a:schemeClr val="tx1">
                <a:alpha val="20000"/>
              </a:schemeClr>
            </a:outerShdw>
          </a:effectLst>
        </p:spPr>
        <p:txBody>
          <a:bodyPr wrap="square" lIns="0" tIns="18288" rIns="0" bIns="45720" anchor="ctr" anchorCtr="0">
            <a:noAutofit/>
          </a:bodyPr>
          <a:lstStyle>
            <a:defPPr>
              <a:defRPr lang="en-US"/>
            </a:defPPr>
            <a:lvl1pPr marR="0" lvl="0" indent="0" algn="ctr" fontAlgn="base">
              <a:lnSpc>
                <a:spcPct val="100000"/>
              </a:lnSpc>
              <a:spcBef>
                <a:spcPct val="0"/>
              </a:spcBef>
              <a:spcAft>
                <a:spcPct val="0"/>
              </a:spcAft>
              <a:buClrTx/>
              <a:buSzTx/>
              <a:buFontTx/>
              <a:buNone/>
              <a:tabLst/>
              <a:defRPr kumimoji="0" sz="2800" b="1" i="0" u="none" strike="noStrike" cap="none" spc="0" normalizeH="0" baseline="0">
                <a:ln w="3175">
                  <a:noFill/>
                </a:ln>
                <a:gradFill>
                  <a:gsLst>
                    <a:gs pos="69540">
                      <a:srgbClr val="FFFFFF"/>
                    </a:gs>
                    <a:gs pos="41954">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solidFill>
                  <a:srgbClr val="000000"/>
                </a:solidFill>
                <a:effectLst/>
                <a:uLnTx/>
                <a:uFillTx/>
                <a:latin typeface="Segoe UI Semibold"/>
                <a:ea typeface="+mn-ea"/>
                <a:cs typeface="Segoe UI" pitchFamily="34" charset="0"/>
              </a:rPr>
              <a:t>Learn more</a:t>
            </a:r>
          </a:p>
        </p:txBody>
      </p:sp>
    </p:spTree>
    <p:extLst>
      <p:ext uri="{BB962C8B-B14F-4D97-AF65-F5344CB8AC3E}">
        <p14:creationId xmlns:p14="http://schemas.microsoft.com/office/powerpoint/2010/main" val="421882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79A9950-BFE7-7B6E-1E6A-C7D96ACAE396}"/>
              </a:ext>
            </a:extLst>
          </p:cNvPr>
          <p:cNvPicPr>
            <a:picLocks noChangeAspect="1"/>
          </p:cNvPicPr>
          <p:nvPr/>
        </p:nvPicPr>
        <p:blipFill>
          <a:blip r:embed="rId3"/>
          <a:stretch>
            <a:fillRect/>
          </a:stretch>
        </p:blipFill>
        <p:spPr>
          <a:xfrm>
            <a:off x="0" y="98029"/>
            <a:ext cx="12192000" cy="6661941"/>
          </a:xfrm>
          <a:prstGeom prst="rect">
            <a:avLst/>
          </a:prstGeom>
        </p:spPr>
      </p:pic>
    </p:spTree>
    <p:extLst>
      <p:ext uri="{BB962C8B-B14F-4D97-AF65-F5344CB8AC3E}">
        <p14:creationId xmlns:p14="http://schemas.microsoft.com/office/powerpoint/2010/main" val="1655519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D3AAC695-8ABF-6B35-D0AD-086BCD276B27}"/>
              </a:ext>
            </a:extLst>
          </p:cNvPr>
          <p:cNvPicPr>
            <a:picLocks noChangeAspect="1"/>
          </p:cNvPicPr>
          <p:nvPr/>
        </p:nvPicPr>
        <p:blipFill>
          <a:blip r:embed="rId3"/>
          <a:stretch>
            <a:fillRect/>
          </a:stretch>
        </p:blipFill>
        <p:spPr>
          <a:xfrm>
            <a:off x="0" y="41887"/>
            <a:ext cx="12192000" cy="6774225"/>
          </a:xfrm>
          <a:prstGeom prst="rect">
            <a:avLst/>
          </a:prstGeom>
        </p:spPr>
      </p:pic>
    </p:spTree>
    <p:extLst>
      <p:ext uri="{BB962C8B-B14F-4D97-AF65-F5344CB8AC3E}">
        <p14:creationId xmlns:p14="http://schemas.microsoft.com/office/powerpoint/2010/main" val="208823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2431-CE94-7912-2333-592407DB9E03}"/>
              </a:ext>
            </a:extLst>
          </p:cNvPr>
          <p:cNvSpPr>
            <a:spLocks noGrp="1"/>
          </p:cNvSpPr>
          <p:nvPr>
            <p:ph type="title"/>
          </p:nvPr>
        </p:nvSpPr>
        <p:spPr/>
        <p:txBody>
          <a:bodyPr/>
          <a:lstStyle/>
          <a:p>
            <a:r>
              <a:rPr lang="en-US" dirty="0"/>
              <a:t>Partner Journey through Microsoft Marketplace</a:t>
            </a:r>
            <a:endParaRPr lang="en-HK" dirty="0"/>
          </a:p>
        </p:txBody>
      </p:sp>
      <p:sp>
        <p:nvSpPr>
          <p:cNvPr id="5" name="Text Placeholder 4">
            <a:extLst>
              <a:ext uri="{FF2B5EF4-FFF2-40B4-BE49-F238E27FC236}">
                <a16:creationId xmlns:a16="http://schemas.microsoft.com/office/drawing/2014/main" id="{AC5DDB6E-392B-7D24-6CCF-95E44A3BDB8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765080790"/>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EDFE40-07CD-5D70-C073-41DF0355AAB8}"/>
              </a:ext>
            </a:extLst>
          </p:cNvPr>
          <p:cNvPicPr>
            <a:picLocks noChangeAspect="1"/>
          </p:cNvPicPr>
          <p:nvPr/>
        </p:nvPicPr>
        <p:blipFill>
          <a:blip r:embed="rId2"/>
          <a:stretch>
            <a:fillRect/>
          </a:stretch>
        </p:blipFill>
        <p:spPr>
          <a:xfrm>
            <a:off x="0" y="0"/>
            <a:ext cx="12239456" cy="6858000"/>
          </a:xfrm>
          <a:prstGeom prst="rect">
            <a:avLst/>
          </a:prstGeom>
        </p:spPr>
      </p:pic>
    </p:spTree>
    <p:extLst>
      <p:ext uri="{BB962C8B-B14F-4D97-AF65-F5344CB8AC3E}">
        <p14:creationId xmlns:p14="http://schemas.microsoft.com/office/powerpoint/2010/main" val="44700169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screen with white text&#10;&#10;Description automatically generated">
            <a:extLst>
              <a:ext uri="{FF2B5EF4-FFF2-40B4-BE49-F238E27FC236}">
                <a16:creationId xmlns:a16="http://schemas.microsoft.com/office/drawing/2014/main" id="{B21F4EA2-1FC8-A708-A57D-EC0630BC8C35}"/>
              </a:ext>
            </a:extLst>
          </p:cNvPr>
          <p:cNvPicPr>
            <a:picLocks noChangeAspect="1"/>
          </p:cNvPicPr>
          <p:nvPr/>
        </p:nvPicPr>
        <p:blipFill rotWithShape="1">
          <a:blip r:embed="rId2"/>
          <a:srcRect l="1333"/>
          <a:stretch/>
        </p:blipFill>
        <p:spPr>
          <a:xfrm>
            <a:off x="20" y="10"/>
            <a:ext cx="12191980" cy="6857990"/>
          </a:xfrm>
          <a:prstGeom prst="rect">
            <a:avLst/>
          </a:prstGeom>
          <a:noFill/>
        </p:spPr>
      </p:pic>
    </p:spTree>
    <p:extLst>
      <p:ext uri="{BB962C8B-B14F-4D97-AF65-F5344CB8AC3E}">
        <p14:creationId xmlns:p14="http://schemas.microsoft.com/office/powerpoint/2010/main" val="238817740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90F710-ED92-75DF-AC58-60C87BBE51EE}"/>
              </a:ext>
            </a:extLst>
          </p:cNvPr>
          <p:cNvPicPr>
            <a:picLocks noChangeAspect="1"/>
          </p:cNvPicPr>
          <p:nvPr/>
        </p:nvPicPr>
        <p:blipFill>
          <a:blip r:embed="rId3"/>
          <a:stretch>
            <a:fillRect/>
          </a:stretch>
        </p:blipFill>
        <p:spPr>
          <a:xfrm>
            <a:off x="63387" y="58095"/>
            <a:ext cx="12091684" cy="6741809"/>
          </a:xfrm>
          <a:prstGeom prst="rect">
            <a:avLst/>
          </a:prstGeom>
        </p:spPr>
      </p:pic>
    </p:spTree>
    <p:extLst>
      <p:ext uri="{BB962C8B-B14F-4D97-AF65-F5344CB8AC3E}">
        <p14:creationId xmlns:p14="http://schemas.microsoft.com/office/powerpoint/2010/main" val="3050017458"/>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2"/>
          <a:srcRect r="888" b="-1"/>
          <a:stretch/>
        </p:blipFill>
        <p:spPr>
          <a:xfrm>
            <a:off x="20" y="10"/>
            <a:ext cx="12191980" cy="6857990"/>
          </a:xfrm>
          <a:prstGeom prst="rect">
            <a:avLst/>
          </a:prstGeom>
          <a:noFill/>
        </p:spPr>
      </p:pic>
    </p:spTree>
    <p:extLst>
      <p:ext uri="{BB962C8B-B14F-4D97-AF65-F5344CB8AC3E}">
        <p14:creationId xmlns:p14="http://schemas.microsoft.com/office/powerpoint/2010/main" val="296540004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2"/>
          <a:srcRect l="243" r="243"/>
          <a:stretch/>
        </p:blipFill>
        <p:spPr>
          <a:xfrm>
            <a:off x="20" y="10"/>
            <a:ext cx="12191980" cy="6857990"/>
          </a:xfrm>
          <a:prstGeom prst="rect">
            <a:avLst/>
          </a:prstGeom>
          <a:noFill/>
        </p:spPr>
      </p:pic>
    </p:spTree>
    <p:extLst>
      <p:ext uri="{BB962C8B-B14F-4D97-AF65-F5344CB8AC3E}">
        <p14:creationId xmlns:p14="http://schemas.microsoft.com/office/powerpoint/2010/main" val="152766023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3"/>
          <a:srcRect l="1844" r="1844"/>
          <a:stretch/>
        </p:blipFill>
        <p:spPr>
          <a:xfrm>
            <a:off x="20" y="10"/>
            <a:ext cx="12191980" cy="6857990"/>
          </a:xfrm>
          <a:prstGeom prst="rect">
            <a:avLst/>
          </a:prstGeom>
          <a:noFill/>
        </p:spPr>
      </p:pic>
    </p:spTree>
    <p:extLst>
      <p:ext uri="{BB962C8B-B14F-4D97-AF65-F5344CB8AC3E}">
        <p14:creationId xmlns:p14="http://schemas.microsoft.com/office/powerpoint/2010/main" val="64554620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2"/>
          <a:srcRect l="166" r="166"/>
          <a:stretch/>
        </p:blipFill>
        <p:spPr>
          <a:xfrm>
            <a:off x="20" y="10"/>
            <a:ext cx="12191980" cy="6857990"/>
          </a:xfrm>
          <a:prstGeom prst="rect">
            <a:avLst/>
          </a:prstGeom>
          <a:noFill/>
        </p:spPr>
      </p:pic>
    </p:spTree>
    <p:extLst>
      <p:ext uri="{BB962C8B-B14F-4D97-AF65-F5344CB8AC3E}">
        <p14:creationId xmlns:p14="http://schemas.microsoft.com/office/powerpoint/2010/main" val="3891349720"/>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3"/>
          <a:srcRect l="254" r="254"/>
          <a:stretch/>
        </p:blipFill>
        <p:spPr>
          <a:xfrm>
            <a:off x="20" y="10"/>
            <a:ext cx="12191980" cy="6857990"/>
          </a:xfrm>
          <a:prstGeom prst="rect">
            <a:avLst/>
          </a:prstGeom>
          <a:noFill/>
        </p:spPr>
      </p:pic>
    </p:spTree>
    <p:extLst>
      <p:ext uri="{BB962C8B-B14F-4D97-AF65-F5344CB8AC3E}">
        <p14:creationId xmlns:p14="http://schemas.microsoft.com/office/powerpoint/2010/main" val="139384128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3"/>
          <a:srcRect l="215" r="215"/>
          <a:stretch/>
        </p:blipFill>
        <p:spPr>
          <a:xfrm>
            <a:off x="20" y="10"/>
            <a:ext cx="12191980" cy="6857990"/>
          </a:xfrm>
          <a:prstGeom prst="rect">
            <a:avLst/>
          </a:prstGeom>
          <a:noFill/>
        </p:spPr>
      </p:pic>
    </p:spTree>
    <p:extLst>
      <p:ext uri="{BB962C8B-B14F-4D97-AF65-F5344CB8AC3E}">
        <p14:creationId xmlns:p14="http://schemas.microsoft.com/office/powerpoint/2010/main" val="65269886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3"/>
          <a:srcRect l="265" r="265"/>
          <a:stretch/>
        </p:blipFill>
        <p:spPr>
          <a:xfrm>
            <a:off x="20" y="10"/>
            <a:ext cx="12191980" cy="6857990"/>
          </a:xfrm>
          <a:prstGeom prst="rect">
            <a:avLst/>
          </a:prstGeom>
          <a:noFill/>
        </p:spPr>
      </p:pic>
    </p:spTree>
    <p:extLst>
      <p:ext uri="{BB962C8B-B14F-4D97-AF65-F5344CB8AC3E}">
        <p14:creationId xmlns:p14="http://schemas.microsoft.com/office/powerpoint/2010/main" val="11460286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0D3D67-0F36-D307-ECC8-1B175EE10C56}"/>
              </a:ext>
            </a:extLst>
          </p:cNvPr>
          <p:cNvSpPr>
            <a:spLocks noGrp="1"/>
          </p:cNvSpPr>
          <p:nvPr>
            <p:ph type="title"/>
          </p:nvPr>
        </p:nvSpPr>
        <p:spPr/>
        <p:txBody>
          <a:bodyPr/>
          <a:lstStyle/>
          <a:p>
            <a:r>
              <a:rPr lang="en-US" sz="3600" kern="1200" dirty="0">
                <a:solidFill>
                  <a:schemeClr val="tx1"/>
                </a:solidFill>
                <a:latin typeface="+mj-lt"/>
                <a:ea typeface="+mj-ea"/>
                <a:cs typeface="+mj-cs"/>
              </a:rPr>
              <a:t>Partner Journey through Microsoft Marketplace</a:t>
            </a:r>
            <a:endParaRPr lang="en-US" dirty="0"/>
          </a:p>
        </p:txBody>
      </p:sp>
      <p:graphicFrame>
        <p:nvGraphicFramePr>
          <p:cNvPr id="14" name="Diagram 2">
            <a:extLst>
              <a:ext uri="{FF2B5EF4-FFF2-40B4-BE49-F238E27FC236}">
                <a16:creationId xmlns:a16="http://schemas.microsoft.com/office/drawing/2014/main" id="{9D2FE313-55CC-013C-2105-AD9CF303D288}"/>
              </a:ext>
            </a:extLst>
          </p:cNvPr>
          <p:cNvGraphicFramePr/>
          <p:nvPr/>
        </p:nvGraphicFramePr>
        <p:xfrm>
          <a:off x="695325" y="1200150"/>
          <a:ext cx="10744199" cy="5308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Arrow: Right 14">
            <a:extLst>
              <a:ext uri="{FF2B5EF4-FFF2-40B4-BE49-F238E27FC236}">
                <a16:creationId xmlns:a16="http://schemas.microsoft.com/office/drawing/2014/main" id="{ABAE62AA-C3C8-C329-46A6-C529898D3067}"/>
              </a:ext>
            </a:extLst>
          </p:cNvPr>
          <p:cNvSpPr/>
          <p:nvPr/>
        </p:nvSpPr>
        <p:spPr>
          <a:xfrm>
            <a:off x="3892551" y="4314825"/>
            <a:ext cx="831850" cy="469900"/>
          </a:xfrm>
          <a:prstGeom prst="rightArrow">
            <a:avLst/>
          </a:prstGeom>
          <a:solidFill>
            <a:srgbClr val="CB4550">
              <a:lumMod val="75000"/>
            </a:srgbClr>
          </a:solidFill>
          <a:ln w="12700" cap="flat" cmpd="sng" algn="ctr">
            <a:solidFill>
              <a:srgbClr val="B96033">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Bembo"/>
              <a:ea typeface="+mn-ea"/>
              <a:cs typeface="+mn-cs"/>
            </a:endParaRPr>
          </a:p>
        </p:txBody>
      </p:sp>
      <p:sp>
        <p:nvSpPr>
          <p:cNvPr id="16" name="Arrow: Right 15">
            <a:extLst>
              <a:ext uri="{FF2B5EF4-FFF2-40B4-BE49-F238E27FC236}">
                <a16:creationId xmlns:a16="http://schemas.microsoft.com/office/drawing/2014/main" id="{6F0E653A-5500-8ABC-9D2D-80604AC23A19}"/>
              </a:ext>
            </a:extLst>
          </p:cNvPr>
          <p:cNvSpPr/>
          <p:nvPr/>
        </p:nvSpPr>
        <p:spPr>
          <a:xfrm>
            <a:off x="7467600" y="4314825"/>
            <a:ext cx="831850" cy="469900"/>
          </a:xfrm>
          <a:prstGeom prst="rightArrow">
            <a:avLst/>
          </a:prstGeom>
          <a:solidFill>
            <a:srgbClr val="CB4550">
              <a:lumMod val="75000"/>
            </a:srgbClr>
          </a:solidFill>
          <a:ln w="12700" cap="flat" cmpd="sng" algn="ctr">
            <a:solidFill>
              <a:srgbClr val="B96033">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Bembo"/>
              <a:ea typeface="+mn-ea"/>
              <a:cs typeface="+mn-cs"/>
            </a:endParaRPr>
          </a:p>
        </p:txBody>
      </p:sp>
    </p:spTree>
    <p:extLst>
      <p:ext uri="{BB962C8B-B14F-4D97-AF65-F5344CB8AC3E}">
        <p14:creationId xmlns:p14="http://schemas.microsoft.com/office/powerpoint/2010/main" val="3177984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3"/>
          <a:srcRect l="392" r="392"/>
          <a:stretch/>
        </p:blipFill>
        <p:spPr>
          <a:xfrm>
            <a:off x="20" y="10"/>
            <a:ext cx="12191980" cy="6857990"/>
          </a:xfrm>
          <a:prstGeom prst="rect">
            <a:avLst/>
          </a:prstGeom>
          <a:noFill/>
        </p:spPr>
      </p:pic>
    </p:spTree>
    <p:extLst>
      <p:ext uri="{BB962C8B-B14F-4D97-AF65-F5344CB8AC3E}">
        <p14:creationId xmlns:p14="http://schemas.microsoft.com/office/powerpoint/2010/main" val="3173418984"/>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3"/>
          <a:srcRect l="392" r="392"/>
          <a:stretch/>
        </p:blipFill>
        <p:spPr>
          <a:xfrm>
            <a:off x="20" y="10"/>
            <a:ext cx="12191980" cy="6857990"/>
          </a:xfrm>
          <a:prstGeom prst="rect">
            <a:avLst/>
          </a:prstGeom>
          <a:noFill/>
        </p:spPr>
      </p:pic>
    </p:spTree>
    <p:extLst>
      <p:ext uri="{BB962C8B-B14F-4D97-AF65-F5344CB8AC3E}">
        <p14:creationId xmlns:p14="http://schemas.microsoft.com/office/powerpoint/2010/main" val="2926943499"/>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3"/>
          <a:srcRect l="342" r="342"/>
          <a:stretch/>
        </p:blipFill>
        <p:spPr>
          <a:xfrm>
            <a:off x="20" y="10"/>
            <a:ext cx="12191980" cy="6857990"/>
          </a:xfrm>
          <a:prstGeom prst="rect">
            <a:avLst/>
          </a:prstGeom>
          <a:noFill/>
        </p:spPr>
      </p:pic>
    </p:spTree>
    <p:extLst>
      <p:ext uri="{BB962C8B-B14F-4D97-AF65-F5344CB8AC3E}">
        <p14:creationId xmlns:p14="http://schemas.microsoft.com/office/powerpoint/2010/main" val="4279109919"/>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2"/>
          <a:srcRect l="205" r="205"/>
          <a:stretch/>
        </p:blipFill>
        <p:spPr>
          <a:xfrm>
            <a:off x="20" y="10"/>
            <a:ext cx="12191980" cy="6857990"/>
          </a:xfrm>
          <a:prstGeom prst="rect">
            <a:avLst/>
          </a:prstGeom>
          <a:noFill/>
        </p:spPr>
      </p:pic>
    </p:spTree>
    <p:extLst>
      <p:ext uri="{BB962C8B-B14F-4D97-AF65-F5344CB8AC3E}">
        <p14:creationId xmlns:p14="http://schemas.microsoft.com/office/powerpoint/2010/main" val="3431019657"/>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3"/>
          <a:srcRect/>
          <a:stretch/>
        </p:blipFill>
        <p:spPr>
          <a:xfrm>
            <a:off x="20" y="22780"/>
            <a:ext cx="12191980" cy="6812450"/>
          </a:xfrm>
          <a:prstGeom prst="rect">
            <a:avLst/>
          </a:prstGeom>
          <a:noFill/>
        </p:spPr>
      </p:pic>
    </p:spTree>
    <p:extLst>
      <p:ext uri="{BB962C8B-B14F-4D97-AF65-F5344CB8AC3E}">
        <p14:creationId xmlns:p14="http://schemas.microsoft.com/office/powerpoint/2010/main" val="3118960059"/>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2"/>
          <a:srcRect l="353" r="353"/>
          <a:stretch/>
        </p:blipFill>
        <p:spPr>
          <a:xfrm>
            <a:off x="20" y="10"/>
            <a:ext cx="12191980" cy="6857990"/>
          </a:xfrm>
          <a:prstGeom prst="rect">
            <a:avLst/>
          </a:prstGeom>
          <a:noFill/>
        </p:spPr>
      </p:pic>
    </p:spTree>
    <p:extLst>
      <p:ext uri="{BB962C8B-B14F-4D97-AF65-F5344CB8AC3E}">
        <p14:creationId xmlns:p14="http://schemas.microsoft.com/office/powerpoint/2010/main" val="3180717200"/>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2"/>
          <a:srcRect l="441" r="441"/>
          <a:stretch/>
        </p:blipFill>
        <p:spPr>
          <a:xfrm>
            <a:off x="20" y="10"/>
            <a:ext cx="12191980" cy="6857990"/>
          </a:xfrm>
          <a:prstGeom prst="rect">
            <a:avLst/>
          </a:prstGeom>
          <a:noFill/>
        </p:spPr>
      </p:pic>
    </p:spTree>
    <p:extLst>
      <p:ext uri="{BB962C8B-B14F-4D97-AF65-F5344CB8AC3E}">
        <p14:creationId xmlns:p14="http://schemas.microsoft.com/office/powerpoint/2010/main" val="674219937"/>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2"/>
          <a:srcRect l="205" r="205"/>
          <a:stretch/>
        </p:blipFill>
        <p:spPr>
          <a:xfrm>
            <a:off x="20" y="10"/>
            <a:ext cx="12191980" cy="6857990"/>
          </a:xfrm>
          <a:prstGeom prst="rect">
            <a:avLst/>
          </a:prstGeom>
          <a:noFill/>
        </p:spPr>
      </p:pic>
    </p:spTree>
    <p:extLst>
      <p:ext uri="{BB962C8B-B14F-4D97-AF65-F5344CB8AC3E}">
        <p14:creationId xmlns:p14="http://schemas.microsoft.com/office/powerpoint/2010/main" val="39889312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2"/>
          <a:srcRect l="261" r="261"/>
          <a:stretch/>
        </p:blipFill>
        <p:spPr>
          <a:xfrm>
            <a:off x="20" y="10"/>
            <a:ext cx="12191980" cy="6857990"/>
          </a:xfrm>
          <a:prstGeom prst="rect">
            <a:avLst/>
          </a:prstGeom>
          <a:noFill/>
        </p:spPr>
      </p:pic>
    </p:spTree>
    <p:extLst>
      <p:ext uri="{BB962C8B-B14F-4D97-AF65-F5344CB8AC3E}">
        <p14:creationId xmlns:p14="http://schemas.microsoft.com/office/powerpoint/2010/main" val="369717829"/>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83E320-E0C2-FC5D-6352-A5FF165094B7}"/>
              </a:ext>
            </a:extLst>
          </p:cNvPr>
          <p:cNvPicPr>
            <a:picLocks noChangeAspect="1"/>
          </p:cNvPicPr>
          <p:nvPr/>
        </p:nvPicPr>
        <p:blipFill rotWithShape="1">
          <a:blip r:embed="rId2"/>
          <a:srcRect l="499" r="499"/>
          <a:stretch/>
        </p:blipFill>
        <p:spPr>
          <a:xfrm>
            <a:off x="20" y="10"/>
            <a:ext cx="12191980" cy="6857990"/>
          </a:xfrm>
          <a:prstGeom prst="rect">
            <a:avLst/>
          </a:prstGeom>
          <a:noFill/>
        </p:spPr>
      </p:pic>
    </p:spTree>
    <p:extLst>
      <p:ext uri="{BB962C8B-B14F-4D97-AF65-F5344CB8AC3E}">
        <p14:creationId xmlns:p14="http://schemas.microsoft.com/office/powerpoint/2010/main" val="36469356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65E3432-CE91-F6CB-E2A6-60922AEEBA12}"/>
              </a:ext>
            </a:extLst>
          </p:cNvPr>
          <p:cNvPicPr>
            <a:picLocks noChangeAspect="1"/>
          </p:cNvPicPr>
          <p:nvPr/>
        </p:nvPicPr>
        <p:blipFill>
          <a:blip r:embed="rId2"/>
          <a:stretch>
            <a:fillRect/>
          </a:stretch>
        </p:blipFill>
        <p:spPr>
          <a:xfrm>
            <a:off x="5842291" y="273982"/>
            <a:ext cx="5908721" cy="6310036"/>
          </a:xfrm>
          <a:prstGeom prst="rect">
            <a:avLst/>
          </a:prstGeom>
        </p:spPr>
      </p:pic>
      <p:sp>
        <p:nvSpPr>
          <p:cNvPr id="2" name="Title 1">
            <a:extLst>
              <a:ext uri="{FF2B5EF4-FFF2-40B4-BE49-F238E27FC236}">
                <a16:creationId xmlns:a16="http://schemas.microsoft.com/office/drawing/2014/main" id="{3E7159BB-3F14-EA69-D896-E77B4A1A0288}"/>
              </a:ext>
            </a:extLst>
          </p:cNvPr>
          <p:cNvSpPr>
            <a:spLocks noGrp="1"/>
          </p:cNvSpPr>
          <p:nvPr>
            <p:ph type="title" idx="4294967295"/>
          </p:nvPr>
        </p:nvSpPr>
        <p:spPr>
          <a:xfrm>
            <a:off x="640862" y="1026398"/>
            <a:ext cx="4010025" cy="1287462"/>
          </a:xfrm>
        </p:spPr>
        <p:txBody>
          <a:bodyPr/>
          <a:lstStyle/>
          <a:p>
            <a:r>
              <a:rPr lang="en-US" dirty="0"/>
              <a:t>Get started with Partner Center</a:t>
            </a:r>
          </a:p>
        </p:txBody>
      </p:sp>
      <p:sp>
        <p:nvSpPr>
          <p:cNvPr id="6" name="Rectangle 5">
            <a:extLst>
              <a:ext uri="{FF2B5EF4-FFF2-40B4-BE49-F238E27FC236}">
                <a16:creationId xmlns:a16="http://schemas.microsoft.com/office/drawing/2014/main" id="{D90CEE50-E4D5-BBC4-658D-0DB58CEF1460}"/>
              </a:ext>
            </a:extLst>
          </p:cNvPr>
          <p:cNvSpPr/>
          <p:nvPr/>
        </p:nvSpPr>
        <p:spPr>
          <a:xfrm>
            <a:off x="6196519" y="1721796"/>
            <a:ext cx="4766553" cy="1274323"/>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0" name="TextBox 9">
            <a:extLst>
              <a:ext uri="{FF2B5EF4-FFF2-40B4-BE49-F238E27FC236}">
                <a16:creationId xmlns:a16="http://schemas.microsoft.com/office/drawing/2014/main" id="{E4B68B5C-3324-1530-35C0-B8A66CBDE2C4}"/>
              </a:ext>
            </a:extLst>
          </p:cNvPr>
          <p:cNvSpPr txBox="1"/>
          <p:nvPr/>
        </p:nvSpPr>
        <p:spPr>
          <a:xfrm>
            <a:off x="640862" y="2647999"/>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Bembo"/>
                <a:ea typeface="+mn-ea"/>
                <a:cs typeface="+mn-cs"/>
                <a:hlinkClick r:id="rId3"/>
              </a:rPr>
              <a:t>Introduction (microsoft.com)</a:t>
            </a:r>
            <a:endParaRPr kumimoji="0" lang="en-US" sz="1800" b="0" i="0" u="none" strike="noStrike" kern="1200" cap="none" spc="0" normalizeH="0" baseline="0" noProof="0">
              <a:ln>
                <a:noFill/>
              </a:ln>
              <a:solidFill>
                <a:srgbClr val="0070C0"/>
              </a:solidFill>
              <a:effectLst/>
              <a:uLnTx/>
              <a:uFillTx/>
              <a:latin typeface="Bembo"/>
              <a:ea typeface="+mn-ea"/>
              <a:cs typeface="+mn-cs"/>
            </a:endParaRPr>
          </a:p>
        </p:txBody>
      </p:sp>
    </p:spTree>
    <p:extLst>
      <p:ext uri="{BB962C8B-B14F-4D97-AF65-F5344CB8AC3E}">
        <p14:creationId xmlns:p14="http://schemas.microsoft.com/office/powerpoint/2010/main" val="45516790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2A446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3AC226-FA12-B51E-4EB8-B81F29B04495}"/>
              </a:ext>
            </a:extLst>
          </p:cNvPr>
          <p:cNvSpPr txBox="1"/>
          <p:nvPr/>
        </p:nvSpPr>
        <p:spPr>
          <a:xfrm>
            <a:off x="869599" y="1637285"/>
            <a:ext cx="10675694" cy="3877985"/>
          </a:xfrm>
          <a:prstGeom prst="rect">
            <a:avLst/>
          </a:prstGeom>
          <a:noFill/>
        </p:spPr>
        <p:txBody>
          <a:bodyPr wrap="square" lIns="0" tIns="0" rIns="0" bIns="0" rtlCol="0">
            <a:spAutoFit/>
          </a:bodyPr>
          <a:lstStyle/>
          <a:p>
            <a:pPr marL="457200" marR="0" lvl="0" indent="-457200" defTabSz="91440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0" cap="none" spc="0" normalizeH="0" baseline="0" noProof="0" dirty="0">
                <a:ln>
                  <a:noFill/>
                </a:ln>
                <a:solidFill>
                  <a:srgbClr val="FFFFFF"/>
                </a:solidFill>
                <a:effectLst/>
                <a:uLnTx/>
                <a:uFillTx/>
              </a:rPr>
              <a:t>Marketplace Transact and Grow Incentive Campaign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F0"/>
                </a:solidFill>
                <a:effectLst/>
                <a:uLnTx/>
                <a:uFillTx/>
                <a:hlinkClick r:id="rId2">
                  <a:extLst>
                    <a:ext uri="{A12FA001-AC4F-418D-AE19-62706E023703}">
                      <ahyp:hlinkClr xmlns:ahyp="http://schemas.microsoft.com/office/drawing/2018/hyperlinkcolor" val="tx"/>
                    </a:ext>
                  </a:extLst>
                </a:hlinkClick>
              </a:rPr>
              <a:t>https://partner.microsoft.com/en-us/asset/collection/marketplace-transact-and-grow-incentive-campaign#/</a:t>
            </a:r>
            <a:endParaRPr kumimoji="0" lang="en-US" sz="2800" b="0" i="0" u="none" strike="noStrike" kern="0" cap="none" spc="0" normalizeH="0" baseline="0" noProof="0" dirty="0">
              <a:ln>
                <a:noFill/>
              </a:ln>
              <a:solidFill>
                <a:srgbClr val="00B0F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endParaRPr>
          </a:p>
          <a:p>
            <a:pPr marL="457200" marR="0" lvl="0" indent="-457200" defTabSz="914400" eaLnBrk="1" fontAlgn="auto" latinLnBrk="0" hangingPunct="1">
              <a:lnSpc>
                <a:spcPct val="100000"/>
              </a:lnSpc>
              <a:spcBef>
                <a:spcPts val="0"/>
              </a:spcBef>
              <a:spcAft>
                <a:spcPts val="0"/>
              </a:spcAft>
              <a:buClrTx/>
              <a:buSzTx/>
              <a:buFont typeface="+mj-lt"/>
              <a:buAutoNum type="arabicPeriod" startAt="2"/>
              <a:tabLst/>
              <a:defRPr/>
            </a:pPr>
            <a:r>
              <a:rPr kumimoji="0" lang="en-US" sz="2800" b="0" i="0" u="none" strike="noStrike" kern="0" cap="none" spc="0" normalizeH="0" baseline="0" noProof="0" dirty="0">
                <a:ln>
                  <a:noFill/>
                </a:ln>
                <a:solidFill>
                  <a:srgbClr val="FFFFFF"/>
                </a:solidFill>
                <a:effectLst/>
                <a:uLnTx/>
                <a:uFillTx/>
              </a:rPr>
              <a:t>ISV ACR Growth Incentive Campaign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B0F0"/>
                </a:solidFill>
                <a:effectLst/>
                <a:uLnTx/>
                <a:uFillTx/>
                <a:hlinkClick r:id="rId3">
                  <a:extLst>
                    <a:ext uri="{A12FA001-AC4F-418D-AE19-62706E023703}">
                      <ahyp:hlinkClr xmlns:ahyp="http://schemas.microsoft.com/office/drawing/2018/hyperlinkcolor" val="tx"/>
                    </a:ext>
                  </a:extLst>
                </a:hlinkClick>
              </a:rPr>
              <a:t>https://partner.microsoft.com/en-us/asset/collection/isv-acr-growth-incentive-campaign#/</a:t>
            </a:r>
            <a:endParaRPr kumimoji="0" lang="en-US" sz="2800" b="0" i="0" u="none" strike="noStrike" kern="0" cap="none" spc="0" normalizeH="0" baseline="0" noProof="0" dirty="0">
              <a:ln>
                <a:noFill/>
              </a:ln>
              <a:solidFill>
                <a:srgbClr val="00B0F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320815829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39A8F15C-929D-6CEA-BFAD-AB05FFED3DD5}"/>
              </a:ext>
            </a:extLst>
          </p:cNvPr>
          <p:cNvSpPr txBox="1">
            <a:spLocks/>
          </p:cNvSpPr>
          <p:nvPr/>
        </p:nvSpPr>
        <p:spPr>
          <a:xfrm>
            <a:off x="588264" y="956764"/>
            <a:ext cx="5430874" cy="5073184"/>
          </a:xfrm>
          <a:prstGeom prst="rect">
            <a:avLst/>
          </a:prstGeom>
        </p:spPr>
        <p:txBody>
          <a:bodyPr vert="horz" wrap="square" lIns="0" tIns="91440" rIns="146304" bIns="91440" rtlCol="0" anchor="t" anchorCtr="0">
            <a:spAutoFit/>
          </a:bodyPr>
          <a:lstStyle>
            <a:lvl1pPr marL="0" marR="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49" baseline="0">
                <a:solidFill>
                  <a:srgbClr val="000000"/>
                </a:solidFill>
                <a:latin typeface="+mj-lt"/>
                <a:ea typeface="+mn-ea"/>
                <a:cs typeface="+mn-cs"/>
              </a:defRPr>
            </a:lvl1pPr>
            <a:lvl2pPr marL="228556"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rPr>
              <a:t>Documentation</a:t>
            </a:r>
            <a:endParaRPr kumimoji="0" lang="en-US" sz="1800" b="0" i="0" u="none" strike="noStrike" kern="1200" cap="none" spc="-49" normalizeH="0" baseline="0" noProof="0" dirty="0">
              <a:ln>
                <a:noFill/>
              </a:ln>
              <a:solidFill>
                <a:srgbClr val="000000"/>
              </a:solidFill>
              <a:effectLst/>
              <a:uLnTx/>
              <a:uFillTx/>
              <a:latin typeface="Segoe UI Semibold"/>
              <a:ea typeface="+mn-ea"/>
              <a:cs typeface="+mn-cs"/>
              <a:hlinkClick r:id="rId2"/>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prstClr val="black"/>
                </a:solidFill>
                <a:effectLst/>
                <a:uLnTx/>
                <a:uFillTx/>
                <a:latin typeface="Segoe UI Semibold"/>
                <a:ea typeface="Calibri" panose="020F0502020204030204" pitchFamily="34" charset="0"/>
                <a:cs typeface="+mn-cs"/>
                <a:hlinkClick r:id="rId3"/>
              </a:rPr>
              <a:t>https://aka.ms/marketplacepublisherguide</a:t>
            </a:r>
            <a:endParaRPr kumimoji="0" lang="en-US" sz="1800" b="0" i="0" u="none" strike="noStrike" kern="1200" cap="none" spc="0" normalizeH="0" baseline="0" noProof="0" dirty="0">
              <a:ln>
                <a:noFill/>
              </a:ln>
              <a:solidFill>
                <a:prstClr val="black"/>
              </a:solidFill>
              <a:effectLst/>
              <a:uLnTx/>
              <a:uFillTx/>
              <a:latin typeface="Segoe UI Semibold"/>
              <a:ea typeface="Calibri" panose="020F0502020204030204" pitchFamily="34" charset="0"/>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49" normalizeH="0" baseline="0" noProof="0" dirty="0">
              <a:ln>
                <a:noFill/>
              </a:ln>
              <a:solidFill>
                <a:srgbClr val="000000"/>
              </a:solidFill>
              <a:effectLst/>
              <a:uLnTx/>
              <a:uFillTx/>
              <a:latin typeface="Segoe UI Semibold"/>
              <a:ea typeface="+mn-ea"/>
              <a:cs typeface="+mn-cs"/>
              <a:hlinkClick r:id="rId4"/>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rPr>
              <a:t>Customer Document</a:t>
            </a: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prstClr val="black"/>
                </a:solidFill>
                <a:effectLst/>
                <a:uLnTx/>
                <a:uFillTx/>
                <a:latin typeface="Segoe UI Semibold"/>
                <a:ea typeface="Calibri" panose="020F0502020204030204" pitchFamily="34" charset="0"/>
                <a:cs typeface="+mn-cs"/>
                <a:hlinkClick r:id="rId5"/>
              </a:rPr>
              <a:t>https://aka.ms/marketplacebuyerguide</a:t>
            </a:r>
            <a:endParaRPr kumimoji="0" lang="en-US" sz="1800" b="0" i="0" u="none" strike="noStrike" kern="1200" cap="none" spc="0" normalizeH="0" baseline="0" noProof="0" dirty="0">
              <a:ln>
                <a:noFill/>
              </a:ln>
              <a:solidFill>
                <a:prstClr val="black"/>
              </a:solidFill>
              <a:effectLst/>
              <a:uLnTx/>
              <a:uFillTx/>
              <a:latin typeface="Segoe UI Semibold"/>
              <a:ea typeface="Calibri" panose="020F0502020204030204" pitchFamily="34" charset="0"/>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800" spc="0" dirty="0">
              <a:solidFill>
                <a:prstClr val="black"/>
              </a:solidFill>
              <a:latin typeface="Segoe UI Semibold"/>
              <a:ea typeface="Calibri" panose="020F0502020204030204" pitchFamily="34" charset="0"/>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800" dirty="0"/>
              <a:t>Content Library for ISVs</a:t>
            </a: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ea typeface="+mn-ea"/>
                <a:cs typeface="+mn-cs"/>
                <a:hlinkClick r:id="rId6"/>
              </a:rPr>
              <a:t>https://www.microsoft.com/en/isv/publishing-to-marketplace</a:t>
            </a:r>
            <a:endParaRPr kumimoji="0" lang="en-US" sz="1800" b="0" i="0" u="none" strike="noStrike" kern="1200" cap="none" spc="-49" normalizeH="0" baseline="0" noProof="0" dirty="0">
              <a:ln>
                <a:noFill/>
              </a:ln>
              <a:solidFill>
                <a:srgbClr val="333333"/>
              </a:solidFill>
              <a:effectLst/>
              <a:uLnTx/>
              <a:uFillTx/>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800" dirty="0">
              <a:solidFill>
                <a:srgbClr val="333333"/>
              </a:solidFill>
            </a:endParaRPr>
          </a:p>
          <a:p>
            <a:pPr marL="0" marR="0" lvl="0" indent="0" algn="l" defTabSz="1097240" rtl="0" eaLnBrk="1" fontAlgn="auto" latinLnBrk="0" hangingPunct="1">
              <a:lnSpc>
                <a:spcPct val="100000"/>
              </a:lnSpc>
              <a:spcBef>
                <a:spcPts val="0"/>
              </a:spcBef>
              <a:spcAft>
                <a:spcPts val="24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Segoe UI"/>
              </a:rPr>
              <a:t>Webinars</a:t>
            </a:r>
            <a:endParaRPr kumimoji="0" lang="en-US" sz="1800" b="0" i="0" u="none" strike="noStrike" kern="1200" cap="none" spc="0" normalizeH="0" baseline="0" noProof="0" dirty="0">
              <a:ln>
                <a:noFill/>
              </a:ln>
              <a:solidFill>
                <a:srgbClr val="000000"/>
              </a:solidFill>
              <a:effectLst/>
              <a:uLnTx/>
              <a:uFillTx/>
              <a:ea typeface="+mn-ea"/>
              <a:cs typeface="Segoe UI" panose="020B0502040204020203" pitchFamily="34" charset="0"/>
              <a:hlinkClick r:id="rId7"/>
            </a:endParaRPr>
          </a:p>
          <a:p>
            <a:pPr defTabSz="1097240">
              <a:spcBef>
                <a:spcPts val="240"/>
              </a:spcBef>
              <a:spcAft>
                <a:spcPts val="240"/>
              </a:spcAft>
              <a:buSzTx/>
              <a:defRPr/>
            </a:pPr>
            <a:r>
              <a:rPr lang="en-US" sz="1800" dirty="0">
                <a:hlinkClick r:id="rId7"/>
              </a:rPr>
              <a:t>https://aka.ms/MTMwebinars</a:t>
            </a:r>
            <a:endParaRPr kumimoji="0" lang="en-US" sz="1800" i="0" u="none" strike="noStrike" kern="1200" cap="none" spc="0" normalizeH="0" baseline="0" noProof="0" dirty="0">
              <a:ln>
                <a:noFill/>
              </a:ln>
              <a:solidFill>
                <a:srgbClr val="000000"/>
              </a:solidFill>
              <a:effectLst/>
              <a:uLnTx/>
              <a:uFillTx/>
              <a:latin typeface="+mn-lt"/>
              <a:ea typeface="+mn-ea"/>
              <a:cs typeface="Segoe UI"/>
            </a:endParaRPr>
          </a:p>
          <a:p>
            <a:pPr marL="0" marR="0" lvl="0" indent="0" algn="l" defTabSz="1097240" rtl="0" eaLnBrk="1" fontAlgn="auto" latinLnBrk="0" hangingPunct="1">
              <a:lnSpc>
                <a:spcPct val="100000"/>
              </a:lnSpc>
              <a:spcBef>
                <a:spcPts val="240"/>
              </a:spcBef>
              <a:spcAft>
                <a:spcPts val="240"/>
              </a:spcAft>
              <a:buClrTx/>
              <a:buSzTx/>
              <a:buFontTx/>
              <a:buNone/>
              <a:tabLst/>
              <a:defRPr/>
            </a:pPr>
            <a:endParaRPr lang="en-US" sz="1800" spc="0" dirty="0">
              <a:latin typeface="+mn-lt"/>
              <a:cs typeface="Segoe UI"/>
            </a:endParaRPr>
          </a:p>
          <a:p>
            <a:pPr marL="0" marR="0" lvl="0" indent="0" algn="l" defTabSz="1097240" rtl="0" eaLnBrk="1" fontAlgn="auto" latinLnBrk="0" hangingPunct="1">
              <a:lnSpc>
                <a:spcPct val="100000"/>
              </a:lnSpc>
              <a:spcBef>
                <a:spcPts val="0"/>
              </a:spcBef>
              <a:spcAft>
                <a:spcPts val="240"/>
              </a:spcAft>
              <a:buClrTx/>
              <a:buSzTx/>
              <a:buFontTx/>
              <a:buNone/>
              <a:tabLst/>
              <a:defRPr/>
            </a:pPr>
            <a:r>
              <a:rPr kumimoji="0" lang="en-US" sz="1800" b="0" i="0" u="none" strike="noStrike" kern="1200" cap="none" spc="0" normalizeH="0" baseline="0" noProof="0" dirty="0">
                <a:ln>
                  <a:noFill/>
                </a:ln>
                <a:solidFill>
                  <a:srgbClr val="000000"/>
                </a:solidFill>
                <a:effectLst/>
                <a:uLnTx/>
                <a:uFillTx/>
                <a:ea typeface="+mn-ea"/>
                <a:cs typeface="Segoe UI"/>
              </a:rPr>
              <a:t>Office hours</a:t>
            </a:r>
          </a:p>
          <a:p>
            <a:pPr marL="0" marR="0" lvl="0" indent="0" algn="l" defTabSz="1097240" rtl="0" eaLnBrk="1" fontAlgn="auto" latinLnBrk="0" hangingPunct="1">
              <a:lnSpc>
                <a:spcPct val="100000"/>
              </a:lnSpc>
              <a:spcBef>
                <a:spcPts val="0"/>
              </a:spcBef>
              <a:spcAft>
                <a:spcPts val="240"/>
              </a:spcAft>
              <a:buClrTx/>
              <a:buSzTx/>
              <a:buFontTx/>
              <a:buNone/>
              <a:tabLst/>
              <a:defRPr/>
            </a:pPr>
            <a:r>
              <a:rPr lang="en-US" sz="1800" dirty="0">
                <a:hlinkClick r:id="rId8"/>
              </a:rPr>
              <a:t>https://aka.ms/MTMofficehours</a:t>
            </a:r>
            <a:endParaRPr kumimoji="0" lang="en-US" sz="1800" b="0" i="0" u="none" strike="noStrike" kern="1200" cap="none" spc="0" normalizeH="0" baseline="0" noProof="0" dirty="0">
              <a:ln>
                <a:noFill/>
              </a:ln>
              <a:solidFill>
                <a:srgbClr val="000000"/>
              </a:solidFill>
              <a:effectLst/>
              <a:uLnTx/>
              <a:uFillTx/>
              <a:ea typeface="+mn-ea"/>
              <a:cs typeface="Segoe UI"/>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prstClr val="black"/>
              </a:solidFill>
              <a:effectLst/>
              <a:uLnTx/>
              <a:uFillTx/>
              <a:latin typeface="Segoe UI Semibold"/>
              <a:ea typeface="Calibri" panose="020F0502020204030204" pitchFamily="34" charset="0"/>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D6E74A92-7FC7-C7E3-36D4-1F11197EC7AF}"/>
              </a:ext>
            </a:extLst>
          </p:cNvPr>
          <p:cNvSpPr>
            <a:spLocks noGrp="1"/>
          </p:cNvSpPr>
          <p:nvPr>
            <p:ph type="title"/>
          </p:nvPr>
        </p:nvSpPr>
        <p:spPr>
          <a:xfrm>
            <a:off x="509878" y="274054"/>
            <a:ext cx="11018520" cy="553998"/>
          </a:xfrm>
        </p:spPr>
        <p:txBody>
          <a:bodyPr/>
          <a:lstStyle/>
          <a:p>
            <a:r>
              <a:rPr kumimoji="0" lang="en-CA" sz="3600" b="0" i="0" u="none" strike="noStrike" kern="1200" cap="none" spc="-49" normalizeH="0" baseline="0" noProof="0" dirty="0">
                <a:ln w="3175">
                  <a:noFill/>
                </a:ln>
                <a:solidFill>
                  <a:schemeClr val="tx1"/>
                </a:solidFill>
                <a:effectLst/>
                <a:uLnTx/>
                <a:uFillTx/>
                <a:latin typeface="Segoe UI Semibold"/>
                <a:ea typeface="+mn-ea"/>
                <a:cs typeface="Segoe UI" pitchFamily="34" charset="0"/>
              </a:rPr>
              <a:t>Additional Resources</a:t>
            </a:r>
            <a:endParaRPr lang="en-US" dirty="0"/>
          </a:p>
        </p:txBody>
      </p:sp>
      <p:sp>
        <p:nvSpPr>
          <p:cNvPr id="5" name="Text Placeholder 2">
            <a:extLst>
              <a:ext uri="{FF2B5EF4-FFF2-40B4-BE49-F238E27FC236}">
                <a16:creationId xmlns:a16="http://schemas.microsoft.com/office/drawing/2014/main" id="{1EC74688-5020-4992-6255-C9D468B4C8C9}"/>
              </a:ext>
            </a:extLst>
          </p:cNvPr>
          <p:cNvSpPr txBox="1">
            <a:spLocks/>
          </p:cNvSpPr>
          <p:nvPr/>
        </p:nvSpPr>
        <p:spPr>
          <a:xfrm>
            <a:off x="6239124" y="857776"/>
            <a:ext cx="5584466" cy="7109639"/>
          </a:xfrm>
          <a:prstGeom prst="rect">
            <a:avLst/>
          </a:prstGeom>
        </p:spPr>
        <p:txBody>
          <a:bodyPr vert="horz" wrap="square" lIns="0" tIns="91440" rIns="146304" bIns="91440" rtlCol="0" anchor="t" anchorCtr="0">
            <a:spAutoFit/>
          </a:bodyPr>
          <a:lstStyle>
            <a:lvl1pPr marL="0" marR="0" indent="0" algn="l" defTabSz="914367"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49" baseline="0">
                <a:solidFill>
                  <a:srgbClr val="000000"/>
                </a:solidFill>
                <a:latin typeface="+mj-lt"/>
                <a:ea typeface="+mn-ea"/>
                <a:cs typeface="+mn-cs"/>
              </a:defRPr>
            </a:lvl1pPr>
            <a:lvl2pPr marL="228556"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rPr>
              <a:t>Microsoft Marketplace Resources</a:t>
            </a: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000000"/>
                </a:solidFill>
                <a:effectLst/>
                <a:uLnTx/>
                <a:uFillTx/>
                <a:latin typeface="Segoe UI Semibold"/>
                <a:ea typeface="+mn-ea"/>
                <a:cs typeface="+mn-cs"/>
                <a:hlinkClick r:id="rId9"/>
              </a:rPr>
              <a:t>https://aka.ms/marketplacesamples</a:t>
            </a:r>
            <a:endParaRPr kumimoji="0" lang="en-US" sz="1800" b="0" i="0" u="none" strike="noStrike" kern="1200" cap="none" spc="-49" normalizeH="0" baseline="0" noProof="0" dirty="0">
              <a:ln>
                <a:noFill/>
              </a:ln>
              <a:solidFill>
                <a:srgbClr val="000000"/>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rPr>
              <a:t>Marketplace Publisher’s forum</a:t>
            </a: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hlinkClick r:id="rId10"/>
              </a:rPr>
              <a:t>https://aka.ms/marketplacepublisherforum</a:t>
            </a: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rPr>
              <a:t>Open a support ticket for assistance</a:t>
            </a: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hlinkClick r:id="rId11"/>
              </a:rPr>
              <a:t>https://aka.ms/marketplacepublishersupport</a:t>
            </a: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err="1">
                <a:ln>
                  <a:noFill/>
                </a:ln>
                <a:solidFill>
                  <a:srgbClr val="333333"/>
                </a:solidFill>
                <a:effectLst/>
                <a:uLnTx/>
                <a:uFillTx/>
                <a:latin typeface="Segoe UI Semibold"/>
                <a:ea typeface="+mn-ea"/>
                <a:cs typeface="+mn-cs"/>
              </a:rPr>
              <a:t>StackOverflow</a:t>
            </a:r>
            <a:r>
              <a:rPr kumimoji="0" lang="en-US" sz="1800" b="0" i="0" u="none" strike="noStrike" kern="1200" cap="none" spc="-49" normalizeH="0" baseline="0" noProof="0" dirty="0">
                <a:ln>
                  <a:noFill/>
                </a:ln>
                <a:solidFill>
                  <a:srgbClr val="333333"/>
                </a:solidFill>
                <a:effectLst/>
                <a:uLnTx/>
                <a:uFillTx/>
                <a:latin typeface="Segoe UI Semibold"/>
                <a:ea typeface="+mn-ea"/>
                <a:cs typeface="+mn-cs"/>
              </a:rPr>
              <a:t>: </a:t>
            </a: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hlinkClick r:id="rId12"/>
              </a:rPr>
              <a:t>Azure Marketplace</a:t>
            </a: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hlinkClick r:id="rId13"/>
              </a:rPr>
              <a:t>Azure Resource Manager</a:t>
            </a: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rPr>
              <a:t>SaaS Accelerator</a:t>
            </a: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49" normalizeH="0" baseline="0" noProof="0" dirty="0">
                <a:ln>
                  <a:noFill/>
                </a:ln>
                <a:solidFill>
                  <a:srgbClr val="333333"/>
                </a:solidFill>
                <a:effectLst/>
                <a:uLnTx/>
                <a:uFillTx/>
                <a:latin typeface="Segoe UI Semibold"/>
                <a:ea typeface="+mn-ea"/>
                <a:cs typeface="+mn-cs"/>
                <a:hlinkClick r:id="rId14"/>
              </a:rPr>
              <a:t>https://github.com/Azure/Commercial-Marketplace-SaaS-Accelerator</a:t>
            </a:r>
            <a:endParaRPr kumimoji="0" lang="en-US" sz="1800" b="0" i="0" u="none" strike="noStrike" kern="1200" cap="none" spc="-49" normalizeH="0" baseline="0" noProof="0" dirty="0">
              <a:ln>
                <a:noFill/>
              </a:ln>
              <a:solidFill>
                <a:srgbClr val="333333"/>
              </a:solidFill>
              <a:effectLst/>
              <a:uLnTx/>
              <a:uFillTx/>
              <a:latin typeface="Segoe UI Semibold"/>
              <a:ea typeface="+mn-ea"/>
              <a:cs typeface="+mn-cs"/>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800" dirty="0">
              <a:solidFill>
                <a:srgbClr val="333333"/>
              </a:solidFill>
              <a:latin typeface="Segoe UI Semibold"/>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800" dirty="0">
                <a:solidFill>
                  <a:srgbClr val="333333"/>
                </a:solidFill>
                <a:latin typeface="Segoe UI Semibold"/>
              </a:rPr>
              <a:t>Marketplace </a:t>
            </a:r>
            <a:r>
              <a:rPr lang="en-US" sz="1800">
                <a:solidFill>
                  <a:srgbClr val="333333"/>
                </a:solidFill>
                <a:latin typeface="Segoe UI Semibold"/>
              </a:rPr>
              <a:t>Incentive Guide</a:t>
            </a:r>
          </a:p>
          <a:p>
            <a:pPr>
              <a:spcAft>
                <a:spcPts val="0"/>
              </a:spcAft>
              <a:defRPr/>
            </a:pPr>
            <a:r>
              <a:rPr lang="en-US" sz="1800" dirty="0">
                <a:solidFill>
                  <a:srgbClr val="0070C0"/>
                </a:solidFill>
                <a:latin typeface="Segoe UI Semibold"/>
                <a:hlinkClick r:id="rId15">
                  <a:extLst>
                    <a:ext uri="{A12FA001-AC4F-418D-AE19-62706E023703}">
                      <ahyp:hlinkClr xmlns:ahyp="http://schemas.microsoft.com/office/drawing/2018/hyperlinkcolor" val="tx"/>
                    </a:ext>
                  </a:extLst>
                </a:hlinkClick>
              </a:rPr>
              <a:t>Marketplace Transact And Grow Incentive Campaign (microsoft.com)</a:t>
            </a:r>
            <a:endParaRPr lang="en-US" sz="1800" dirty="0">
              <a:solidFill>
                <a:srgbClr val="0070C0"/>
              </a:solidFill>
              <a:latin typeface="Segoe UI Semibold"/>
            </a:endParaRPr>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800" dirty="0"/>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800" dirty="0"/>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800" dirty="0"/>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1800" dirty="0"/>
          </a:p>
          <a:p>
            <a:pPr marL="0" marR="0" lvl="0" indent="0"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49" normalizeH="0" baseline="0" noProof="0" dirty="0">
              <a:ln>
                <a:noFill/>
              </a:ln>
              <a:solidFill>
                <a:srgbClr val="000000"/>
              </a:solidFill>
              <a:effectLst/>
              <a:uLnTx/>
              <a:uFillTx/>
              <a:ea typeface="+mn-ea"/>
              <a:cs typeface="+mn-cs"/>
              <a:hlinkClick r:id="rId4"/>
            </a:endParaRPr>
          </a:p>
        </p:txBody>
      </p:sp>
    </p:spTree>
    <p:extLst>
      <p:ext uri="{BB962C8B-B14F-4D97-AF65-F5344CB8AC3E}">
        <p14:creationId xmlns:p14="http://schemas.microsoft.com/office/powerpoint/2010/main" val="50501096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07B593-29AA-C943-4B75-82E7610BC160}"/>
              </a:ext>
            </a:extLst>
          </p:cNvPr>
          <p:cNvSpPr txBox="1">
            <a:spLocks/>
          </p:cNvSpPr>
          <p:nvPr/>
        </p:nvSpPr>
        <p:spPr>
          <a:xfrm>
            <a:off x="594832" y="2613810"/>
            <a:ext cx="3208623" cy="646331"/>
          </a:xfrm>
          <a:prstGeom prst="rect">
            <a:avLst/>
          </a:prstGeom>
        </p:spPr>
        <p:txBody>
          <a:bodyPr wrap="square" lIns="0" tIns="45720" rIns="91440" bIns="45720" anchor="b"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HK" dirty="0"/>
              <a:t>Thank you.</a:t>
            </a:r>
            <a:endParaRPr lang="en-HK" dirty="0">
              <a:cs typeface="Segoe UI Semibold"/>
            </a:endParaRPr>
          </a:p>
        </p:txBody>
      </p:sp>
    </p:spTree>
    <p:extLst>
      <p:ext uri="{BB962C8B-B14F-4D97-AF65-F5344CB8AC3E}">
        <p14:creationId xmlns:p14="http://schemas.microsoft.com/office/powerpoint/2010/main" val="17073643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A1338-C13C-37EA-285E-82787867E36F}"/>
              </a:ext>
            </a:extLst>
          </p:cNvPr>
          <p:cNvSpPr>
            <a:spLocks noGrp="1"/>
          </p:cNvSpPr>
          <p:nvPr>
            <p:ph type="title" idx="4294967295"/>
          </p:nvPr>
        </p:nvSpPr>
        <p:spPr>
          <a:xfrm>
            <a:off x="534473" y="636313"/>
            <a:ext cx="10134600" cy="1289050"/>
          </a:xfrm>
        </p:spPr>
        <p:txBody>
          <a:bodyPr/>
          <a:lstStyle/>
          <a:p>
            <a:r>
              <a:rPr lang="en-US" dirty="0"/>
              <a:t>Pre-requisites for publishing an offer</a:t>
            </a:r>
          </a:p>
        </p:txBody>
      </p:sp>
      <p:pic>
        <p:nvPicPr>
          <p:cNvPr id="5" name="Content Placeholder 4">
            <a:extLst>
              <a:ext uri="{FF2B5EF4-FFF2-40B4-BE49-F238E27FC236}">
                <a16:creationId xmlns:a16="http://schemas.microsoft.com/office/drawing/2014/main" id="{E7E076DC-5BFF-CC13-B0B2-DE71CE559920}"/>
              </a:ext>
            </a:extLst>
          </p:cNvPr>
          <p:cNvPicPr>
            <a:picLocks noGrp="1" noChangeAspect="1"/>
          </p:cNvPicPr>
          <p:nvPr>
            <p:ph idx="4294967295"/>
          </p:nvPr>
        </p:nvPicPr>
        <p:blipFill>
          <a:blip r:embed="rId2"/>
          <a:stretch>
            <a:fillRect/>
          </a:stretch>
        </p:blipFill>
        <p:spPr>
          <a:xfrm>
            <a:off x="9020519" y="434181"/>
            <a:ext cx="2692400" cy="5989638"/>
          </a:xfrm>
        </p:spPr>
      </p:pic>
      <p:sp>
        <p:nvSpPr>
          <p:cNvPr id="6" name="Rectangle 5">
            <a:extLst>
              <a:ext uri="{FF2B5EF4-FFF2-40B4-BE49-F238E27FC236}">
                <a16:creationId xmlns:a16="http://schemas.microsoft.com/office/drawing/2014/main" id="{9F60410F-4F57-1228-3B82-34B9CF84EF8E}"/>
              </a:ext>
            </a:extLst>
          </p:cNvPr>
          <p:cNvSpPr/>
          <p:nvPr/>
        </p:nvSpPr>
        <p:spPr>
          <a:xfrm>
            <a:off x="9069004" y="2829429"/>
            <a:ext cx="1044430" cy="6572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7" name="Rectangle 6">
            <a:extLst>
              <a:ext uri="{FF2B5EF4-FFF2-40B4-BE49-F238E27FC236}">
                <a16:creationId xmlns:a16="http://schemas.microsoft.com/office/drawing/2014/main" id="{09DCAF3E-EF1D-2597-2850-6EF1A0ADCB95}"/>
              </a:ext>
            </a:extLst>
          </p:cNvPr>
          <p:cNvSpPr/>
          <p:nvPr/>
        </p:nvSpPr>
        <p:spPr>
          <a:xfrm>
            <a:off x="9069004" y="3928498"/>
            <a:ext cx="1044430" cy="6572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8" name="Rectangle 7">
            <a:extLst>
              <a:ext uri="{FF2B5EF4-FFF2-40B4-BE49-F238E27FC236}">
                <a16:creationId xmlns:a16="http://schemas.microsoft.com/office/drawing/2014/main" id="{2C6915A2-FC47-BD37-FC8F-F7295D0D96AD}"/>
              </a:ext>
            </a:extLst>
          </p:cNvPr>
          <p:cNvSpPr/>
          <p:nvPr/>
        </p:nvSpPr>
        <p:spPr>
          <a:xfrm>
            <a:off x="9069004" y="5729502"/>
            <a:ext cx="2282192" cy="6572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pic>
        <p:nvPicPr>
          <p:cNvPr id="10" name="Picture 9">
            <a:extLst>
              <a:ext uri="{FF2B5EF4-FFF2-40B4-BE49-F238E27FC236}">
                <a16:creationId xmlns:a16="http://schemas.microsoft.com/office/drawing/2014/main" id="{AEE5C00D-00D3-D06B-8EBB-DA84A4A09BC1}"/>
              </a:ext>
            </a:extLst>
          </p:cNvPr>
          <p:cNvPicPr>
            <a:picLocks noChangeAspect="1"/>
          </p:cNvPicPr>
          <p:nvPr/>
        </p:nvPicPr>
        <p:blipFill>
          <a:blip r:embed="rId3"/>
          <a:stretch>
            <a:fillRect/>
          </a:stretch>
        </p:blipFill>
        <p:spPr>
          <a:xfrm>
            <a:off x="1350792" y="2499127"/>
            <a:ext cx="6374923" cy="3438514"/>
          </a:xfrm>
          <a:prstGeom prst="rect">
            <a:avLst/>
          </a:prstGeom>
        </p:spPr>
      </p:pic>
      <p:sp>
        <p:nvSpPr>
          <p:cNvPr id="11" name="Rectangle 10">
            <a:extLst>
              <a:ext uri="{FF2B5EF4-FFF2-40B4-BE49-F238E27FC236}">
                <a16:creationId xmlns:a16="http://schemas.microsoft.com/office/drawing/2014/main" id="{754505A9-4695-1071-B23D-43C2796026B0}"/>
              </a:ext>
            </a:extLst>
          </p:cNvPr>
          <p:cNvSpPr/>
          <p:nvPr/>
        </p:nvSpPr>
        <p:spPr>
          <a:xfrm>
            <a:off x="1350792" y="2886131"/>
            <a:ext cx="2172676" cy="305151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Tree>
    <p:extLst>
      <p:ext uri="{BB962C8B-B14F-4D97-AF65-F5344CB8AC3E}">
        <p14:creationId xmlns:p14="http://schemas.microsoft.com/office/powerpoint/2010/main" val="36268155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6BE7C-D452-621C-C97C-6C6C087C2224}"/>
              </a:ext>
            </a:extLst>
          </p:cNvPr>
          <p:cNvSpPr>
            <a:spLocks noGrp="1"/>
          </p:cNvSpPr>
          <p:nvPr>
            <p:ph type="title"/>
          </p:nvPr>
        </p:nvSpPr>
        <p:spPr/>
        <p:txBody>
          <a:bodyPr/>
          <a:lstStyle/>
          <a:p>
            <a:r>
              <a:rPr lang="en-US"/>
              <a:t>Sign up and accept the agreement</a:t>
            </a:r>
          </a:p>
        </p:txBody>
      </p:sp>
      <p:pic>
        <p:nvPicPr>
          <p:cNvPr id="5" name="Picture 4">
            <a:extLst>
              <a:ext uri="{FF2B5EF4-FFF2-40B4-BE49-F238E27FC236}">
                <a16:creationId xmlns:a16="http://schemas.microsoft.com/office/drawing/2014/main" id="{396FCBC1-D144-1B93-8E1C-055645A26CC0}"/>
              </a:ext>
            </a:extLst>
          </p:cNvPr>
          <p:cNvPicPr>
            <a:picLocks noChangeAspect="1"/>
          </p:cNvPicPr>
          <p:nvPr/>
        </p:nvPicPr>
        <p:blipFill>
          <a:blip r:embed="rId2"/>
          <a:stretch>
            <a:fillRect/>
          </a:stretch>
        </p:blipFill>
        <p:spPr>
          <a:xfrm>
            <a:off x="1736768" y="2342091"/>
            <a:ext cx="7157139" cy="3556133"/>
          </a:xfrm>
          <a:prstGeom prst="rect">
            <a:avLst/>
          </a:prstGeom>
        </p:spPr>
      </p:pic>
    </p:spTree>
    <p:extLst>
      <p:ext uri="{BB962C8B-B14F-4D97-AF65-F5344CB8AC3E}">
        <p14:creationId xmlns:p14="http://schemas.microsoft.com/office/powerpoint/2010/main" val="10264495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69F4-532C-5871-8E95-2829345B5C93}"/>
              </a:ext>
            </a:extLst>
          </p:cNvPr>
          <p:cNvSpPr>
            <a:spLocks noGrp="1"/>
          </p:cNvSpPr>
          <p:nvPr>
            <p:ph type="title"/>
          </p:nvPr>
        </p:nvSpPr>
        <p:spPr/>
        <p:txBody>
          <a:bodyPr/>
          <a:lstStyle/>
          <a:p>
            <a:r>
              <a:rPr lang="en-US"/>
              <a:t>Tax and Payout profile</a:t>
            </a:r>
          </a:p>
        </p:txBody>
      </p:sp>
      <p:pic>
        <p:nvPicPr>
          <p:cNvPr id="7" name="Picture 6">
            <a:extLst>
              <a:ext uri="{FF2B5EF4-FFF2-40B4-BE49-F238E27FC236}">
                <a16:creationId xmlns:a16="http://schemas.microsoft.com/office/drawing/2014/main" id="{FCC3896C-CC24-E08A-09F5-E6861621AA86}"/>
              </a:ext>
            </a:extLst>
          </p:cNvPr>
          <p:cNvPicPr>
            <a:picLocks noChangeAspect="1"/>
          </p:cNvPicPr>
          <p:nvPr/>
        </p:nvPicPr>
        <p:blipFill>
          <a:blip r:embed="rId2"/>
          <a:stretch>
            <a:fillRect/>
          </a:stretch>
        </p:blipFill>
        <p:spPr>
          <a:xfrm>
            <a:off x="1028700" y="1045027"/>
            <a:ext cx="9839104" cy="5497589"/>
          </a:xfrm>
          <a:prstGeom prst="rect">
            <a:avLst/>
          </a:prstGeom>
        </p:spPr>
      </p:pic>
    </p:spTree>
    <p:extLst>
      <p:ext uri="{BB962C8B-B14F-4D97-AF65-F5344CB8AC3E}">
        <p14:creationId xmlns:p14="http://schemas.microsoft.com/office/powerpoint/2010/main" val="18726713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1AEA4-5799-C497-F246-E483F0476D99}"/>
              </a:ext>
            </a:extLst>
          </p:cNvPr>
          <p:cNvSpPr>
            <a:spLocks noGrp="1"/>
          </p:cNvSpPr>
          <p:nvPr>
            <p:ph type="title"/>
          </p:nvPr>
        </p:nvSpPr>
        <p:spPr>
          <a:xfrm>
            <a:off x="588263" y="457200"/>
            <a:ext cx="2036404" cy="553998"/>
          </a:xfrm>
        </p:spPr>
        <p:txBody>
          <a:bodyPr>
            <a:normAutofit fontScale="90000"/>
          </a:bodyPr>
          <a:lstStyle/>
          <a:p>
            <a:r>
              <a:rPr lang="en-US" dirty="0"/>
              <a:t>Lets get started…</a:t>
            </a:r>
          </a:p>
        </p:txBody>
      </p:sp>
      <p:pic>
        <p:nvPicPr>
          <p:cNvPr id="5" name="Picture 4">
            <a:extLst>
              <a:ext uri="{FF2B5EF4-FFF2-40B4-BE49-F238E27FC236}">
                <a16:creationId xmlns:a16="http://schemas.microsoft.com/office/drawing/2014/main" id="{8B7CD364-1800-AF69-1141-9B96A9460D7C}"/>
              </a:ext>
            </a:extLst>
          </p:cNvPr>
          <p:cNvPicPr>
            <a:picLocks noChangeAspect="1"/>
          </p:cNvPicPr>
          <p:nvPr/>
        </p:nvPicPr>
        <p:blipFill>
          <a:blip r:embed="rId2"/>
          <a:stretch>
            <a:fillRect/>
          </a:stretch>
        </p:blipFill>
        <p:spPr>
          <a:xfrm>
            <a:off x="2314801" y="328118"/>
            <a:ext cx="9200192" cy="2863460"/>
          </a:xfrm>
          <a:prstGeom prst="rect">
            <a:avLst/>
          </a:prstGeom>
        </p:spPr>
      </p:pic>
      <p:sp>
        <p:nvSpPr>
          <p:cNvPr id="6" name="Rectangle 5">
            <a:extLst>
              <a:ext uri="{FF2B5EF4-FFF2-40B4-BE49-F238E27FC236}">
                <a16:creationId xmlns:a16="http://schemas.microsoft.com/office/drawing/2014/main" id="{EB0EE8E3-5842-B796-9855-1A2B217DF3A1}"/>
              </a:ext>
            </a:extLst>
          </p:cNvPr>
          <p:cNvSpPr/>
          <p:nvPr/>
        </p:nvSpPr>
        <p:spPr>
          <a:xfrm>
            <a:off x="8065477" y="1039450"/>
            <a:ext cx="1414585" cy="111268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pic>
        <p:nvPicPr>
          <p:cNvPr id="8" name="Picture 7">
            <a:extLst>
              <a:ext uri="{FF2B5EF4-FFF2-40B4-BE49-F238E27FC236}">
                <a16:creationId xmlns:a16="http://schemas.microsoft.com/office/drawing/2014/main" id="{3C45E770-9E64-F099-0BD0-2774B592ECC9}"/>
              </a:ext>
            </a:extLst>
          </p:cNvPr>
          <p:cNvPicPr>
            <a:picLocks noChangeAspect="1"/>
          </p:cNvPicPr>
          <p:nvPr/>
        </p:nvPicPr>
        <p:blipFill>
          <a:blip r:embed="rId3"/>
          <a:stretch>
            <a:fillRect/>
          </a:stretch>
        </p:blipFill>
        <p:spPr>
          <a:xfrm>
            <a:off x="3922949" y="2434876"/>
            <a:ext cx="7592044" cy="4095006"/>
          </a:xfrm>
          <a:prstGeom prst="rect">
            <a:avLst/>
          </a:prstGeom>
        </p:spPr>
      </p:pic>
      <p:sp>
        <p:nvSpPr>
          <p:cNvPr id="9" name="Rectangle 8">
            <a:extLst>
              <a:ext uri="{FF2B5EF4-FFF2-40B4-BE49-F238E27FC236}">
                <a16:creationId xmlns:a16="http://schemas.microsoft.com/office/drawing/2014/main" id="{A2FFD50D-C2E9-0487-E249-7675D1C379B9}"/>
              </a:ext>
            </a:extLst>
          </p:cNvPr>
          <p:cNvSpPr/>
          <p:nvPr/>
        </p:nvSpPr>
        <p:spPr>
          <a:xfrm>
            <a:off x="6471138" y="3008923"/>
            <a:ext cx="2500924" cy="35209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Tree>
    <p:extLst>
      <p:ext uri="{BB962C8B-B14F-4D97-AF65-F5344CB8AC3E}">
        <p14:creationId xmlns:p14="http://schemas.microsoft.com/office/powerpoint/2010/main" val="17593130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1">
            <a:extLst>
              <a:ext uri="{FF2B5EF4-FFF2-40B4-BE49-F238E27FC236}">
                <a16:creationId xmlns:a16="http://schemas.microsoft.com/office/drawing/2014/main" id="{4F932816-5D73-C54D-E5E6-7049387DE6B0}"/>
              </a:ext>
            </a:extLst>
          </p:cNvPr>
          <p:cNvPicPr>
            <a:picLocks noGrp="1" noChangeAspect="1"/>
          </p:cNvPicPr>
          <p:nvPr>
            <p:ph idx="4294967295"/>
          </p:nvPr>
        </p:nvPicPr>
        <p:blipFill>
          <a:blip r:embed="rId2"/>
          <a:stretch>
            <a:fillRect/>
          </a:stretch>
        </p:blipFill>
        <p:spPr>
          <a:xfrm>
            <a:off x="5014383" y="209550"/>
            <a:ext cx="5721350" cy="6481763"/>
          </a:xfrm>
        </p:spPr>
      </p:pic>
      <p:sp>
        <p:nvSpPr>
          <p:cNvPr id="7" name="Title 1">
            <a:extLst>
              <a:ext uri="{FF2B5EF4-FFF2-40B4-BE49-F238E27FC236}">
                <a16:creationId xmlns:a16="http://schemas.microsoft.com/office/drawing/2014/main" id="{A814715A-7C3F-9780-31CD-966AEAFCC229}"/>
              </a:ext>
            </a:extLst>
          </p:cNvPr>
          <p:cNvSpPr>
            <a:spLocks noGrp="1"/>
          </p:cNvSpPr>
          <p:nvPr>
            <p:ph type="title" idx="4294967295"/>
          </p:nvPr>
        </p:nvSpPr>
        <p:spPr>
          <a:xfrm>
            <a:off x="444321" y="519649"/>
            <a:ext cx="10515600" cy="1325562"/>
          </a:xfrm>
        </p:spPr>
        <p:txBody>
          <a:bodyPr/>
          <a:lstStyle/>
          <a:p>
            <a:r>
              <a:rPr lang="en-US" dirty="0"/>
              <a:t>Select the offer</a:t>
            </a:r>
          </a:p>
        </p:txBody>
      </p:sp>
      <p:sp>
        <p:nvSpPr>
          <p:cNvPr id="6" name="Rectangle 5">
            <a:extLst>
              <a:ext uri="{FF2B5EF4-FFF2-40B4-BE49-F238E27FC236}">
                <a16:creationId xmlns:a16="http://schemas.microsoft.com/office/drawing/2014/main" id="{2BC72ADF-F813-A0A1-BC4B-C76B29FE3A8A}"/>
              </a:ext>
            </a:extLst>
          </p:cNvPr>
          <p:cNvSpPr/>
          <p:nvPr/>
        </p:nvSpPr>
        <p:spPr>
          <a:xfrm>
            <a:off x="7582344" y="2813538"/>
            <a:ext cx="1516184" cy="1273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Tree>
    <p:extLst>
      <p:ext uri="{BB962C8B-B14F-4D97-AF65-F5344CB8AC3E}">
        <p14:creationId xmlns:p14="http://schemas.microsoft.com/office/powerpoint/2010/main" val="31680760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2B2F3852-2E68-C13D-28F6-A9A3ADCE1276}"/>
              </a:ext>
            </a:extLst>
          </p:cNvPr>
          <p:cNvSpPr>
            <a:spLocks noGrp="1"/>
          </p:cNvSpPr>
          <p:nvPr>
            <p:ph type="title"/>
          </p:nvPr>
        </p:nvSpPr>
        <p:spPr/>
        <p:txBody>
          <a:bodyPr/>
          <a:lstStyle/>
          <a:p>
            <a:r>
              <a:rPr lang="en-US" dirty="0"/>
              <a:t>Agenda</a:t>
            </a:r>
          </a:p>
        </p:txBody>
      </p:sp>
      <p:sp>
        <p:nvSpPr>
          <p:cNvPr id="11" name="Text Placeholder 10">
            <a:extLst>
              <a:ext uri="{FF2B5EF4-FFF2-40B4-BE49-F238E27FC236}">
                <a16:creationId xmlns:a16="http://schemas.microsoft.com/office/drawing/2014/main" id="{1A7BB013-66DA-5220-42D3-EB5DCBF27EF4}"/>
              </a:ext>
            </a:extLst>
          </p:cNvPr>
          <p:cNvSpPr>
            <a:spLocks noGrp="1"/>
          </p:cNvSpPr>
          <p:nvPr>
            <p:ph type="body" sz="quarter" idx="12"/>
          </p:nvPr>
        </p:nvSpPr>
        <p:spPr>
          <a:xfrm>
            <a:off x="5504329" y="1820069"/>
            <a:ext cx="5513388" cy="3214688"/>
          </a:xfrm>
        </p:spPr>
        <p:txBody>
          <a:bodyPr lIns="0" tIns="45720" rIns="91440" bIns="45720" anchor="ctr">
            <a:noAutofit/>
          </a:bodyPr>
          <a:lstStyle/>
          <a:p>
            <a:pPr marL="342900" indent="-342900">
              <a:buFont typeface="Arial" panose="020B0604020202020204" pitchFamily="34" charset="0"/>
              <a:buChar char="•"/>
            </a:pPr>
            <a:r>
              <a:rPr lang="en-US" dirty="0"/>
              <a:t>Opportunities with marketplace</a:t>
            </a:r>
          </a:p>
          <a:p>
            <a:pPr marL="342900" indent="-342900">
              <a:buFont typeface="Arial" panose="020B0604020202020204" pitchFamily="34" charset="0"/>
              <a:buChar char="•"/>
            </a:pPr>
            <a:r>
              <a:rPr lang="en-US" dirty="0"/>
              <a:t>Partner's Marketplace Journey &amp; Experience</a:t>
            </a:r>
            <a:endParaRPr lang="en-US" dirty="0">
              <a:cs typeface="Segoe UI"/>
            </a:endParaRPr>
          </a:p>
          <a:p>
            <a:pPr marL="342900" indent="-342900">
              <a:buFont typeface="Arial" panose="020B0604020202020204" pitchFamily="34" charset="0"/>
              <a:buChar char="•"/>
            </a:pPr>
            <a:r>
              <a:rPr lang="en-US" dirty="0">
                <a:cs typeface="Segoe UI"/>
              </a:rPr>
              <a:t>Introduction of different offer types</a:t>
            </a:r>
            <a:endParaRPr lang="en-US" dirty="0"/>
          </a:p>
          <a:p>
            <a:pPr marL="342900" indent="-342900">
              <a:buFont typeface="Arial" panose="020B0604020202020204" pitchFamily="34" charset="0"/>
              <a:buChar char="•"/>
            </a:pPr>
            <a:r>
              <a:rPr lang="en-US" dirty="0"/>
              <a:t>Getting started and Marketplace Incentives</a:t>
            </a:r>
          </a:p>
          <a:p>
            <a:pPr marL="342900" indent="-342900">
              <a:buFont typeface="Arial" panose="020B0604020202020204" pitchFamily="34" charset="0"/>
              <a:buChar char="•"/>
            </a:pPr>
            <a:r>
              <a:rPr lang="en-US" dirty="0"/>
              <a:t>Q&amp;A</a:t>
            </a:r>
          </a:p>
        </p:txBody>
      </p:sp>
    </p:spTree>
    <p:extLst>
      <p:ext uri="{BB962C8B-B14F-4D97-AF65-F5344CB8AC3E}">
        <p14:creationId xmlns:p14="http://schemas.microsoft.com/office/powerpoint/2010/main" val="26119080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428C2-A37E-B220-E4B4-8A4AB2D3C312}"/>
              </a:ext>
            </a:extLst>
          </p:cNvPr>
          <p:cNvSpPr>
            <a:spLocks noGrp="1"/>
          </p:cNvSpPr>
          <p:nvPr>
            <p:ph type="title"/>
          </p:nvPr>
        </p:nvSpPr>
        <p:spPr/>
        <p:txBody>
          <a:bodyPr/>
          <a:lstStyle/>
          <a:p>
            <a:r>
              <a:rPr lang="en-US" dirty="0"/>
              <a:t>Standard across all offer types</a:t>
            </a:r>
          </a:p>
        </p:txBody>
      </p:sp>
      <p:pic>
        <p:nvPicPr>
          <p:cNvPr id="4" name="Content Placeholder 4">
            <a:extLst>
              <a:ext uri="{FF2B5EF4-FFF2-40B4-BE49-F238E27FC236}">
                <a16:creationId xmlns:a16="http://schemas.microsoft.com/office/drawing/2014/main" id="{5DC9C2C4-DFBC-F4F9-DBA2-A4AF657031C2}"/>
              </a:ext>
            </a:extLst>
          </p:cNvPr>
          <p:cNvPicPr>
            <a:picLocks noGrp="1" noChangeAspect="1"/>
          </p:cNvPicPr>
          <p:nvPr>
            <p:ph idx="4294967295"/>
          </p:nvPr>
        </p:nvPicPr>
        <p:blipFill>
          <a:blip r:embed="rId2"/>
          <a:stretch>
            <a:fillRect/>
          </a:stretch>
        </p:blipFill>
        <p:spPr>
          <a:xfrm>
            <a:off x="6842369" y="434280"/>
            <a:ext cx="4017962" cy="6343650"/>
          </a:xfrm>
        </p:spPr>
      </p:pic>
      <p:sp>
        <p:nvSpPr>
          <p:cNvPr id="5" name="Rectangle 4">
            <a:extLst>
              <a:ext uri="{FF2B5EF4-FFF2-40B4-BE49-F238E27FC236}">
                <a16:creationId xmlns:a16="http://schemas.microsoft.com/office/drawing/2014/main" id="{06AEEB3F-26BD-02AB-1929-AF36348D3EFE}"/>
              </a:ext>
            </a:extLst>
          </p:cNvPr>
          <p:cNvSpPr/>
          <p:nvPr/>
        </p:nvSpPr>
        <p:spPr>
          <a:xfrm>
            <a:off x="6744620" y="1000125"/>
            <a:ext cx="2151730" cy="20097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6" name="Rectangle 5">
            <a:extLst>
              <a:ext uri="{FF2B5EF4-FFF2-40B4-BE49-F238E27FC236}">
                <a16:creationId xmlns:a16="http://schemas.microsoft.com/office/drawing/2014/main" id="{2D061A39-79AC-CDA1-B164-FE6CF5F7818F}"/>
              </a:ext>
            </a:extLst>
          </p:cNvPr>
          <p:cNvSpPr/>
          <p:nvPr/>
        </p:nvSpPr>
        <p:spPr>
          <a:xfrm>
            <a:off x="6744620" y="4517292"/>
            <a:ext cx="2151730" cy="16168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7" name="TextBox 6">
            <a:extLst>
              <a:ext uri="{FF2B5EF4-FFF2-40B4-BE49-F238E27FC236}">
                <a16:creationId xmlns:a16="http://schemas.microsoft.com/office/drawing/2014/main" id="{5BACB2E0-6086-4CED-1811-AFB961C21075}"/>
              </a:ext>
            </a:extLst>
          </p:cNvPr>
          <p:cNvSpPr txBox="1"/>
          <p:nvPr/>
        </p:nvSpPr>
        <p:spPr>
          <a:xfrm>
            <a:off x="1484923" y="2184911"/>
            <a:ext cx="3813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Bembo"/>
                <a:ea typeface="+mn-ea"/>
                <a:cs typeface="+mn-cs"/>
              </a:rPr>
              <a:t>CRM</a:t>
            </a:r>
          </a:p>
        </p:txBody>
      </p:sp>
      <p:sp>
        <p:nvSpPr>
          <p:cNvPr id="8" name="TextBox 7">
            <a:extLst>
              <a:ext uri="{FF2B5EF4-FFF2-40B4-BE49-F238E27FC236}">
                <a16:creationId xmlns:a16="http://schemas.microsoft.com/office/drawing/2014/main" id="{11453DB2-4A89-7995-917F-7BF7615892D4}"/>
              </a:ext>
            </a:extLst>
          </p:cNvPr>
          <p:cNvSpPr txBox="1"/>
          <p:nvPr/>
        </p:nvSpPr>
        <p:spPr>
          <a:xfrm>
            <a:off x="1484923" y="2710842"/>
            <a:ext cx="3813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Bembo"/>
                <a:ea typeface="+mn-ea"/>
                <a:cs typeface="+mn-cs"/>
              </a:rPr>
              <a:t>Storefront and legal</a:t>
            </a:r>
          </a:p>
        </p:txBody>
      </p:sp>
      <p:sp>
        <p:nvSpPr>
          <p:cNvPr id="9" name="TextBox 8">
            <a:extLst>
              <a:ext uri="{FF2B5EF4-FFF2-40B4-BE49-F238E27FC236}">
                <a16:creationId xmlns:a16="http://schemas.microsoft.com/office/drawing/2014/main" id="{E33B5B43-F2FE-02B9-E0E8-30937481B624}"/>
              </a:ext>
            </a:extLst>
          </p:cNvPr>
          <p:cNvSpPr txBox="1"/>
          <p:nvPr/>
        </p:nvSpPr>
        <p:spPr>
          <a:xfrm>
            <a:off x="1484923" y="3236773"/>
            <a:ext cx="3813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Bembo"/>
                <a:ea typeface="+mn-ea"/>
                <a:cs typeface="+mn-cs"/>
              </a:rPr>
              <a:t>Marketing</a:t>
            </a:r>
          </a:p>
        </p:txBody>
      </p:sp>
      <p:sp>
        <p:nvSpPr>
          <p:cNvPr id="10" name="TextBox 9">
            <a:extLst>
              <a:ext uri="{FF2B5EF4-FFF2-40B4-BE49-F238E27FC236}">
                <a16:creationId xmlns:a16="http://schemas.microsoft.com/office/drawing/2014/main" id="{2949173D-1383-E056-B849-7861A7D8CD79}"/>
              </a:ext>
            </a:extLst>
          </p:cNvPr>
          <p:cNvSpPr txBox="1"/>
          <p:nvPr/>
        </p:nvSpPr>
        <p:spPr>
          <a:xfrm>
            <a:off x="1484923" y="3762704"/>
            <a:ext cx="3813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Bembo"/>
                <a:ea typeface="+mn-ea"/>
                <a:cs typeface="+mn-cs"/>
              </a:rPr>
              <a:t>Sandbox</a:t>
            </a:r>
          </a:p>
        </p:txBody>
      </p:sp>
      <p:sp>
        <p:nvSpPr>
          <p:cNvPr id="11" name="TextBox 10">
            <a:extLst>
              <a:ext uri="{FF2B5EF4-FFF2-40B4-BE49-F238E27FC236}">
                <a16:creationId xmlns:a16="http://schemas.microsoft.com/office/drawing/2014/main" id="{3932E23B-E4F0-266E-20CA-972ED52490D1}"/>
              </a:ext>
            </a:extLst>
          </p:cNvPr>
          <p:cNvSpPr txBox="1"/>
          <p:nvPr/>
        </p:nvSpPr>
        <p:spPr>
          <a:xfrm>
            <a:off x="1484923" y="4288635"/>
            <a:ext cx="3813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Bembo"/>
                <a:ea typeface="+mn-ea"/>
                <a:cs typeface="+mn-cs"/>
              </a:rPr>
              <a:t>Price</a:t>
            </a:r>
          </a:p>
        </p:txBody>
      </p:sp>
      <p:sp>
        <p:nvSpPr>
          <p:cNvPr id="12" name="TextBox 11">
            <a:extLst>
              <a:ext uri="{FF2B5EF4-FFF2-40B4-BE49-F238E27FC236}">
                <a16:creationId xmlns:a16="http://schemas.microsoft.com/office/drawing/2014/main" id="{CE084FF9-B487-50A1-8CA2-4C2CC18DE405}"/>
              </a:ext>
            </a:extLst>
          </p:cNvPr>
          <p:cNvSpPr txBox="1"/>
          <p:nvPr/>
        </p:nvSpPr>
        <p:spPr>
          <a:xfrm>
            <a:off x="1484923" y="4814566"/>
            <a:ext cx="38139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Bembo"/>
                <a:ea typeface="+mn-ea"/>
                <a:cs typeface="+mn-cs"/>
              </a:rPr>
              <a:t>Will be updated after the offer is live</a:t>
            </a:r>
          </a:p>
        </p:txBody>
      </p:sp>
      <p:sp>
        <p:nvSpPr>
          <p:cNvPr id="13" name="TextBox 12">
            <a:extLst>
              <a:ext uri="{FF2B5EF4-FFF2-40B4-BE49-F238E27FC236}">
                <a16:creationId xmlns:a16="http://schemas.microsoft.com/office/drawing/2014/main" id="{663C6905-75F0-63E9-F3B7-EEAD12AF9EB4}"/>
              </a:ext>
            </a:extLst>
          </p:cNvPr>
          <p:cNvSpPr txBox="1"/>
          <p:nvPr/>
        </p:nvSpPr>
        <p:spPr>
          <a:xfrm>
            <a:off x="1484923" y="5340497"/>
            <a:ext cx="38139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Bembo"/>
                <a:ea typeface="+mn-ea"/>
                <a:cs typeface="+mn-cs"/>
              </a:rPr>
              <a:t>If you have an established relationship with Microsoft Sellers - </a:t>
            </a:r>
            <a:r>
              <a:rPr kumimoji="0" lang="en-US" sz="1800" b="0" i="0" u="none" strike="noStrike" kern="1200" cap="none" spc="0" normalizeH="0" baseline="0" noProof="0">
                <a:ln>
                  <a:noFill/>
                </a:ln>
                <a:solidFill>
                  <a:srgbClr val="000000"/>
                </a:solidFill>
                <a:effectLst/>
                <a:uLnTx/>
                <a:uFillTx/>
                <a:latin typeface="Bembo"/>
                <a:ea typeface="+mn-ea"/>
                <a:cs typeface="+mn-cs"/>
                <a:hlinkClick r:id="rId3"/>
              </a:rPr>
              <a:t>CSP</a:t>
            </a:r>
            <a:endParaRPr kumimoji="0" lang="en-US" sz="1800" b="0" i="0" u="none" strike="noStrike" kern="1200" cap="none" spc="0" normalizeH="0" baseline="0" noProof="0">
              <a:ln>
                <a:noFill/>
              </a:ln>
              <a:solidFill>
                <a:srgbClr val="000000"/>
              </a:solidFill>
              <a:effectLst/>
              <a:uLnTx/>
              <a:uFillTx/>
              <a:latin typeface="Bembo"/>
              <a:ea typeface="+mn-ea"/>
              <a:cs typeface="+mn-cs"/>
            </a:endParaRPr>
          </a:p>
        </p:txBody>
      </p:sp>
      <p:cxnSp>
        <p:nvCxnSpPr>
          <p:cNvPr id="15" name="Straight Arrow Connector 14">
            <a:extLst>
              <a:ext uri="{FF2B5EF4-FFF2-40B4-BE49-F238E27FC236}">
                <a16:creationId xmlns:a16="http://schemas.microsoft.com/office/drawing/2014/main" id="{7DDBB532-4C67-EB81-BA14-9557A0207E76}"/>
              </a:ext>
            </a:extLst>
          </p:cNvPr>
          <p:cNvCxnSpPr>
            <a:cxnSpLocks/>
          </p:cNvCxnSpPr>
          <p:nvPr/>
        </p:nvCxnSpPr>
        <p:spPr>
          <a:xfrm flipH="1">
            <a:off x="2336800" y="1831734"/>
            <a:ext cx="4505569" cy="53784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2D7D6B10-BEE5-BA6F-159D-A7117D3E9E3C}"/>
              </a:ext>
            </a:extLst>
          </p:cNvPr>
          <p:cNvCxnSpPr>
            <a:cxnSpLocks/>
          </p:cNvCxnSpPr>
          <p:nvPr/>
        </p:nvCxnSpPr>
        <p:spPr>
          <a:xfrm flipH="1">
            <a:off x="3391877" y="2327578"/>
            <a:ext cx="3450492" cy="5679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D00531A8-DEB8-51A9-12DD-EF09E9972108}"/>
              </a:ext>
            </a:extLst>
          </p:cNvPr>
          <p:cNvCxnSpPr>
            <a:cxnSpLocks/>
          </p:cNvCxnSpPr>
          <p:nvPr/>
        </p:nvCxnSpPr>
        <p:spPr>
          <a:xfrm flipH="1">
            <a:off x="2594708" y="2852729"/>
            <a:ext cx="4259939" cy="57627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432AE341-266B-3786-21EA-3AEE44EA54D5}"/>
              </a:ext>
            </a:extLst>
          </p:cNvPr>
          <p:cNvCxnSpPr>
            <a:cxnSpLocks/>
          </p:cNvCxnSpPr>
          <p:nvPr/>
        </p:nvCxnSpPr>
        <p:spPr>
          <a:xfrm flipH="1">
            <a:off x="2188308" y="4351683"/>
            <a:ext cx="4666339" cy="1367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94221D00-A686-90F7-BCD9-37BC95CC3C0E}"/>
              </a:ext>
            </a:extLst>
          </p:cNvPr>
          <p:cNvCxnSpPr>
            <a:cxnSpLocks/>
          </p:cNvCxnSpPr>
          <p:nvPr/>
        </p:nvCxnSpPr>
        <p:spPr>
          <a:xfrm flipH="1">
            <a:off x="2414954" y="3365953"/>
            <a:ext cx="4427415" cy="6178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C482844A-4B7B-433C-A8FE-8F68B01B5B9A}"/>
              </a:ext>
            </a:extLst>
          </p:cNvPr>
          <p:cNvCxnSpPr>
            <a:cxnSpLocks/>
          </p:cNvCxnSpPr>
          <p:nvPr/>
        </p:nvCxnSpPr>
        <p:spPr>
          <a:xfrm flipH="1">
            <a:off x="4923692" y="4885175"/>
            <a:ext cx="1969479" cy="1140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38D4E75F-083B-3937-B39E-3E895542014F}"/>
              </a:ext>
            </a:extLst>
          </p:cNvPr>
          <p:cNvCxnSpPr>
            <a:cxnSpLocks/>
          </p:cNvCxnSpPr>
          <p:nvPr/>
        </p:nvCxnSpPr>
        <p:spPr>
          <a:xfrm flipH="1">
            <a:off x="4923692" y="5418667"/>
            <a:ext cx="1969479" cy="1580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9" name="TextBox 28">
            <a:extLst>
              <a:ext uri="{FF2B5EF4-FFF2-40B4-BE49-F238E27FC236}">
                <a16:creationId xmlns:a16="http://schemas.microsoft.com/office/drawing/2014/main" id="{8D2ADE1A-8AB7-FA3E-E344-FFE6B95D04D9}"/>
              </a:ext>
            </a:extLst>
          </p:cNvPr>
          <p:cNvSpPr txBox="1"/>
          <p:nvPr/>
        </p:nvSpPr>
        <p:spPr>
          <a:xfrm>
            <a:off x="9508881" y="3080174"/>
            <a:ext cx="2508738"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Bembo"/>
                <a:ea typeface="+mn-ea"/>
                <a:cs typeface="+mn-cs"/>
              </a:rPr>
              <a:t>Technical configuration and plans/pricing differs for every offer – </a:t>
            </a:r>
            <a:r>
              <a:rPr kumimoji="0" lang="en-US" sz="2000" b="0" i="0" u="sng" strike="noStrike" kern="1200" cap="none" spc="0" normalizeH="0" baseline="0" noProof="0">
                <a:ln>
                  <a:noFill/>
                </a:ln>
                <a:solidFill>
                  <a:srgbClr val="000000"/>
                </a:solidFill>
                <a:effectLst/>
                <a:uLnTx/>
                <a:uFillTx/>
                <a:latin typeface="Bembo"/>
                <a:ea typeface="+mn-ea"/>
                <a:cs typeface="+mn-cs"/>
                <a:hlinkClick r:id="rId4">
                  <a:extLst>
                    <a:ext uri="{A12FA001-AC4F-418D-AE19-62706E023703}">
                      <ahyp:hlinkClr xmlns:ahyp="http://schemas.microsoft.com/office/drawing/2018/hyperlinkcolor" val="tx"/>
                    </a:ext>
                  </a:extLst>
                </a:hlinkClick>
              </a:rPr>
              <a:t>aka.ms/MTMSP</a:t>
            </a:r>
            <a:endParaRPr kumimoji="0" lang="en-US" sz="2000" b="0" i="0" u="sng" strike="noStrike" kern="1200" cap="none" spc="0" normalizeH="0" baseline="0" noProof="0">
              <a:ln>
                <a:noFill/>
              </a:ln>
              <a:solidFill>
                <a:srgbClr val="000000"/>
              </a:solidFill>
              <a:effectLst/>
              <a:uLnTx/>
              <a:uFillTx/>
              <a:latin typeface="Bembo"/>
              <a:ea typeface="+mn-ea"/>
              <a:cs typeface="+mn-cs"/>
            </a:endParaRPr>
          </a:p>
        </p:txBody>
      </p:sp>
      <p:cxnSp>
        <p:nvCxnSpPr>
          <p:cNvPr id="31" name="Straight Arrow Connector 30">
            <a:extLst>
              <a:ext uri="{FF2B5EF4-FFF2-40B4-BE49-F238E27FC236}">
                <a16:creationId xmlns:a16="http://schemas.microsoft.com/office/drawing/2014/main" id="{31144407-C612-601D-8AC5-0B11EBB74FD7}"/>
              </a:ext>
            </a:extLst>
          </p:cNvPr>
          <p:cNvCxnSpPr>
            <a:cxnSpLocks/>
            <a:endCxn id="29" idx="1"/>
          </p:cNvCxnSpPr>
          <p:nvPr/>
        </p:nvCxnSpPr>
        <p:spPr>
          <a:xfrm>
            <a:off x="8952523" y="3829538"/>
            <a:ext cx="556358" cy="662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a:extLst>
              <a:ext uri="{FF2B5EF4-FFF2-40B4-BE49-F238E27FC236}">
                <a16:creationId xmlns:a16="http://schemas.microsoft.com/office/drawing/2014/main" id="{5872B0DE-9044-4D9D-458D-0D39EDADFA6C}"/>
              </a:ext>
            </a:extLst>
          </p:cNvPr>
          <p:cNvCxnSpPr>
            <a:endCxn id="29" idx="1"/>
          </p:cNvCxnSpPr>
          <p:nvPr/>
        </p:nvCxnSpPr>
        <p:spPr>
          <a:xfrm flipV="1">
            <a:off x="8206097" y="3895782"/>
            <a:ext cx="1302784" cy="4328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57838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A87E0-9F00-AE9C-E0AB-52DDBE8E1B5B}"/>
              </a:ext>
            </a:extLst>
          </p:cNvPr>
          <p:cNvSpPr>
            <a:spLocks noGrp="1"/>
          </p:cNvSpPr>
          <p:nvPr>
            <p:ph type="title"/>
          </p:nvPr>
        </p:nvSpPr>
        <p:spPr/>
        <p:txBody>
          <a:bodyPr/>
          <a:lstStyle/>
          <a:p>
            <a:r>
              <a:rPr lang="en-US"/>
              <a:t>Check in</a:t>
            </a:r>
          </a:p>
        </p:txBody>
      </p:sp>
      <p:pic>
        <p:nvPicPr>
          <p:cNvPr id="4" name="Content Placeholder 4">
            <a:extLst>
              <a:ext uri="{FF2B5EF4-FFF2-40B4-BE49-F238E27FC236}">
                <a16:creationId xmlns:a16="http://schemas.microsoft.com/office/drawing/2014/main" id="{1FA580D7-281A-ADBE-FE58-662F47128C17}"/>
              </a:ext>
            </a:extLst>
          </p:cNvPr>
          <p:cNvPicPr>
            <a:picLocks noGrp="1" noChangeAspect="1"/>
          </p:cNvPicPr>
          <p:nvPr>
            <p:ph idx="4294967295"/>
          </p:nvPr>
        </p:nvPicPr>
        <p:blipFill>
          <a:blip r:embed="rId2"/>
          <a:stretch>
            <a:fillRect/>
          </a:stretch>
        </p:blipFill>
        <p:spPr>
          <a:xfrm>
            <a:off x="423333" y="1985963"/>
            <a:ext cx="11336338" cy="3152775"/>
          </a:xfrm>
        </p:spPr>
      </p:pic>
      <p:sp>
        <p:nvSpPr>
          <p:cNvPr id="5" name="Rectangle 4">
            <a:extLst>
              <a:ext uri="{FF2B5EF4-FFF2-40B4-BE49-F238E27FC236}">
                <a16:creationId xmlns:a16="http://schemas.microsoft.com/office/drawing/2014/main" id="{9DB3BD42-FB25-BB6A-6A3C-BB4AC7C7A1A4}"/>
              </a:ext>
            </a:extLst>
          </p:cNvPr>
          <p:cNvSpPr/>
          <p:nvPr/>
        </p:nvSpPr>
        <p:spPr>
          <a:xfrm>
            <a:off x="10784742" y="2866780"/>
            <a:ext cx="925168" cy="21907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Tree>
    <p:extLst>
      <p:ext uri="{BB962C8B-B14F-4D97-AF65-F5344CB8AC3E}">
        <p14:creationId xmlns:p14="http://schemas.microsoft.com/office/powerpoint/2010/main" val="384157487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79B8-D83F-8841-B9D5-FB18F7471F8B}"/>
              </a:ext>
            </a:extLst>
          </p:cNvPr>
          <p:cNvSpPr>
            <a:spLocks noGrp="1"/>
          </p:cNvSpPr>
          <p:nvPr>
            <p:ph type="title"/>
          </p:nvPr>
        </p:nvSpPr>
        <p:spPr/>
        <p:txBody>
          <a:bodyPr/>
          <a:lstStyle/>
          <a:p>
            <a:r>
              <a:rPr lang="en-US"/>
              <a:t>Publish, Test and Go live</a:t>
            </a:r>
          </a:p>
        </p:txBody>
      </p:sp>
      <p:pic>
        <p:nvPicPr>
          <p:cNvPr id="5" name="Picture 4">
            <a:extLst>
              <a:ext uri="{FF2B5EF4-FFF2-40B4-BE49-F238E27FC236}">
                <a16:creationId xmlns:a16="http://schemas.microsoft.com/office/drawing/2014/main" id="{4FEAA7A7-0E42-E4C6-8B0C-898EF3344ED4}"/>
              </a:ext>
            </a:extLst>
          </p:cNvPr>
          <p:cNvPicPr>
            <a:picLocks noChangeAspect="1"/>
          </p:cNvPicPr>
          <p:nvPr/>
        </p:nvPicPr>
        <p:blipFill>
          <a:blip r:embed="rId2"/>
          <a:stretch>
            <a:fillRect/>
          </a:stretch>
        </p:blipFill>
        <p:spPr>
          <a:xfrm>
            <a:off x="404202" y="2639969"/>
            <a:ext cx="11383596" cy="2918026"/>
          </a:xfrm>
          <a:prstGeom prst="rect">
            <a:avLst/>
          </a:prstGeom>
        </p:spPr>
      </p:pic>
    </p:spTree>
    <p:extLst>
      <p:ext uri="{BB962C8B-B14F-4D97-AF65-F5344CB8AC3E}">
        <p14:creationId xmlns:p14="http://schemas.microsoft.com/office/powerpoint/2010/main" val="31449857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F2431-CE94-7912-2333-592407DB9E03}"/>
              </a:ext>
            </a:extLst>
          </p:cNvPr>
          <p:cNvSpPr>
            <a:spLocks noGrp="1"/>
          </p:cNvSpPr>
          <p:nvPr>
            <p:ph type="title"/>
          </p:nvPr>
        </p:nvSpPr>
        <p:spPr/>
        <p:txBody>
          <a:bodyPr/>
          <a:lstStyle/>
          <a:p>
            <a:r>
              <a:rPr lang="en-US" dirty="0">
                <a:cs typeface="Segoe UI"/>
              </a:rPr>
              <a:t>Introduction of different Marketplace offer types</a:t>
            </a:r>
            <a:endParaRPr lang="en-US" dirty="0"/>
          </a:p>
        </p:txBody>
      </p:sp>
      <p:sp>
        <p:nvSpPr>
          <p:cNvPr id="4" name="Text Placeholder 3">
            <a:extLst>
              <a:ext uri="{FF2B5EF4-FFF2-40B4-BE49-F238E27FC236}">
                <a16:creationId xmlns:a16="http://schemas.microsoft.com/office/drawing/2014/main" id="{27133B18-3B7A-288C-C0D8-F74814AB295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512568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DE4E20-4DA3-B35C-C02E-960446BEB9B2}"/>
              </a:ext>
            </a:extLst>
          </p:cNvPr>
          <p:cNvSpPr>
            <a:spLocks noGrp="1"/>
          </p:cNvSpPr>
          <p:nvPr>
            <p:ph type="title"/>
          </p:nvPr>
        </p:nvSpPr>
        <p:spPr>
          <a:xfrm>
            <a:off x="588263" y="457200"/>
            <a:ext cx="11018520" cy="430887"/>
          </a:xfrm>
        </p:spPr>
        <p:txBody>
          <a:bodyPr/>
          <a:lstStyle/>
          <a:p>
            <a:r>
              <a:rPr lang="en-US" sz="2800" dirty="0">
                <a:cs typeface="Segoe UI"/>
              </a:rPr>
              <a:t>Commercial marketplace delivers the best apps to customers 24/7</a:t>
            </a:r>
            <a:endParaRPr lang="en-US" sz="2800" dirty="0"/>
          </a:p>
        </p:txBody>
      </p:sp>
      <p:sp>
        <p:nvSpPr>
          <p:cNvPr id="4" name="Rectangle 3">
            <a:extLst>
              <a:ext uri="{FF2B5EF4-FFF2-40B4-BE49-F238E27FC236}">
                <a16:creationId xmlns:a16="http://schemas.microsoft.com/office/drawing/2014/main" id="{9434600D-95BE-40FC-E02A-BC994ADA9151}"/>
              </a:ext>
              <a:ext uri="{C183D7F6-B498-43B3-948B-1728B52AA6E4}">
                <adec:decorative xmlns:adec="http://schemas.microsoft.com/office/drawing/2017/decorative" val="1"/>
              </a:ext>
            </a:extLst>
          </p:cNvPr>
          <p:cNvSpPr/>
          <p:nvPr/>
        </p:nvSpPr>
        <p:spPr bwMode="auto">
          <a:xfrm>
            <a:off x="845513" y="5237279"/>
            <a:ext cx="5249161" cy="91415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99F769CF-FD61-7F89-9D0E-8545EE6D292D}"/>
              </a:ext>
              <a:ext uri="{C183D7F6-B498-43B3-948B-1728B52AA6E4}">
                <adec:decorative xmlns:adec="http://schemas.microsoft.com/office/drawing/2017/decorative" val="1"/>
              </a:ext>
            </a:extLst>
          </p:cNvPr>
          <p:cNvSpPr/>
          <p:nvPr/>
        </p:nvSpPr>
        <p:spPr bwMode="auto">
          <a:xfrm>
            <a:off x="6095117" y="5237279"/>
            <a:ext cx="5026381" cy="91415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3EE8A7F-646D-DD00-5A26-C9199CB7D11A}"/>
              </a:ext>
              <a:ext uri="{C183D7F6-B498-43B3-948B-1728B52AA6E4}">
                <adec:decorative xmlns:adec="http://schemas.microsoft.com/office/drawing/2017/decorative" val="1"/>
              </a:ext>
            </a:extLst>
          </p:cNvPr>
          <p:cNvGrpSpPr/>
          <p:nvPr/>
        </p:nvGrpSpPr>
        <p:grpSpPr>
          <a:xfrm>
            <a:off x="6639373" y="3006516"/>
            <a:ext cx="4482124" cy="1891891"/>
            <a:chOff x="6772506" y="3149122"/>
            <a:chExt cx="4572000" cy="2213565"/>
          </a:xfrm>
        </p:grpSpPr>
        <p:sp>
          <p:nvSpPr>
            <p:cNvPr id="7" name="Arrow: Pentagon 6">
              <a:extLst>
                <a:ext uri="{FF2B5EF4-FFF2-40B4-BE49-F238E27FC236}">
                  <a16:creationId xmlns:a16="http://schemas.microsoft.com/office/drawing/2014/main" id="{47486DB6-FBEA-9DA8-5659-0B084BA31B6C}"/>
                </a:ext>
                <a:ext uri="{C183D7F6-B498-43B3-948B-1728B52AA6E4}">
                  <adec:decorative xmlns:adec="http://schemas.microsoft.com/office/drawing/2017/decorative" val="1"/>
                </a:ext>
              </a:extLst>
            </p:cNvPr>
            <p:cNvSpPr/>
            <p:nvPr/>
          </p:nvSpPr>
          <p:spPr bwMode="auto">
            <a:xfrm>
              <a:off x="6772506" y="3149122"/>
              <a:ext cx="4572000" cy="2213565"/>
            </a:xfrm>
            <a:prstGeom prst="homePlate">
              <a:avLst>
                <a:gd name="adj" fmla="val 0"/>
              </a:avLst>
            </a:prstGeom>
            <a:solidFill>
              <a:srgbClr val="FFFFFF"/>
            </a:solidFill>
            <a:ln w="9525" cap="flat" cmpd="sng" algn="ctr">
              <a:noFill/>
              <a:prstDash val="solid"/>
              <a:headEnd type="none" w="med" len="med"/>
              <a:tailEnd type="none" w="med" len="med"/>
            </a:ln>
            <a:effectLst>
              <a:outerShdw blurRad="190500" sx="101000" sy="101000" algn="tl"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0EE782E-E39E-8CF9-9DE6-3E91320C5B4E}"/>
                </a:ext>
              </a:extLst>
            </p:cNvPr>
            <p:cNvSpPr/>
            <p:nvPr/>
          </p:nvSpPr>
          <p:spPr>
            <a:xfrm>
              <a:off x="7171623" y="4317460"/>
              <a:ext cx="3773766" cy="52954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3"/>
                  </a:solidFill>
                  <a:effectLst/>
                  <a:uLnTx/>
                  <a:uFillTx/>
                  <a:latin typeface="Segoe UI Semibold"/>
                </a:rPr>
                <a:t>Azure Marketplace</a:t>
              </a:r>
            </a:p>
          </p:txBody>
        </p:sp>
      </p:grpSp>
      <p:grpSp>
        <p:nvGrpSpPr>
          <p:cNvPr id="9" name="Group 8">
            <a:extLst>
              <a:ext uri="{FF2B5EF4-FFF2-40B4-BE49-F238E27FC236}">
                <a16:creationId xmlns:a16="http://schemas.microsoft.com/office/drawing/2014/main" id="{B9818C6A-585E-480E-37D9-B6CFDBC8EA5E}"/>
              </a:ext>
              <a:ext uri="{C183D7F6-B498-43B3-948B-1728B52AA6E4}">
                <adec:decorative xmlns:adec="http://schemas.microsoft.com/office/drawing/2017/decorative" val="1"/>
              </a:ext>
            </a:extLst>
          </p:cNvPr>
          <p:cNvGrpSpPr/>
          <p:nvPr/>
        </p:nvGrpSpPr>
        <p:grpSpPr>
          <a:xfrm>
            <a:off x="7627989" y="2535880"/>
            <a:ext cx="2504892" cy="470693"/>
            <a:chOff x="7865910" y="4182477"/>
            <a:chExt cx="2555120" cy="480131"/>
          </a:xfrm>
        </p:grpSpPr>
        <p:sp>
          <p:nvSpPr>
            <p:cNvPr id="10" name="Rectangle 9">
              <a:extLst>
                <a:ext uri="{FF2B5EF4-FFF2-40B4-BE49-F238E27FC236}">
                  <a16:creationId xmlns:a16="http://schemas.microsoft.com/office/drawing/2014/main" id="{E52A5656-1E2C-DEC9-BCCE-72BBA86ED8C0}"/>
                </a:ext>
              </a:extLst>
            </p:cNvPr>
            <p:cNvSpPr/>
            <p:nvPr/>
          </p:nvSpPr>
          <p:spPr>
            <a:xfrm>
              <a:off x="8336841" y="4182477"/>
              <a:ext cx="2084189" cy="480131"/>
            </a:xfrm>
            <a:prstGeom prst="rect">
              <a:avLst/>
            </a:prstGeom>
          </p:spPr>
          <p:txBody>
            <a:bodyPr wrap="square" lIns="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0000"/>
                  </a:solidFill>
                  <a:effectLst/>
                  <a:uLnTx/>
                  <a:uFillTx/>
                </a:rPr>
                <a:t>Category and workload building blocks for Azure</a:t>
              </a:r>
            </a:p>
          </p:txBody>
        </p:sp>
        <p:grpSp>
          <p:nvGrpSpPr>
            <p:cNvPr id="11" name="Group 9">
              <a:extLst>
                <a:ext uri="{FF2B5EF4-FFF2-40B4-BE49-F238E27FC236}">
                  <a16:creationId xmlns:a16="http://schemas.microsoft.com/office/drawing/2014/main" id="{43A4D000-F7DC-51A0-89C5-B037D10D37D1}"/>
                </a:ext>
              </a:extLst>
            </p:cNvPr>
            <p:cNvGrpSpPr>
              <a:grpSpLocks noChangeAspect="1"/>
            </p:cNvGrpSpPr>
            <p:nvPr/>
          </p:nvGrpSpPr>
          <p:grpSpPr bwMode="auto">
            <a:xfrm>
              <a:off x="7865910" y="4264590"/>
              <a:ext cx="315906" cy="315904"/>
              <a:chOff x="5049" y="1577"/>
              <a:chExt cx="253" cy="253"/>
            </a:xfrm>
          </p:grpSpPr>
          <p:sp>
            <p:nvSpPr>
              <p:cNvPr id="12" name="Freeform 10">
                <a:extLst>
                  <a:ext uri="{FF2B5EF4-FFF2-40B4-BE49-F238E27FC236}">
                    <a16:creationId xmlns:a16="http://schemas.microsoft.com/office/drawing/2014/main" id="{7A46BB71-2388-6232-C0DC-87F7E8276B41}"/>
                  </a:ext>
                </a:extLst>
              </p:cNvPr>
              <p:cNvSpPr>
                <a:spLocks/>
              </p:cNvSpPr>
              <p:nvPr/>
            </p:nvSpPr>
            <p:spPr bwMode="auto">
              <a:xfrm>
                <a:off x="5049" y="1731"/>
                <a:ext cx="99" cy="99"/>
              </a:xfrm>
              <a:custGeom>
                <a:avLst/>
                <a:gdLst>
                  <a:gd name="T0" fmla="*/ 0 w 133"/>
                  <a:gd name="T1" fmla="*/ 133 h 133"/>
                  <a:gd name="T2" fmla="*/ 0 w 133"/>
                  <a:gd name="T3" fmla="*/ 133 h 133"/>
                  <a:gd name="T4" fmla="*/ 133 w 133"/>
                  <a:gd name="T5" fmla="*/ 133 h 133"/>
                  <a:gd name="T6" fmla="*/ 133 w 133"/>
                  <a:gd name="T7" fmla="*/ 0 h 133"/>
                  <a:gd name="T8" fmla="*/ 0 w 133"/>
                  <a:gd name="T9" fmla="*/ 0 h 133"/>
                  <a:gd name="T10" fmla="*/ 0 w 133"/>
                  <a:gd name="T11" fmla="*/ 133 h 133"/>
                </a:gdLst>
                <a:ahLst/>
                <a:cxnLst>
                  <a:cxn ang="0">
                    <a:pos x="T0" y="T1"/>
                  </a:cxn>
                  <a:cxn ang="0">
                    <a:pos x="T2" y="T3"/>
                  </a:cxn>
                  <a:cxn ang="0">
                    <a:pos x="T4" y="T5"/>
                  </a:cxn>
                  <a:cxn ang="0">
                    <a:pos x="T6" y="T7"/>
                  </a:cxn>
                  <a:cxn ang="0">
                    <a:pos x="T8" y="T9"/>
                  </a:cxn>
                  <a:cxn ang="0">
                    <a:pos x="T10" y="T11"/>
                  </a:cxn>
                </a:cxnLst>
                <a:rect l="0" t="0" r="r" b="b"/>
                <a:pathLst>
                  <a:path w="133" h="133">
                    <a:moveTo>
                      <a:pt x="0" y="133"/>
                    </a:moveTo>
                    <a:lnTo>
                      <a:pt x="0" y="133"/>
                    </a:lnTo>
                    <a:lnTo>
                      <a:pt x="133" y="133"/>
                    </a:lnTo>
                    <a:lnTo>
                      <a:pt x="133" y="0"/>
                    </a:lnTo>
                    <a:lnTo>
                      <a:pt x="0" y="0"/>
                    </a:lnTo>
                    <a:lnTo>
                      <a:pt x="0" y="133"/>
                    </a:lnTo>
                    <a:close/>
                  </a:path>
                </a:pathLst>
              </a:custGeom>
              <a:solidFill>
                <a:srgbClr val="0078D3"/>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Freeform 11">
                <a:extLst>
                  <a:ext uri="{FF2B5EF4-FFF2-40B4-BE49-F238E27FC236}">
                    <a16:creationId xmlns:a16="http://schemas.microsoft.com/office/drawing/2014/main" id="{F4F57BFF-BBC6-BA63-B266-692312FF1A4F}"/>
                  </a:ext>
                </a:extLst>
              </p:cNvPr>
              <p:cNvSpPr>
                <a:spLocks/>
              </p:cNvSpPr>
              <p:nvPr/>
            </p:nvSpPr>
            <p:spPr bwMode="auto">
              <a:xfrm>
                <a:off x="5049" y="1612"/>
                <a:ext cx="99" cy="99"/>
              </a:xfrm>
              <a:custGeom>
                <a:avLst/>
                <a:gdLst>
                  <a:gd name="T0" fmla="*/ 133 w 133"/>
                  <a:gd name="T1" fmla="*/ 0 h 133"/>
                  <a:gd name="T2" fmla="*/ 133 w 133"/>
                  <a:gd name="T3" fmla="*/ 0 h 133"/>
                  <a:gd name="T4" fmla="*/ 0 w 133"/>
                  <a:gd name="T5" fmla="*/ 0 h 133"/>
                  <a:gd name="T6" fmla="*/ 0 w 133"/>
                  <a:gd name="T7" fmla="*/ 133 h 133"/>
                  <a:gd name="T8" fmla="*/ 133 w 133"/>
                  <a:gd name="T9" fmla="*/ 133 h 133"/>
                  <a:gd name="T10" fmla="*/ 133 w 133"/>
                  <a:gd name="T11" fmla="*/ 0 h 133"/>
                </a:gdLst>
                <a:ahLst/>
                <a:cxnLst>
                  <a:cxn ang="0">
                    <a:pos x="T0" y="T1"/>
                  </a:cxn>
                  <a:cxn ang="0">
                    <a:pos x="T2" y="T3"/>
                  </a:cxn>
                  <a:cxn ang="0">
                    <a:pos x="T4" y="T5"/>
                  </a:cxn>
                  <a:cxn ang="0">
                    <a:pos x="T6" y="T7"/>
                  </a:cxn>
                  <a:cxn ang="0">
                    <a:pos x="T8" y="T9"/>
                  </a:cxn>
                  <a:cxn ang="0">
                    <a:pos x="T10" y="T11"/>
                  </a:cxn>
                </a:cxnLst>
                <a:rect l="0" t="0" r="r" b="b"/>
                <a:pathLst>
                  <a:path w="133" h="133">
                    <a:moveTo>
                      <a:pt x="133" y="0"/>
                    </a:moveTo>
                    <a:lnTo>
                      <a:pt x="133" y="0"/>
                    </a:lnTo>
                    <a:lnTo>
                      <a:pt x="0" y="0"/>
                    </a:lnTo>
                    <a:lnTo>
                      <a:pt x="0" y="133"/>
                    </a:lnTo>
                    <a:lnTo>
                      <a:pt x="133" y="133"/>
                    </a:lnTo>
                    <a:lnTo>
                      <a:pt x="133" y="0"/>
                    </a:lnTo>
                    <a:close/>
                  </a:path>
                </a:pathLst>
              </a:custGeom>
              <a:solidFill>
                <a:srgbClr val="0078D3"/>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4" name="Freeform 12">
                <a:extLst>
                  <a:ext uri="{FF2B5EF4-FFF2-40B4-BE49-F238E27FC236}">
                    <a16:creationId xmlns:a16="http://schemas.microsoft.com/office/drawing/2014/main" id="{2F506BFC-67B1-A8DA-E366-633177F91F54}"/>
                  </a:ext>
                </a:extLst>
              </p:cNvPr>
              <p:cNvSpPr>
                <a:spLocks/>
              </p:cNvSpPr>
              <p:nvPr/>
            </p:nvSpPr>
            <p:spPr bwMode="auto">
              <a:xfrm>
                <a:off x="5168" y="1731"/>
                <a:ext cx="99" cy="99"/>
              </a:xfrm>
              <a:custGeom>
                <a:avLst/>
                <a:gdLst>
                  <a:gd name="T0" fmla="*/ 133 w 133"/>
                  <a:gd name="T1" fmla="*/ 0 h 133"/>
                  <a:gd name="T2" fmla="*/ 133 w 133"/>
                  <a:gd name="T3" fmla="*/ 0 h 133"/>
                  <a:gd name="T4" fmla="*/ 0 w 133"/>
                  <a:gd name="T5" fmla="*/ 0 h 133"/>
                  <a:gd name="T6" fmla="*/ 0 w 133"/>
                  <a:gd name="T7" fmla="*/ 133 h 133"/>
                  <a:gd name="T8" fmla="*/ 133 w 133"/>
                  <a:gd name="T9" fmla="*/ 133 h 133"/>
                  <a:gd name="T10" fmla="*/ 133 w 133"/>
                  <a:gd name="T11" fmla="*/ 0 h 133"/>
                </a:gdLst>
                <a:ahLst/>
                <a:cxnLst>
                  <a:cxn ang="0">
                    <a:pos x="T0" y="T1"/>
                  </a:cxn>
                  <a:cxn ang="0">
                    <a:pos x="T2" y="T3"/>
                  </a:cxn>
                  <a:cxn ang="0">
                    <a:pos x="T4" y="T5"/>
                  </a:cxn>
                  <a:cxn ang="0">
                    <a:pos x="T6" y="T7"/>
                  </a:cxn>
                  <a:cxn ang="0">
                    <a:pos x="T8" y="T9"/>
                  </a:cxn>
                  <a:cxn ang="0">
                    <a:pos x="T10" y="T11"/>
                  </a:cxn>
                </a:cxnLst>
                <a:rect l="0" t="0" r="r" b="b"/>
                <a:pathLst>
                  <a:path w="133" h="133">
                    <a:moveTo>
                      <a:pt x="133" y="0"/>
                    </a:moveTo>
                    <a:lnTo>
                      <a:pt x="133" y="0"/>
                    </a:lnTo>
                    <a:lnTo>
                      <a:pt x="0" y="0"/>
                    </a:lnTo>
                    <a:lnTo>
                      <a:pt x="0" y="133"/>
                    </a:lnTo>
                    <a:lnTo>
                      <a:pt x="133" y="133"/>
                    </a:lnTo>
                    <a:lnTo>
                      <a:pt x="133" y="0"/>
                    </a:lnTo>
                    <a:close/>
                  </a:path>
                </a:pathLst>
              </a:custGeom>
              <a:solidFill>
                <a:srgbClr val="0078D3"/>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5" name="Freeform 13">
                <a:extLst>
                  <a:ext uri="{FF2B5EF4-FFF2-40B4-BE49-F238E27FC236}">
                    <a16:creationId xmlns:a16="http://schemas.microsoft.com/office/drawing/2014/main" id="{FADBC187-0778-81AF-614D-A908BFD302A5}"/>
                  </a:ext>
                </a:extLst>
              </p:cNvPr>
              <p:cNvSpPr>
                <a:spLocks/>
              </p:cNvSpPr>
              <p:nvPr/>
            </p:nvSpPr>
            <p:spPr bwMode="auto">
              <a:xfrm>
                <a:off x="5173" y="1577"/>
                <a:ext cx="129" cy="130"/>
              </a:xfrm>
              <a:custGeom>
                <a:avLst/>
                <a:gdLst>
                  <a:gd name="T0" fmla="*/ 87 w 174"/>
                  <a:gd name="T1" fmla="*/ 0 h 174"/>
                  <a:gd name="T2" fmla="*/ 87 w 174"/>
                  <a:gd name="T3" fmla="*/ 0 h 174"/>
                  <a:gd name="T4" fmla="*/ 0 w 174"/>
                  <a:gd name="T5" fmla="*/ 87 h 174"/>
                  <a:gd name="T6" fmla="*/ 87 w 174"/>
                  <a:gd name="T7" fmla="*/ 174 h 174"/>
                  <a:gd name="T8" fmla="*/ 174 w 174"/>
                  <a:gd name="T9" fmla="*/ 87 h 174"/>
                  <a:gd name="T10" fmla="*/ 87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87" y="0"/>
                    </a:moveTo>
                    <a:lnTo>
                      <a:pt x="87" y="0"/>
                    </a:lnTo>
                    <a:lnTo>
                      <a:pt x="0" y="87"/>
                    </a:lnTo>
                    <a:lnTo>
                      <a:pt x="87" y="174"/>
                    </a:lnTo>
                    <a:lnTo>
                      <a:pt x="174" y="87"/>
                    </a:lnTo>
                    <a:lnTo>
                      <a:pt x="87" y="0"/>
                    </a:ln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pic>
        <p:nvPicPr>
          <p:cNvPr id="16" name="Picture 15">
            <a:extLst>
              <a:ext uri="{FF2B5EF4-FFF2-40B4-BE49-F238E27FC236}">
                <a16:creationId xmlns:a16="http://schemas.microsoft.com/office/drawing/2014/main" id="{4C461AFE-3F64-791C-B068-513748F7C5F8}"/>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8677265" y="5237278"/>
            <a:ext cx="1730693" cy="914155"/>
          </a:xfrm>
          <a:prstGeom prst="rect">
            <a:avLst/>
          </a:prstGeom>
        </p:spPr>
      </p:pic>
      <p:pic>
        <p:nvPicPr>
          <p:cNvPr id="17" name="Picture 16">
            <a:extLst>
              <a:ext uri="{FF2B5EF4-FFF2-40B4-BE49-F238E27FC236}">
                <a16:creationId xmlns:a16="http://schemas.microsoft.com/office/drawing/2014/main" id="{A83B028C-CC5C-1CBE-6C2B-315D3DAF705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6554173" y="5237278"/>
            <a:ext cx="2078460" cy="914155"/>
          </a:xfrm>
          <a:prstGeom prst="rect">
            <a:avLst/>
          </a:prstGeom>
        </p:spPr>
      </p:pic>
      <p:pic>
        <p:nvPicPr>
          <p:cNvPr id="18" name="Picture 17">
            <a:extLst>
              <a:ext uri="{FF2B5EF4-FFF2-40B4-BE49-F238E27FC236}">
                <a16:creationId xmlns:a16="http://schemas.microsoft.com/office/drawing/2014/main" id="{CE1331C5-608C-1854-E5EE-55E3BD7A777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1567107" y="5237278"/>
            <a:ext cx="2487237" cy="914155"/>
          </a:xfrm>
          <a:prstGeom prst="rect">
            <a:avLst/>
          </a:prstGeom>
        </p:spPr>
      </p:pic>
      <p:pic>
        <p:nvPicPr>
          <p:cNvPr id="19" name="Picture 18">
            <a:extLst>
              <a:ext uri="{FF2B5EF4-FFF2-40B4-BE49-F238E27FC236}">
                <a16:creationId xmlns:a16="http://schemas.microsoft.com/office/drawing/2014/main" id="{B31BD8E3-D0D4-D5BB-2E82-1F5D219811A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4255070" y="5237278"/>
            <a:ext cx="2195394" cy="912121"/>
          </a:xfrm>
          <a:prstGeom prst="rect">
            <a:avLst/>
          </a:prstGeom>
        </p:spPr>
      </p:pic>
      <p:grpSp>
        <p:nvGrpSpPr>
          <p:cNvPr id="20" name="Group 19">
            <a:extLst>
              <a:ext uri="{FF2B5EF4-FFF2-40B4-BE49-F238E27FC236}">
                <a16:creationId xmlns:a16="http://schemas.microsoft.com/office/drawing/2014/main" id="{16D7CF7F-E6E8-E0DE-FE14-E5A60EDE52C7}"/>
              </a:ext>
              <a:ext uri="{C183D7F6-B498-43B3-948B-1728B52AA6E4}">
                <adec:decorative xmlns:adec="http://schemas.microsoft.com/office/drawing/2017/decorative" val="1"/>
              </a:ext>
            </a:extLst>
          </p:cNvPr>
          <p:cNvGrpSpPr/>
          <p:nvPr/>
        </p:nvGrpSpPr>
        <p:grpSpPr>
          <a:xfrm>
            <a:off x="3310681" y="1773234"/>
            <a:ext cx="2785319" cy="737242"/>
            <a:chOff x="3377067" y="1722233"/>
            <a:chExt cx="2841170" cy="717786"/>
          </a:xfrm>
        </p:grpSpPr>
        <p:cxnSp>
          <p:nvCxnSpPr>
            <p:cNvPr id="21" name="Straight Connector 20">
              <a:extLst>
                <a:ext uri="{FF2B5EF4-FFF2-40B4-BE49-F238E27FC236}">
                  <a16:creationId xmlns:a16="http://schemas.microsoft.com/office/drawing/2014/main" id="{74D37A54-9130-9C62-63B4-98ABC74CD895}"/>
                </a:ext>
                <a:ext uri="{C183D7F6-B498-43B3-948B-1728B52AA6E4}">
                  <adec:decorative xmlns:adec="http://schemas.microsoft.com/office/drawing/2017/decorative" val="1"/>
                </a:ext>
              </a:extLst>
            </p:cNvPr>
            <p:cNvCxnSpPr>
              <a:cxnSpLocks/>
            </p:cNvCxnSpPr>
            <p:nvPr/>
          </p:nvCxnSpPr>
          <p:spPr>
            <a:xfrm>
              <a:off x="3377067" y="2081126"/>
              <a:ext cx="0" cy="358893"/>
            </a:xfrm>
            <a:prstGeom prst="line">
              <a:avLst/>
            </a:prstGeom>
            <a:noFill/>
            <a:ln w="19050" cap="flat" cmpd="sng" algn="ctr">
              <a:solidFill>
                <a:srgbClr val="EBEBEB">
                  <a:lumMod val="75000"/>
                </a:srgbClr>
              </a:solidFill>
              <a:prstDash val="solid"/>
              <a:headEnd type="none"/>
              <a:tailEnd type="arrow"/>
            </a:ln>
            <a:effectLst/>
          </p:spPr>
        </p:cxnSp>
        <p:cxnSp>
          <p:nvCxnSpPr>
            <p:cNvPr id="22" name="Straight Connector 21">
              <a:extLst>
                <a:ext uri="{FF2B5EF4-FFF2-40B4-BE49-F238E27FC236}">
                  <a16:creationId xmlns:a16="http://schemas.microsoft.com/office/drawing/2014/main" id="{70F8F989-43EC-50E7-0982-05AD5573BD17}"/>
                </a:ext>
                <a:ext uri="{C183D7F6-B498-43B3-948B-1728B52AA6E4}">
                  <adec:decorative xmlns:adec="http://schemas.microsoft.com/office/drawing/2017/decorative" val="1"/>
                </a:ext>
              </a:extLst>
            </p:cNvPr>
            <p:cNvCxnSpPr>
              <a:cxnSpLocks/>
            </p:cNvCxnSpPr>
            <p:nvPr/>
          </p:nvCxnSpPr>
          <p:spPr>
            <a:xfrm>
              <a:off x="6218237" y="1722233"/>
              <a:ext cx="0" cy="358893"/>
            </a:xfrm>
            <a:prstGeom prst="line">
              <a:avLst/>
            </a:prstGeom>
            <a:noFill/>
            <a:ln w="19050" cap="flat" cmpd="sng" algn="ctr">
              <a:solidFill>
                <a:srgbClr val="EBEBEB">
                  <a:lumMod val="75000"/>
                </a:srgbClr>
              </a:solidFill>
              <a:prstDash val="solid"/>
              <a:headEnd type="none"/>
              <a:tailEnd type="none"/>
            </a:ln>
            <a:effectLst/>
          </p:spPr>
        </p:cxnSp>
        <p:cxnSp>
          <p:nvCxnSpPr>
            <p:cNvPr id="23" name="Straight Connector 22">
              <a:extLst>
                <a:ext uri="{FF2B5EF4-FFF2-40B4-BE49-F238E27FC236}">
                  <a16:creationId xmlns:a16="http://schemas.microsoft.com/office/drawing/2014/main" id="{9AAA4750-F6A1-AA59-E807-F69E1C709FC3}"/>
                </a:ext>
                <a:ext uri="{C183D7F6-B498-43B3-948B-1728B52AA6E4}">
                  <adec:decorative xmlns:adec="http://schemas.microsoft.com/office/drawing/2017/decorative" val="1"/>
                </a:ext>
              </a:extLst>
            </p:cNvPr>
            <p:cNvCxnSpPr>
              <a:cxnSpLocks/>
            </p:cNvCxnSpPr>
            <p:nvPr/>
          </p:nvCxnSpPr>
          <p:spPr>
            <a:xfrm flipH="1">
              <a:off x="3377068" y="2081126"/>
              <a:ext cx="2841169" cy="0"/>
            </a:xfrm>
            <a:prstGeom prst="line">
              <a:avLst/>
            </a:prstGeom>
            <a:noFill/>
            <a:ln w="19050" cap="flat" cmpd="sng" algn="ctr">
              <a:solidFill>
                <a:srgbClr val="EBEBEB">
                  <a:lumMod val="75000"/>
                </a:srgbClr>
              </a:solidFill>
              <a:prstDash val="solid"/>
              <a:headEnd type="none"/>
              <a:tailEnd type="none"/>
            </a:ln>
            <a:effectLst/>
          </p:spPr>
        </p:cxnSp>
      </p:grpSp>
      <p:grpSp>
        <p:nvGrpSpPr>
          <p:cNvPr id="24" name="Group 23">
            <a:extLst>
              <a:ext uri="{FF2B5EF4-FFF2-40B4-BE49-F238E27FC236}">
                <a16:creationId xmlns:a16="http://schemas.microsoft.com/office/drawing/2014/main" id="{193B8658-FAF1-D35E-B5D0-91B2028DF89C}"/>
              </a:ext>
              <a:ext uri="{C183D7F6-B498-43B3-948B-1728B52AA6E4}">
                <adec:decorative xmlns:adec="http://schemas.microsoft.com/office/drawing/2017/decorative" val="1"/>
              </a:ext>
            </a:extLst>
          </p:cNvPr>
          <p:cNvGrpSpPr/>
          <p:nvPr/>
        </p:nvGrpSpPr>
        <p:grpSpPr>
          <a:xfrm flipH="1">
            <a:off x="6095116" y="1773234"/>
            <a:ext cx="2785319" cy="737242"/>
            <a:chOff x="3377067" y="1722233"/>
            <a:chExt cx="2841170" cy="717786"/>
          </a:xfrm>
        </p:grpSpPr>
        <p:cxnSp>
          <p:nvCxnSpPr>
            <p:cNvPr id="25" name="Straight Connector 24">
              <a:extLst>
                <a:ext uri="{FF2B5EF4-FFF2-40B4-BE49-F238E27FC236}">
                  <a16:creationId xmlns:a16="http://schemas.microsoft.com/office/drawing/2014/main" id="{84B0044F-F2F3-1509-D1F7-3868AEA1416F}"/>
                </a:ext>
                <a:ext uri="{C183D7F6-B498-43B3-948B-1728B52AA6E4}">
                  <adec:decorative xmlns:adec="http://schemas.microsoft.com/office/drawing/2017/decorative" val="1"/>
                </a:ext>
              </a:extLst>
            </p:cNvPr>
            <p:cNvCxnSpPr>
              <a:cxnSpLocks/>
            </p:cNvCxnSpPr>
            <p:nvPr/>
          </p:nvCxnSpPr>
          <p:spPr>
            <a:xfrm>
              <a:off x="3377067" y="2081126"/>
              <a:ext cx="0" cy="358893"/>
            </a:xfrm>
            <a:prstGeom prst="line">
              <a:avLst/>
            </a:prstGeom>
            <a:noFill/>
            <a:ln w="19050" cap="flat" cmpd="sng" algn="ctr">
              <a:solidFill>
                <a:srgbClr val="EBEBEB">
                  <a:lumMod val="75000"/>
                </a:srgbClr>
              </a:solidFill>
              <a:prstDash val="solid"/>
              <a:headEnd type="none"/>
              <a:tailEnd type="arrow"/>
            </a:ln>
            <a:effectLst/>
          </p:spPr>
        </p:cxnSp>
        <p:cxnSp>
          <p:nvCxnSpPr>
            <p:cNvPr id="26" name="Straight Connector 25">
              <a:extLst>
                <a:ext uri="{FF2B5EF4-FFF2-40B4-BE49-F238E27FC236}">
                  <a16:creationId xmlns:a16="http://schemas.microsoft.com/office/drawing/2014/main" id="{E5B1DA64-C00A-39A5-51B3-8724A648F91E}"/>
                </a:ext>
                <a:ext uri="{C183D7F6-B498-43B3-948B-1728B52AA6E4}">
                  <adec:decorative xmlns:adec="http://schemas.microsoft.com/office/drawing/2017/decorative" val="1"/>
                </a:ext>
              </a:extLst>
            </p:cNvPr>
            <p:cNvCxnSpPr>
              <a:cxnSpLocks/>
            </p:cNvCxnSpPr>
            <p:nvPr/>
          </p:nvCxnSpPr>
          <p:spPr>
            <a:xfrm>
              <a:off x="6218237" y="1722233"/>
              <a:ext cx="0" cy="358893"/>
            </a:xfrm>
            <a:prstGeom prst="line">
              <a:avLst/>
            </a:prstGeom>
            <a:noFill/>
            <a:ln w="19050" cap="flat" cmpd="sng" algn="ctr">
              <a:solidFill>
                <a:srgbClr val="EBEBEB">
                  <a:lumMod val="75000"/>
                </a:srgbClr>
              </a:solidFill>
              <a:prstDash val="solid"/>
              <a:headEnd type="none"/>
              <a:tailEnd type="none"/>
            </a:ln>
            <a:effectLst/>
          </p:spPr>
        </p:cxnSp>
        <p:cxnSp>
          <p:nvCxnSpPr>
            <p:cNvPr id="27" name="Straight Connector 26">
              <a:extLst>
                <a:ext uri="{FF2B5EF4-FFF2-40B4-BE49-F238E27FC236}">
                  <a16:creationId xmlns:a16="http://schemas.microsoft.com/office/drawing/2014/main" id="{EABB5D5A-4784-E7A9-B211-6B6EB6ECF7C0}"/>
                </a:ext>
                <a:ext uri="{C183D7F6-B498-43B3-948B-1728B52AA6E4}">
                  <adec:decorative xmlns:adec="http://schemas.microsoft.com/office/drawing/2017/decorative" val="1"/>
                </a:ext>
              </a:extLst>
            </p:cNvPr>
            <p:cNvCxnSpPr>
              <a:cxnSpLocks/>
            </p:cNvCxnSpPr>
            <p:nvPr/>
          </p:nvCxnSpPr>
          <p:spPr>
            <a:xfrm flipH="1">
              <a:off x="3377068" y="2081126"/>
              <a:ext cx="2841169" cy="0"/>
            </a:xfrm>
            <a:prstGeom prst="line">
              <a:avLst/>
            </a:prstGeom>
            <a:noFill/>
            <a:ln w="19050" cap="flat" cmpd="sng" algn="ctr">
              <a:solidFill>
                <a:srgbClr val="EBEBEB">
                  <a:lumMod val="75000"/>
                </a:srgbClr>
              </a:solidFill>
              <a:prstDash val="solid"/>
              <a:headEnd type="none"/>
              <a:tailEnd type="none"/>
            </a:ln>
            <a:effectLst/>
          </p:spPr>
        </p:cxnSp>
      </p:grpSp>
      <p:pic>
        <p:nvPicPr>
          <p:cNvPr id="28" name="Picture 27">
            <a:extLst>
              <a:ext uri="{FF2B5EF4-FFF2-40B4-BE49-F238E27FC236}">
                <a16:creationId xmlns:a16="http://schemas.microsoft.com/office/drawing/2014/main" id="{49C7249E-116F-CE27-B3C0-3747EB1BEAB2}"/>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59097" y="1220415"/>
            <a:ext cx="582676" cy="582676"/>
          </a:xfrm>
          <a:prstGeom prst="rect">
            <a:avLst/>
          </a:prstGeom>
        </p:spPr>
      </p:pic>
      <p:sp>
        <p:nvSpPr>
          <p:cNvPr id="29" name="Rectangle 28">
            <a:extLst>
              <a:ext uri="{FF2B5EF4-FFF2-40B4-BE49-F238E27FC236}">
                <a16:creationId xmlns:a16="http://schemas.microsoft.com/office/drawing/2014/main" id="{89F54967-3166-5572-38EF-4699E5240E8F}"/>
              </a:ext>
              <a:ext uri="{C183D7F6-B498-43B3-948B-1728B52AA6E4}">
                <adec:decorative xmlns:adec="http://schemas.microsoft.com/office/drawing/2017/decorative" val="1"/>
              </a:ext>
            </a:extLst>
          </p:cNvPr>
          <p:cNvSpPr/>
          <p:nvPr/>
        </p:nvSpPr>
        <p:spPr>
          <a:xfrm>
            <a:off x="5453543" y="1326792"/>
            <a:ext cx="4628953" cy="362072"/>
          </a:xfrm>
          <a:prstGeom prst="rect">
            <a:avLst/>
          </a:prstGeom>
          <a:solidFill>
            <a:srgbClr val="FFFFFF"/>
          </a:solidFill>
        </p:spPr>
        <p:txBody>
          <a:bodyPr wrap="square" l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3"/>
                </a:solidFill>
                <a:effectLst/>
                <a:uLnTx/>
                <a:uFillTx/>
                <a:latin typeface="Segoe UI Semibold"/>
              </a:rPr>
              <a:t>Publish</a:t>
            </a:r>
            <a:r>
              <a:rPr kumimoji="0" lang="en-US" sz="1800" b="0" i="0" u="none" strike="noStrike" kern="0" cap="none" spc="0" normalizeH="0" baseline="0" noProof="0">
                <a:ln>
                  <a:noFill/>
                </a:ln>
                <a:solidFill>
                  <a:srgbClr val="000000"/>
                </a:solidFill>
                <a:effectLst/>
                <a:uLnTx/>
                <a:uFillTx/>
                <a:latin typeface="Segoe UI Semibold"/>
              </a:rPr>
              <a:t> your app</a:t>
            </a:r>
          </a:p>
        </p:txBody>
      </p:sp>
      <p:sp>
        <p:nvSpPr>
          <p:cNvPr id="30" name="Rectangle 29">
            <a:extLst>
              <a:ext uri="{FF2B5EF4-FFF2-40B4-BE49-F238E27FC236}">
                <a16:creationId xmlns:a16="http://schemas.microsoft.com/office/drawing/2014/main" id="{72BD2066-4304-E470-F36E-D51AAC97FB0A}"/>
              </a:ext>
            </a:extLst>
          </p:cNvPr>
          <p:cNvSpPr/>
          <p:nvPr/>
        </p:nvSpPr>
        <p:spPr>
          <a:xfrm>
            <a:off x="5352768" y="2242998"/>
            <a:ext cx="1639756" cy="36207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rPr>
              <a:t>to surface in…</a:t>
            </a:r>
            <a:endParaRPr kumimoji="0" lang="en-US" sz="1800" b="0" i="0" u="none" strike="noStrike" kern="0" cap="none" spc="0" normalizeH="0" baseline="0" noProof="0">
              <a:ln>
                <a:noFill/>
              </a:ln>
              <a:solidFill>
                <a:srgbClr val="000000"/>
              </a:solidFill>
              <a:effectLst/>
              <a:uLnTx/>
              <a:uFillTx/>
            </a:endParaRPr>
          </a:p>
        </p:txBody>
      </p:sp>
      <p:grpSp>
        <p:nvGrpSpPr>
          <p:cNvPr id="31" name="Group 30">
            <a:extLst>
              <a:ext uri="{FF2B5EF4-FFF2-40B4-BE49-F238E27FC236}">
                <a16:creationId xmlns:a16="http://schemas.microsoft.com/office/drawing/2014/main" id="{D3B499E5-D058-E4B1-EA3B-19DC6C9E7CE9}"/>
              </a:ext>
              <a:ext uri="{C183D7F6-B498-43B3-948B-1728B52AA6E4}">
                <adec:decorative xmlns:adec="http://schemas.microsoft.com/office/drawing/2017/decorative" val="1"/>
              </a:ext>
            </a:extLst>
          </p:cNvPr>
          <p:cNvGrpSpPr/>
          <p:nvPr/>
        </p:nvGrpSpPr>
        <p:grpSpPr>
          <a:xfrm>
            <a:off x="845513" y="3006573"/>
            <a:ext cx="4930336" cy="1891891"/>
            <a:chOff x="862467" y="3149156"/>
            <a:chExt cx="5029200" cy="2213565"/>
          </a:xfrm>
        </p:grpSpPr>
        <p:sp>
          <p:nvSpPr>
            <p:cNvPr id="32" name="Arrow: Pentagon 31">
              <a:extLst>
                <a:ext uri="{FF2B5EF4-FFF2-40B4-BE49-F238E27FC236}">
                  <a16:creationId xmlns:a16="http://schemas.microsoft.com/office/drawing/2014/main" id="{B56D9415-D8B6-DBFA-D060-4626FECD70C3}"/>
                </a:ext>
                <a:ext uri="{C183D7F6-B498-43B3-948B-1728B52AA6E4}">
                  <adec:decorative xmlns:adec="http://schemas.microsoft.com/office/drawing/2017/decorative" val="1"/>
                </a:ext>
              </a:extLst>
            </p:cNvPr>
            <p:cNvSpPr/>
            <p:nvPr/>
          </p:nvSpPr>
          <p:spPr bwMode="auto">
            <a:xfrm>
              <a:off x="862467" y="3149156"/>
              <a:ext cx="5029200" cy="2213565"/>
            </a:xfrm>
            <a:prstGeom prst="homePlate">
              <a:avLst>
                <a:gd name="adj" fmla="val 0"/>
              </a:avLst>
            </a:prstGeom>
            <a:solidFill>
              <a:srgbClr val="FFFFFF"/>
            </a:solidFill>
            <a:ln w="9525" cap="flat" cmpd="sng" algn="ctr">
              <a:noFill/>
              <a:prstDash val="solid"/>
              <a:headEnd type="none" w="med" len="med"/>
              <a:tailEnd type="none" w="med" len="med"/>
            </a:ln>
            <a:effectLst>
              <a:outerShdw blurRad="190500" sx="101000" sy="101000" algn="tl" rotWithShape="0">
                <a:prstClr val="black">
                  <a:alpha val="25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4788D753-8946-20C5-8830-39DEF202CE40}"/>
                </a:ext>
              </a:extLst>
            </p:cNvPr>
            <p:cNvSpPr/>
            <p:nvPr/>
          </p:nvSpPr>
          <p:spPr>
            <a:xfrm>
              <a:off x="1603014" y="4317588"/>
              <a:ext cx="3548106" cy="52954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a:ln>
                    <a:noFill/>
                  </a:ln>
                  <a:solidFill>
                    <a:srgbClr val="0078D3"/>
                  </a:solidFill>
                  <a:effectLst/>
                  <a:uLnTx/>
                  <a:uFillTx/>
                  <a:latin typeface="Segoe UI Semibold"/>
                </a:rPr>
                <a:t>Microsoft AppSource</a:t>
              </a:r>
            </a:p>
          </p:txBody>
        </p:sp>
      </p:grpSp>
      <p:grpSp>
        <p:nvGrpSpPr>
          <p:cNvPr id="34" name="Group 33">
            <a:extLst>
              <a:ext uri="{FF2B5EF4-FFF2-40B4-BE49-F238E27FC236}">
                <a16:creationId xmlns:a16="http://schemas.microsoft.com/office/drawing/2014/main" id="{6E5B3981-8141-B475-1E50-E81BAF11F0ED}"/>
              </a:ext>
              <a:ext uri="{C183D7F6-B498-43B3-948B-1728B52AA6E4}">
                <adec:decorative xmlns:adec="http://schemas.microsoft.com/office/drawing/2017/decorative" val="1"/>
              </a:ext>
            </a:extLst>
          </p:cNvPr>
          <p:cNvGrpSpPr/>
          <p:nvPr/>
        </p:nvGrpSpPr>
        <p:grpSpPr>
          <a:xfrm>
            <a:off x="1030288" y="2526049"/>
            <a:ext cx="4832550" cy="470693"/>
            <a:chOff x="999576" y="2576205"/>
            <a:chExt cx="4929453" cy="480131"/>
          </a:xfrm>
        </p:grpSpPr>
        <p:sp>
          <p:nvSpPr>
            <p:cNvPr id="35" name="Rectangle 34">
              <a:extLst>
                <a:ext uri="{FF2B5EF4-FFF2-40B4-BE49-F238E27FC236}">
                  <a16:creationId xmlns:a16="http://schemas.microsoft.com/office/drawing/2014/main" id="{784D4AA1-FE06-02CA-BC2A-16FCB3224124}"/>
                </a:ext>
              </a:extLst>
            </p:cNvPr>
            <p:cNvSpPr/>
            <p:nvPr/>
          </p:nvSpPr>
          <p:spPr>
            <a:xfrm>
              <a:off x="1335482" y="2576205"/>
              <a:ext cx="1548063" cy="480131"/>
            </a:xfrm>
            <a:prstGeom prst="rect">
              <a:avLst/>
            </a:prstGeom>
          </p:spPr>
          <p:txBody>
            <a:bodyPr wrap="square" lIns="0" tIns="44821" rIns="89642" bIns="44821" anchor="t">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0000"/>
                  </a:solidFill>
                  <a:effectLst/>
                  <a:uLnTx/>
                  <a:uFillTx/>
                </a:rPr>
                <a:t>Industry</a:t>
              </a:r>
              <a:r>
                <a:rPr kumimoji="0" lang="en-US" sz="1372" b="0" i="0" u="none" strike="noStrike" kern="0" cap="none" spc="0" normalizeH="0" baseline="0" noProof="0">
                  <a:ln>
                    <a:noFill/>
                  </a:ln>
                  <a:solidFill>
                    <a:srgbClr val="000000"/>
                  </a:solidFill>
                  <a:effectLst/>
                  <a:uLnTx/>
                  <a:uFillTx/>
                  <a:cs typeface="Segoe UI"/>
                </a:rPr>
                <a:t> applications</a:t>
              </a:r>
            </a:p>
          </p:txBody>
        </p:sp>
        <p:grpSp>
          <p:nvGrpSpPr>
            <p:cNvPr id="36" name="Group 4">
              <a:extLst>
                <a:ext uri="{FF2B5EF4-FFF2-40B4-BE49-F238E27FC236}">
                  <a16:creationId xmlns:a16="http://schemas.microsoft.com/office/drawing/2014/main" id="{401620A8-C79A-AD25-08B8-7D3BCFA3D016}"/>
                </a:ext>
              </a:extLst>
            </p:cNvPr>
            <p:cNvGrpSpPr>
              <a:grpSpLocks noChangeAspect="1"/>
            </p:cNvGrpSpPr>
            <p:nvPr/>
          </p:nvGrpSpPr>
          <p:grpSpPr bwMode="auto">
            <a:xfrm>
              <a:off x="2518331" y="2668048"/>
              <a:ext cx="297385" cy="296445"/>
              <a:chOff x="5230" y="3061"/>
              <a:chExt cx="317" cy="316"/>
            </a:xfrm>
            <a:solidFill>
              <a:srgbClr val="0078D3"/>
            </a:solidFill>
          </p:grpSpPr>
          <p:sp>
            <p:nvSpPr>
              <p:cNvPr id="41" name="Freeform 5">
                <a:extLst>
                  <a:ext uri="{FF2B5EF4-FFF2-40B4-BE49-F238E27FC236}">
                    <a16:creationId xmlns:a16="http://schemas.microsoft.com/office/drawing/2014/main" id="{581620EA-332E-1B10-F647-AC98D7B8EE27}"/>
                  </a:ext>
                </a:extLst>
              </p:cNvPr>
              <p:cNvSpPr>
                <a:spLocks noEditPoints="1"/>
              </p:cNvSpPr>
              <p:nvPr/>
            </p:nvSpPr>
            <p:spPr bwMode="auto">
              <a:xfrm>
                <a:off x="5230" y="3061"/>
                <a:ext cx="317" cy="316"/>
              </a:xfrm>
              <a:custGeom>
                <a:avLst/>
                <a:gdLst>
                  <a:gd name="T0" fmla="*/ 213 w 426"/>
                  <a:gd name="T1" fmla="*/ 0 h 425"/>
                  <a:gd name="T2" fmla="*/ 213 w 426"/>
                  <a:gd name="T3" fmla="*/ 0 h 425"/>
                  <a:gd name="T4" fmla="*/ 134 w 426"/>
                  <a:gd name="T5" fmla="*/ 78 h 425"/>
                  <a:gd name="T6" fmla="*/ 153 w 426"/>
                  <a:gd name="T7" fmla="*/ 97 h 425"/>
                  <a:gd name="T8" fmla="*/ 213 w 426"/>
                  <a:gd name="T9" fmla="*/ 38 h 425"/>
                  <a:gd name="T10" fmla="*/ 272 w 426"/>
                  <a:gd name="T11" fmla="*/ 97 h 425"/>
                  <a:gd name="T12" fmla="*/ 292 w 426"/>
                  <a:gd name="T13" fmla="*/ 78 h 425"/>
                  <a:gd name="T14" fmla="*/ 213 w 426"/>
                  <a:gd name="T15" fmla="*/ 0 h 425"/>
                  <a:gd name="T16" fmla="*/ 328 w 426"/>
                  <a:gd name="T17" fmla="*/ 153 h 425"/>
                  <a:gd name="T18" fmla="*/ 328 w 426"/>
                  <a:gd name="T19" fmla="*/ 153 h 425"/>
                  <a:gd name="T20" fmla="*/ 387 w 426"/>
                  <a:gd name="T21" fmla="*/ 212 h 425"/>
                  <a:gd name="T22" fmla="*/ 328 w 426"/>
                  <a:gd name="T23" fmla="*/ 272 h 425"/>
                  <a:gd name="T24" fmla="*/ 347 w 426"/>
                  <a:gd name="T25" fmla="*/ 291 h 425"/>
                  <a:gd name="T26" fmla="*/ 426 w 426"/>
                  <a:gd name="T27" fmla="*/ 212 h 425"/>
                  <a:gd name="T28" fmla="*/ 347 w 426"/>
                  <a:gd name="T29" fmla="*/ 133 h 425"/>
                  <a:gd name="T30" fmla="*/ 328 w 426"/>
                  <a:gd name="T31" fmla="*/ 153 h 425"/>
                  <a:gd name="T32" fmla="*/ 0 w 426"/>
                  <a:gd name="T33" fmla="*/ 212 h 425"/>
                  <a:gd name="T34" fmla="*/ 0 w 426"/>
                  <a:gd name="T35" fmla="*/ 212 h 425"/>
                  <a:gd name="T36" fmla="*/ 79 w 426"/>
                  <a:gd name="T37" fmla="*/ 291 h 425"/>
                  <a:gd name="T38" fmla="*/ 98 w 426"/>
                  <a:gd name="T39" fmla="*/ 272 h 425"/>
                  <a:gd name="T40" fmla="*/ 39 w 426"/>
                  <a:gd name="T41" fmla="*/ 212 h 425"/>
                  <a:gd name="T42" fmla="*/ 98 w 426"/>
                  <a:gd name="T43" fmla="*/ 153 h 425"/>
                  <a:gd name="T44" fmla="*/ 79 w 426"/>
                  <a:gd name="T45" fmla="*/ 133 h 425"/>
                  <a:gd name="T46" fmla="*/ 0 w 426"/>
                  <a:gd name="T47" fmla="*/ 212 h 425"/>
                  <a:gd name="T48" fmla="*/ 213 w 426"/>
                  <a:gd name="T49" fmla="*/ 386 h 425"/>
                  <a:gd name="T50" fmla="*/ 213 w 426"/>
                  <a:gd name="T51" fmla="*/ 386 h 425"/>
                  <a:gd name="T52" fmla="*/ 153 w 426"/>
                  <a:gd name="T53" fmla="*/ 327 h 425"/>
                  <a:gd name="T54" fmla="*/ 134 w 426"/>
                  <a:gd name="T55" fmla="*/ 346 h 425"/>
                  <a:gd name="T56" fmla="*/ 213 w 426"/>
                  <a:gd name="T57" fmla="*/ 425 h 425"/>
                  <a:gd name="T58" fmla="*/ 292 w 426"/>
                  <a:gd name="T59" fmla="*/ 346 h 425"/>
                  <a:gd name="T60" fmla="*/ 272 w 426"/>
                  <a:gd name="T61" fmla="*/ 327 h 425"/>
                  <a:gd name="T62" fmla="*/ 213 w 426"/>
                  <a:gd name="T63" fmla="*/ 386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6" h="425">
                    <a:moveTo>
                      <a:pt x="213" y="0"/>
                    </a:moveTo>
                    <a:lnTo>
                      <a:pt x="213" y="0"/>
                    </a:lnTo>
                    <a:lnTo>
                      <a:pt x="134" y="78"/>
                    </a:lnTo>
                    <a:lnTo>
                      <a:pt x="153" y="97"/>
                    </a:lnTo>
                    <a:lnTo>
                      <a:pt x="213" y="38"/>
                    </a:lnTo>
                    <a:lnTo>
                      <a:pt x="272" y="97"/>
                    </a:lnTo>
                    <a:lnTo>
                      <a:pt x="292" y="78"/>
                    </a:lnTo>
                    <a:lnTo>
                      <a:pt x="213" y="0"/>
                    </a:lnTo>
                    <a:close/>
                    <a:moveTo>
                      <a:pt x="328" y="153"/>
                    </a:moveTo>
                    <a:lnTo>
                      <a:pt x="328" y="153"/>
                    </a:lnTo>
                    <a:lnTo>
                      <a:pt x="387" y="212"/>
                    </a:lnTo>
                    <a:lnTo>
                      <a:pt x="328" y="272"/>
                    </a:lnTo>
                    <a:lnTo>
                      <a:pt x="347" y="291"/>
                    </a:lnTo>
                    <a:lnTo>
                      <a:pt x="426" y="212"/>
                    </a:lnTo>
                    <a:lnTo>
                      <a:pt x="347" y="133"/>
                    </a:lnTo>
                    <a:lnTo>
                      <a:pt x="328" y="153"/>
                    </a:lnTo>
                    <a:close/>
                    <a:moveTo>
                      <a:pt x="0" y="212"/>
                    </a:moveTo>
                    <a:lnTo>
                      <a:pt x="0" y="212"/>
                    </a:lnTo>
                    <a:lnTo>
                      <a:pt x="79" y="291"/>
                    </a:lnTo>
                    <a:lnTo>
                      <a:pt x="98" y="272"/>
                    </a:lnTo>
                    <a:lnTo>
                      <a:pt x="39" y="212"/>
                    </a:lnTo>
                    <a:lnTo>
                      <a:pt x="98" y="153"/>
                    </a:lnTo>
                    <a:lnTo>
                      <a:pt x="79" y="133"/>
                    </a:lnTo>
                    <a:lnTo>
                      <a:pt x="0" y="212"/>
                    </a:lnTo>
                    <a:close/>
                    <a:moveTo>
                      <a:pt x="213" y="386"/>
                    </a:moveTo>
                    <a:lnTo>
                      <a:pt x="213" y="386"/>
                    </a:lnTo>
                    <a:lnTo>
                      <a:pt x="153" y="327"/>
                    </a:lnTo>
                    <a:lnTo>
                      <a:pt x="134" y="346"/>
                    </a:lnTo>
                    <a:lnTo>
                      <a:pt x="213" y="425"/>
                    </a:lnTo>
                    <a:lnTo>
                      <a:pt x="292" y="346"/>
                    </a:lnTo>
                    <a:lnTo>
                      <a:pt x="272" y="327"/>
                    </a:lnTo>
                    <a:lnTo>
                      <a:pt x="213"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2" name="Freeform 6">
                <a:extLst>
                  <a:ext uri="{FF2B5EF4-FFF2-40B4-BE49-F238E27FC236}">
                    <a16:creationId xmlns:a16="http://schemas.microsoft.com/office/drawing/2014/main" id="{E17A80DE-7BF1-CEB8-897F-D9A53320AD07}"/>
                  </a:ext>
                </a:extLst>
              </p:cNvPr>
              <p:cNvSpPr>
                <a:spLocks/>
              </p:cNvSpPr>
              <p:nvPr/>
            </p:nvSpPr>
            <p:spPr bwMode="auto">
              <a:xfrm>
                <a:off x="5346" y="3178"/>
                <a:ext cx="83" cy="82"/>
              </a:xfrm>
              <a:custGeom>
                <a:avLst/>
                <a:gdLst>
                  <a:gd name="T0" fmla="*/ 56 w 111"/>
                  <a:gd name="T1" fmla="*/ 110 h 110"/>
                  <a:gd name="T2" fmla="*/ 56 w 111"/>
                  <a:gd name="T3" fmla="*/ 110 h 110"/>
                  <a:gd name="T4" fmla="*/ 77 w 111"/>
                  <a:gd name="T5" fmla="*/ 106 h 110"/>
                  <a:gd name="T6" fmla="*/ 95 w 111"/>
                  <a:gd name="T7" fmla="*/ 94 h 110"/>
                  <a:gd name="T8" fmla="*/ 107 w 111"/>
                  <a:gd name="T9" fmla="*/ 77 h 110"/>
                  <a:gd name="T10" fmla="*/ 111 w 111"/>
                  <a:gd name="T11" fmla="*/ 55 h 110"/>
                  <a:gd name="T12" fmla="*/ 107 w 111"/>
                  <a:gd name="T13" fmla="*/ 34 h 110"/>
                  <a:gd name="T14" fmla="*/ 95 w 111"/>
                  <a:gd name="T15" fmla="*/ 16 h 110"/>
                  <a:gd name="T16" fmla="*/ 77 w 111"/>
                  <a:gd name="T17" fmla="*/ 4 h 110"/>
                  <a:gd name="T18" fmla="*/ 56 w 111"/>
                  <a:gd name="T19" fmla="*/ 0 h 110"/>
                  <a:gd name="T20" fmla="*/ 34 w 111"/>
                  <a:gd name="T21" fmla="*/ 4 h 110"/>
                  <a:gd name="T22" fmla="*/ 17 w 111"/>
                  <a:gd name="T23" fmla="*/ 16 h 110"/>
                  <a:gd name="T24" fmla="*/ 5 w 111"/>
                  <a:gd name="T25" fmla="*/ 34 h 110"/>
                  <a:gd name="T26" fmla="*/ 0 w 111"/>
                  <a:gd name="T27" fmla="*/ 55 h 110"/>
                  <a:gd name="T28" fmla="*/ 5 w 111"/>
                  <a:gd name="T29" fmla="*/ 77 h 110"/>
                  <a:gd name="T30" fmla="*/ 17 w 111"/>
                  <a:gd name="T31" fmla="*/ 94 h 110"/>
                  <a:gd name="T32" fmla="*/ 34 w 111"/>
                  <a:gd name="T33" fmla="*/ 106 h 110"/>
                  <a:gd name="T34" fmla="*/ 56 w 111"/>
                  <a:gd name="T35"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10">
                    <a:moveTo>
                      <a:pt x="56" y="110"/>
                    </a:moveTo>
                    <a:lnTo>
                      <a:pt x="56" y="110"/>
                    </a:lnTo>
                    <a:cubicBezTo>
                      <a:pt x="63" y="110"/>
                      <a:pt x="71" y="109"/>
                      <a:pt x="77" y="106"/>
                    </a:cubicBezTo>
                    <a:cubicBezTo>
                      <a:pt x="84" y="103"/>
                      <a:pt x="90" y="99"/>
                      <a:pt x="95" y="94"/>
                    </a:cubicBezTo>
                    <a:cubicBezTo>
                      <a:pt x="100" y="89"/>
                      <a:pt x="104" y="83"/>
                      <a:pt x="107" y="77"/>
                    </a:cubicBezTo>
                    <a:cubicBezTo>
                      <a:pt x="110" y="70"/>
                      <a:pt x="111" y="63"/>
                      <a:pt x="111" y="55"/>
                    </a:cubicBezTo>
                    <a:cubicBezTo>
                      <a:pt x="111" y="48"/>
                      <a:pt x="110" y="40"/>
                      <a:pt x="107" y="34"/>
                    </a:cubicBezTo>
                    <a:cubicBezTo>
                      <a:pt x="104" y="27"/>
                      <a:pt x="100" y="21"/>
                      <a:pt x="95" y="16"/>
                    </a:cubicBezTo>
                    <a:cubicBezTo>
                      <a:pt x="90" y="11"/>
                      <a:pt x="84" y="7"/>
                      <a:pt x="77" y="4"/>
                    </a:cubicBezTo>
                    <a:cubicBezTo>
                      <a:pt x="71" y="1"/>
                      <a:pt x="63" y="0"/>
                      <a:pt x="56" y="0"/>
                    </a:cubicBezTo>
                    <a:cubicBezTo>
                      <a:pt x="48" y="0"/>
                      <a:pt x="41" y="1"/>
                      <a:pt x="34" y="4"/>
                    </a:cubicBezTo>
                    <a:cubicBezTo>
                      <a:pt x="28" y="7"/>
                      <a:pt x="22" y="11"/>
                      <a:pt x="17" y="16"/>
                    </a:cubicBezTo>
                    <a:cubicBezTo>
                      <a:pt x="12" y="21"/>
                      <a:pt x="8" y="27"/>
                      <a:pt x="5" y="34"/>
                    </a:cubicBezTo>
                    <a:cubicBezTo>
                      <a:pt x="2" y="40"/>
                      <a:pt x="0" y="48"/>
                      <a:pt x="0" y="55"/>
                    </a:cubicBezTo>
                    <a:cubicBezTo>
                      <a:pt x="0" y="63"/>
                      <a:pt x="2" y="70"/>
                      <a:pt x="5" y="77"/>
                    </a:cubicBezTo>
                    <a:cubicBezTo>
                      <a:pt x="8" y="83"/>
                      <a:pt x="12" y="89"/>
                      <a:pt x="17" y="94"/>
                    </a:cubicBezTo>
                    <a:cubicBezTo>
                      <a:pt x="22" y="99"/>
                      <a:pt x="28" y="103"/>
                      <a:pt x="34" y="106"/>
                    </a:cubicBezTo>
                    <a:cubicBezTo>
                      <a:pt x="41" y="109"/>
                      <a:pt x="48" y="110"/>
                      <a:pt x="56" y="110"/>
                    </a:cubicBezTo>
                    <a:close/>
                  </a:path>
                </a:pathLst>
              </a:custGeom>
              <a:solidFill>
                <a:srgbClr val="000000"/>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37" name="Rectangle 36">
              <a:extLst>
                <a:ext uri="{FF2B5EF4-FFF2-40B4-BE49-F238E27FC236}">
                  <a16:creationId xmlns:a16="http://schemas.microsoft.com/office/drawing/2014/main" id="{1CDC1B85-CC70-2366-8EA1-E1CBFC27E765}"/>
                </a:ext>
              </a:extLst>
            </p:cNvPr>
            <p:cNvSpPr/>
            <p:nvPr/>
          </p:nvSpPr>
          <p:spPr>
            <a:xfrm>
              <a:off x="4684703" y="2576205"/>
              <a:ext cx="1244326" cy="480131"/>
            </a:xfrm>
            <a:prstGeom prst="rect">
              <a:avLst/>
            </a:prstGeom>
          </p:spPr>
          <p:txBody>
            <a:bodyPr wrap="square" lIns="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a:ln>
                    <a:noFill/>
                  </a:ln>
                  <a:solidFill>
                    <a:srgbClr val="000000"/>
                  </a:solidFill>
                  <a:effectLst/>
                  <a:uLnTx/>
                  <a:uFillTx/>
                </a:rPr>
                <a:t>Productivity applications</a:t>
              </a:r>
            </a:p>
          </p:txBody>
        </p:sp>
        <p:pic>
          <p:nvPicPr>
            <p:cNvPr id="38" name="Picture 37">
              <a:extLst>
                <a:ext uri="{FF2B5EF4-FFF2-40B4-BE49-F238E27FC236}">
                  <a16:creationId xmlns:a16="http://schemas.microsoft.com/office/drawing/2014/main" id="{45F09B57-33CB-1C2A-A499-CDA29A5C0D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326066" y="2668048"/>
              <a:ext cx="296445" cy="296445"/>
            </a:xfrm>
            <a:prstGeom prst="rect">
              <a:avLst/>
            </a:prstGeom>
          </p:spPr>
        </p:pic>
        <p:sp>
          <p:nvSpPr>
            <p:cNvPr id="39" name="TextBox 38">
              <a:extLst>
                <a:ext uri="{FF2B5EF4-FFF2-40B4-BE49-F238E27FC236}">
                  <a16:creationId xmlns:a16="http://schemas.microsoft.com/office/drawing/2014/main" id="{6BB01D49-E6A1-2FFF-7D83-312E4323FD49}"/>
                </a:ext>
              </a:extLst>
            </p:cNvPr>
            <p:cNvSpPr txBox="1"/>
            <p:nvPr/>
          </p:nvSpPr>
          <p:spPr>
            <a:xfrm>
              <a:off x="2894802" y="2576205"/>
              <a:ext cx="1840660" cy="480131"/>
            </a:xfrm>
            <a:prstGeom prst="rect">
              <a:avLst/>
            </a:prstGeom>
          </p:spPr>
          <p:txBody>
            <a:bodyPr wrap="square" lIns="0">
              <a:spAutoFit/>
            </a:bodyPr>
            <a:lstStyle>
              <a:defPPr>
                <a:defRPr lang="en-US"/>
              </a:defPPr>
              <a:lvl1pPr>
                <a:lnSpc>
                  <a:spcPct val="90000"/>
                </a:lnSpc>
                <a:spcAft>
                  <a:spcPts val="600"/>
                </a:spcAft>
                <a:defRPr sz="1400"/>
              </a:lvl1p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rgbClr val="000000"/>
                  </a:solidFill>
                  <a:effectLst/>
                  <a:uLnTx/>
                  <a:uFillTx/>
                </a:rPr>
                <a:t>Line of business applications</a:t>
              </a:r>
            </a:p>
          </p:txBody>
        </p:sp>
        <p:pic>
          <p:nvPicPr>
            <p:cNvPr id="40" name="Picture 39">
              <a:extLst>
                <a:ext uri="{FF2B5EF4-FFF2-40B4-BE49-F238E27FC236}">
                  <a16:creationId xmlns:a16="http://schemas.microsoft.com/office/drawing/2014/main" id="{2C91944C-DB7D-B3CF-D947-9F88941700E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99576" y="2687074"/>
              <a:ext cx="258393" cy="258393"/>
            </a:xfrm>
            <a:prstGeom prst="rect">
              <a:avLst/>
            </a:prstGeom>
          </p:spPr>
        </p:pic>
      </p:grpSp>
    </p:spTree>
    <p:extLst>
      <p:ext uri="{BB962C8B-B14F-4D97-AF65-F5344CB8AC3E}">
        <p14:creationId xmlns:p14="http://schemas.microsoft.com/office/powerpoint/2010/main" val="3946415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nodeType="withEffect">
                                  <p:stCondLst>
                                    <p:cond delay="0"/>
                                  </p:stCondLst>
                                  <p:childTnLst>
                                    <p:animMotion origin="layout" path="M -5.48889E-7 -1.29823E-6 L -5.48889E-7 0.03541 " pathEditMode="relative" rAng="0" ptsTypes="AA">
                                      <p:cBhvr>
                                        <p:cTn id="9" dur="700" spd="-100000" fill="hold"/>
                                        <p:tgtEl>
                                          <p:spTgt spid="28"/>
                                        </p:tgtEl>
                                        <p:attrNameLst>
                                          <p:attrName>ppt_x</p:attrName>
                                          <p:attrName>ppt_y</p:attrName>
                                        </p:attrNameLst>
                                      </p:cBhvr>
                                      <p:rCtr x="0" y="1770"/>
                                    </p:animMotion>
                                  </p:childTnLst>
                                </p:cTn>
                              </p:par>
                              <p:par>
                                <p:cTn id="10" presetID="10" presetClass="entr" presetSubtype="0" fill="hold" grpId="0" nodeType="with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0"/>
                                  </p:stCondLst>
                                  <p:childTnLst>
                                    <p:animMotion origin="layout" path="M -4.71534E-6 -4.08534E-7 L -4.71534E-6 0.03541 " pathEditMode="relative" rAng="0" ptsTypes="AA">
                                      <p:cBhvr>
                                        <p:cTn id="14" dur="700" spd="-100000" fill="hold"/>
                                        <p:tgtEl>
                                          <p:spTgt spid="29"/>
                                        </p:tgtEl>
                                        <p:attrNameLst>
                                          <p:attrName>ppt_x</p:attrName>
                                          <p:attrName>ppt_y</p:attrName>
                                        </p:attrNameLst>
                                      </p:cBhvr>
                                      <p:rCtr x="0" y="1770"/>
                                    </p:animMotion>
                                  </p:childTnLst>
                                </p:cTn>
                              </p:par>
                            </p:childTnLst>
                          </p:cTn>
                        </p:par>
                        <p:par>
                          <p:cTn id="15" fill="hold">
                            <p:stCondLst>
                              <p:cond delay="700"/>
                            </p:stCondLst>
                            <p:childTnLst>
                              <p:par>
                                <p:cTn id="16" presetID="22" presetClass="entr" presetSubtype="2" fill="hold"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right)">
                                      <p:cBhvr>
                                        <p:cTn id="18" dur="75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42" presetClass="path" presetSubtype="0" decel="100000" fill="hold" nodeType="withEffect">
                                  <p:stCondLst>
                                    <p:cond delay="0"/>
                                  </p:stCondLst>
                                  <p:childTnLst>
                                    <p:animMotion origin="layout" path="M -4.2456E-6 -2.77349E-6 L -4.2456E-6 0.03541 " pathEditMode="relative" rAng="0" ptsTypes="AA">
                                      <p:cBhvr>
                                        <p:cTn id="23" dur="700" spd="-100000" fill="hold"/>
                                        <p:tgtEl>
                                          <p:spTgt spid="34"/>
                                        </p:tgtEl>
                                        <p:attrNameLst>
                                          <p:attrName>ppt_x</p:attrName>
                                          <p:attrName>ppt_y</p:attrName>
                                        </p:attrNameLst>
                                      </p:cBhvr>
                                      <p:rCtr x="0" y="1770"/>
                                    </p:animMotion>
                                  </p:childTnLst>
                                </p:cTn>
                              </p:par>
                            </p:childTnLst>
                          </p:cTn>
                        </p:par>
                        <p:par>
                          <p:cTn id="24" fill="hold">
                            <p:stCondLst>
                              <p:cond delay="1450"/>
                            </p:stCondLst>
                            <p:childTnLst>
                              <p:par>
                                <p:cTn id="25" presetID="22" presetClass="entr" presetSubtype="8"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75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42" presetClass="path" presetSubtype="0" decel="100000" fill="hold" nodeType="withEffect">
                                  <p:stCondLst>
                                    <p:cond delay="0"/>
                                  </p:stCondLst>
                                  <p:childTnLst>
                                    <p:animMotion origin="layout" path="M -1.05693E-6 4.29868E-6 L -1.05693E-6 0.0354 " pathEditMode="relative" rAng="0" ptsTypes="AA">
                                      <p:cBhvr>
                                        <p:cTn id="32" dur="700" spd="-100000" fill="hold"/>
                                        <p:tgtEl>
                                          <p:spTgt spid="9"/>
                                        </p:tgtEl>
                                        <p:attrNameLst>
                                          <p:attrName>ppt_x</p:attrName>
                                          <p:attrName>ppt_y</p:attrName>
                                        </p:attrNameLst>
                                      </p:cBhvr>
                                      <p:rCtr x="0" y="1770"/>
                                    </p:animMotion>
                                  </p:childTnLst>
                                </p:cTn>
                              </p:par>
                            </p:childTnLst>
                          </p:cTn>
                        </p:par>
                        <p:par>
                          <p:cTn id="33" fill="hold">
                            <p:stCondLst>
                              <p:cond delay="2200"/>
                            </p:stCondLst>
                            <p:childTnLst>
                              <p:par>
                                <p:cTn id="34" presetID="22" presetClass="entr" presetSubtype="8" fill="hold" grpId="0" nodeType="after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left)">
                                      <p:cBhvr>
                                        <p:cTn id="36" dur="500"/>
                                        <p:tgtEl>
                                          <p:spTgt spid="30"/>
                                        </p:tgtEl>
                                      </p:cBhvr>
                                    </p:animEffect>
                                  </p:childTnLst>
                                </p:cTn>
                              </p:par>
                            </p:childTnLst>
                          </p:cTn>
                        </p:par>
                        <p:par>
                          <p:cTn id="37" fill="hold">
                            <p:stCondLst>
                              <p:cond delay="2700"/>
                            </p:stCondLst>
                            <p:childTnLst>
                              <p:par>
                                <p:cTn id="38" presetID="10" presetClass="entr" presetSubtype="0"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nodeType="withEffect">
                                  <p:stCondLst>
                                    <p:cond delay="0"/>
                                  </p:stCondLst>
                                  <p:childTnLst>
                                    <p:animMotion origin="layout" path="M -3.54353E-6 4.74353E-6 L -3.54353E-6 0.0354 " pathEditMode="relative" rAng="0" ptsTypes="AA">
                                      <p:cBhvr>
                                        <p:cTn id="42" dur="700" spd="-100000" fill="hold"/>
                                        <p:tgtEl>
                                          <p:spTgt spid="6"/>
                                        </p:tgtEl>
                                        <p:attrNameLst>
                                          <p:attrName>ppt_x</p:attrName>
                                          <p:attrName>ppt_y</p:attrName>
                                        </p:attrNameLst>
                                      </p:cBhvr>
                                      <p:rCtr x="0" y="1770"/>
                                    </p:animMotion>
                                  </p:childTnLst>
                                </p:cTn>
                              </p:par>
                              <p:par>
                                <p:cTn id="43" presetID="42" presetClass="path" presetSubtype="0" accel="50000" decel="50000" fill="hold" nodeType="withEffect">
                                  <p:stCondLst>
                                    <p:cond delay="0"/>
                                  </p:stCondLst>
                                  <p:childTnLst>
                                    <p:animMotion origin="layout" path="M -3.54353E-6 -4.55288E-6 L -3.54353E-6 0.11212 " pathEditMode="relative" rAng="0" ptsTypes="AA">
                                      <p:cBhvr>
                                        <p:cTn id="44" dur="2000" fill="hold"/>
                                        <p:tgtEl>
                                          <p:spTgt spid="9"/>
                                        </p:tgtEl>
                                        <p:attrNameLst>
                                          <p:attrName>ppt_x</p:attrName>
                                          <p:attrName>ppt_y</p:attrName>
                                        </p:attrNameLst>
                                      </p:cBhvr>
                                      <p:rCtr x="0" y="5606"/>
                                    </p:animMotion>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42" presetClass="path" presetSubtype="0" decel="100000" fill="hold" nodeType="withEffect">
                                  <p:stCondLst>
                                    <p:cond delay="0"/>
                                  </p:stCondLst>
                                  <p:childTnLst>
                                    <p:animMotion origin="layout" path="M 1.19224E-6 4.74353E-6 L 1.19224E-6 0.0354 " pathEditMode="relative" rAng="0" ptsTypes="AA">
                                      <p:cBhvr>
                                        <p:cTn id="49" dur="700" spd="-100000" fill="hold"/>
                                        <p:tgtEl>
                                          <p:spTgt spid="31"/>
                                        </p:tgtEl>
                                        <p:attrNameLst>
                                          <p:attrName>ppt_x</p:attrName>
                                          <p:attrName>ppt_y</p:attrName>
                                        </p:attrNameLst>
                                      </p:cBhvr>
                                      <p:rCtr x="0" y="1770"/>
                                    </p:animMotion>
                                  </p:childTnLst>
                                </p:cTn>
                              </p:par>
                              <p:par>
                                <p:cTn id="50" presetID="42" presetClass="path" presetSubtype="0" accel="50000" decel="50000" fill="hold" nodeType="withEffect">
                                  <p:stCondLst>
                                    <p:cond delay="0"/>
                                  </p:stCondLst>
                                  <p:childTnLst>
                                    <p:animMotion origin="layout" path="M -4.2456E-6 -2.77349E-6 L -4.2456E-6 0.11212 " pathEditMode="relative" rAng="0" ptsTypes="AA">
                                      <p:cBhvr>
                                        <p:cTn id="51" dur="2000" fill="hold"/>
                                        <p:tgtEl>
                                          <p:spTgt spid="34"/>
                                        </p:tgtEl>
                                        <p:attrNameLst>
                                          <p:attrName>ppt_x</p:attrName>
                                          <p:attrName>ppt_y</p:attrName>
                                        </p:attrNameLst>
                                      </p:cBhvr>
                                      <p:rCtr x="0" y="5606"/>
                                    </p:animMotion>
                                  </p:childTnLst>
                                </p:cTn>
                              </p:par>
                            </p:childTnLst>
                          </p:cTn>
                        </p:par>
                        <p:par>
                          <p:cTn id="52" fill="hold">
                            <p:stCondLst>
                              <p:cond delay="4700"/>
                            </p:stCondLst>
                            <p:childTnLst>
                              <p:par>
                                <p:cTn id="53" presetID="22" presetClass="entr" presetSubtype="1"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up)">
                                      <p:cBhvr>
                                        <p:cTn id="55" dur="1000"/>
                                        <p:tgtEl>
                                          <p:spTgt spid="4"/>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wipe(up)">
                                      <p:cBhvr>
                                        <p:cTn id="58" dur="1000"/>
                                        <p:tgtEl>
                                          <p:spTgt spid="5"/>
                                        </p:tgtEl>
                                      </p:cBhvr>
                                    </p:animEffect>
                                  </p:childTnLst>
                                </p:cTn>
                              </p:par>
                              <p:par>
                                <p:cTn id="59" presetID="10" presetClass="entr" presetSubtype="0" fill="hold" nodeType="withEffect">
                                  <p:stCondLst>
                                    <p:cond delay="25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42" presetClass="path" presetSubtype="0" decel="100000" fill="hold" nodeType="withEffect">
                                  <p:stCondLst>
                                    <p:cond delay="250"/>
                                  </p:stCondLst>
                                  <p:childTnLst>
                                    <p:animMotion origin="layout" path="M -3.57161E-6 -1.5025E-6 L -0.03229 -0.00068 " pathEditMode="relative" rAng="0" ptsTypes="AA">
                                      <p:cBhvr>
                                        <p:cTn id="63" dur="700" spd="-100000" fill="hold"/>
                                        <p:tgtEl>
                                          <p:spTgt spid="18"/>
                                        </p:tgtEl>
                                        <p:attrNameLst>
                                          <p:attrName>ppt_x</p:attrName>
                                          <p:attrName>ppt_y</p:attrName>
                                        </p:attrNameLst>
                                      </p:cBhvr>
                                      <p:rCtr x="-1621" y="-45"/>
                                    </p:animMotion>
                                  </p:childTnLst>
                                </p:cTn>
                              </p:par>
                              <p:par>
                                <p:cTn id="64" presetID="10" presetClass="entr" presetSubtype="0" fill="hold" nodeType="withEffect">
                                  <p:stCondLst>
                                    <p:cond delay="50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42" presetClass="path" presetSubtype="0" decel="100000" fill="hold" nodeType="withEffect">
                                  <p:stCondLst>
                                    <p:cond delay="500"/>
                                  </p:stCondLst>
                                  <p:childTnLst>
                                    <p:animMotion origin="layout" path="M -3.91626E-6 -1.5025E-6 L -0.03229 -0.00068 " pathEditMode="relative" rAng="0" ptsTypes="AA">
                                      <p:cBhvr>
                                        <p:cTn id="68" dur="700" spd="-100000" fill="hold"/>
                                        <p:tgtEl>
                                          <p:spTgt spid="19"/>
                                        </p:tgtEl>
                                        <p:attrNameLst>
                                          <p:attrName>ppt_x</p:attrName>
                                          <p:attrName>ppt_y</p:attrName>
                                        </p:attrNameLst>
                                      </p:cBhvr>
                                      <p:rCtr x="-1621" y="-45"/>
                                    </p:animMotion>
                                  </p:childTnLst>
                                </p:cTn>
                              </p:par>
                              <p:par>
                                <p:cTn id="69" presetID="10" presetClass="entr" presetSubtype="0" fill="hold" nodeType="withEffect">
                                  <p:stCondLst>
                                    <p:cond delay="75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par>
                                <p:cTn id="72" presetID="42" presetClass="path" presetSubtype="0" decel="100000" fill="hold" nodeType="withEffect">
                                  <p:stCondLst>
                                    <p:cond delay="750"/>
                                  </p:stCondLst>
                                  <p:childTnLst>
                                    <p:animMotion origin="layout" path="M 1.94026E-6 -1.5025E-6 L -0.0323 -0.00068 " pathEditMode="relative" rAng="0" ptsTypes="AA">
                                      <p:cBhvr>
                                        <p:cTn id="73" dur="700" spd="-100000" fill="hold"/>
                                        <p:tgtEl>
                                          <p:spTgt spid="17"/>
                                        </p:tgtEl>
                                        <p:attrNameLst>
                                          <p:attrName>ppt_x</p:attrName>
                                          <p:attrName>ppt_y</p:attrName>
                                        </p:attrNameLst>
                                      </p:cBhvr>
                                      <p:rCtr x="-1621" y="-45"/>
                                    </p:animMotion>
                                  </p:childTnLst>
                                </p:cTn>
                              </p:par>
                              <p:par>
                                <p:cTn id="74" presetID="10" presetClass="entr" presetSubtype="0" fill="hold" nodeType="withEffect">
                                  <p:stCondLst>
                                    <p:cond delay="100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childTnLst>
                                </p:cTn>
                              </p:par>
                              <p:par>
                                <p:cTn id="77" presetID="42" presetClass="path" presetSubtype="0" decel="100000" fill="hold" nodeType="withEffect">
                                  <p:stCondLst>
                                    <p:cond delay="1000"/>
                                  </p:stCondLst>
                                  <p:childTnLst>
                                    <p:animMotion origin="layout" path="M -1.89431E-6 -1.5025E-6 L -0.03229 -0.00068 " pathEditMode="relative" rAng="0" ptsTypes="AA">
                                      <p:cBhvr>
                                        <p:cTn id="78" dur="700" spd="-100000" fill="hold"/>
                                        <p:tgtEl>
                                          <p:spTgt spid="16"/>
                                        </p:tgtEl>
                                        <p:attrNameLst>
                                          <p:attrName>ppt_x</p:attrName>
                                          <p:attrName>ppt_y</p:attrName>
                                        </p:attrNameLst>
                                      </p:cBhvr>
                                      <p:rCtr x="-1621" y="-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29" grpId="0" animBg="1"/>
      <p:bldP spid="29" grpId="1" animBg="1"/>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3C53482-139A-6C41-25E3-FD200E3CDEF4}"/>
              </a:ext>
            </a:extLst>
          </p:cNvPr>
          <p:cNvCxnSpPr>
            <a:cxnSpLocks/>
          </p:cNvCxnSpPr>
          <p:nvPr/>
        </p:nvCxnSpPr>
        <p:spPr>
          <a:xfrm>
            <a:off x="594309" y="2570395"/>
            <a:ext cx="11022058" cy="0"/>
          </a:xfrm>
          <a:prstGeom prst="line">
            <a:avLst/>
          </a:prstGeom>
          <a:solidFill>
            <a:srgbClr val="FFFFFF"/>
          </a:solidFill>
          <a:ln w="19050" cap="flat" cmpd="sng" algn="ctr">
            <a:solidFill>
              <a:srgbClr val="0078D3"/>
            </a:solidFill>
            <a:prstDash val="solid"/>
            <a:miter lim="800000"/>
            <a:tailEnd type="triangle" w="lg" len="lg"/>
          </a:ln>
          <a:effectLst/>
        </p:spPr>
      </p:cxnSp>
      <p:sp>
        <p:nvSpPr>
          <p:cNvPr id="4" name="Rectangle 3">
            <a:extLst>
              <a:ext uri="{FF2B5EF4-FFF2-40B4-BE49-F238E27FC236}">
                <a16:creationId xmlns:a16="http://schemas.microsoft.com/office/drawing/2014/main" id="{5E764510-7773-913E-05B8-0817BCF95B43}"/>
              </a:ext>
            </a:extLst>
          </p:cNvPr>
          <p:cNvSpPr/>
          <p:nvPr/>
        </p:nvSpPr>
        <p:spPr>
          <a:xfrm>
            <a:off x="1846530" y="1830034"/>
            <a:ext cx="395942" cy="307777"/>
          </a:xfrm>
          <a:prstGeom prst="rect">
            <a:avLst/>
          </a:prstGeom>
        </p:spPr>
        <p:txBody>
          <a:bodyPr wrap="none" lIns="0" tIns="0" rIns="0" bIns="0">
            <a:spAutoFit/>
          </a:bodyPr>
          <a:lstStyle/>
          <a:p>
            <a:pPr algn="ctr" defTabSz="641689">
              <a:buClr>
                <a:srgbClr val="0078D7"/>
              </a:buClr>
              <a:defRPr/>
            </a:pPr>
            <a:r>
              <a:rPr lang="en-US" sz="2000">
                <a:solidFill>
                  <a:srgbClr val="1A1A1A"/>
                </a:solidFill>
                <a:latin typeface="Segoe UI Semibold" panose="020B0702040204020203" pitchFamily="34" charset="0"/>
                <a:cs typeface="Segoe UI Semibold" panose="020B0702040204020203" pitchFamily="34" charset="0"/>
              </a:rPr>
              <a:t>List</a:t>
            </a:r>
          </a:p>
        </p:txBody>
      </p:sp>
      <p:sp>
        <p:nvSpPr>
          <p:cNvPr id="5" name="Rectangle 4">
            <a:extLst>
              <a:ext uri="{FF2B5EF4-FFF2-40B4-BE49-F238E27FC236}">
                <a16:creationId xmlns:a16="http://schemas.microsoft.com/office/drawing/2014/main" id="{49A58E9A-DE4B-F2CA-957A-8A106266F6A3}"/>
              </a:ext>
            </a:extLst>
          </p:cNvPr>
          <p:cNvSpPr/>
          <p:nvPr/>
        </p:nvSpPr>
        <p:spPr>
          <a:xfrm>
            <a:off x="4476980" y="1829974"/>
            <a:ext cx="504946" cy="307777"/>
          </a:xfrm>
          <a:prstGeom prst="rect">
            <a:avLst/>
          </a:prstGeom>
        </p:spPr>
        <p:txBody>
          <a:bodyPr wrap="none" lIns="0" tIns="0" rIns="0" bIns="0">
            <a:spAutoFit/>
          </a:bodyPr>
          <a:lstStyle/>
          <a:p>
            <a:pPr algn="ctr" defTabSz="641689">
              <a:buClr>
                <a:srgbClr val="0078D7"/>
              </a:buClr>
              <a:defRPr/>
            </a:pPr>
            <a:r>
              <a:rPr lang="en-US" sz="2000" kern="0">
                <a:solidFill>
                  <a:srgbClr val="1A1A1A"/>
                </a:solidFill>
                <a:latin typeface="Segoe UI Semibold" panose="020B0702040204020203" pitchFamily="34" charset="0"/>
                <a:cs typeface="Segoe UI Semibold" panose="020B0702040204020203" pitchFamily="34" charset="0"/>
              </a:rPr>
              <a:t>Trial</a:t>
            </a:r>
            <a:endParaRPr lang="en-US" sz="1800" kern="0">
              <a:solidFill>
                <a:srgbClr val="1A1A1A"/>
              </a:solidFill>
              <a:latin typeface="Segoe UI Semibold" panose="020B0702040204020203" pitchFamily="34" charset="0"/>
              <a:cs typeface="Segoe UI Semibold" panose="020B0702040204020203" pitchFamily="34" charset="0"/>
            </a:endParaRPr>
          </a:p>
        </p:txBody>
      </p:sp>
      <p:sp>
        <p:nvSpPr>
          <p:cNvPr id="6" name="Rectangle 5">
            <a:extLst>
              <a:ext uri="{FF2B5EF4-FFF2-40B4-BE49-F238E27FC236}">
                <a16:creationId xmlns:a16="http://schemas.microsoft.com/office/drawing/2014/main" id="{3F551740-F6CA-4285-6E4D-674BB17F5199}"/>
              </a:ext>
            </a:extLst>
          </p:cNvPr>
          <p:cNvSpPr/>
          <p:nvPr/>
        </p:nvSpPr>
        <p:spPr>
          <a:xfrm>
            <a:off x="9912386" y="1829642"/>
            <a:ext cx="977833" cy="307777"/>
          </a:xfrm>
          <a:prstGeom prst="rect">
            <a:avLst/>
          </a:prstGeom>
        </p:spPr>
        <p:txBody>
          <a:bodyPr wrap="none" lIns="0" tIns="0" rIns="0" bIns="0">
            <a:spAutoFit/>
          </a:bodyPr>
          <a:lstStyle/>
          <a:p>
            <a:pPr algn="ctr" defTabSz="641689">
              <a:buClr>
                <a:srgbClr val="0078D7"/>
              </a:buClr>
              <a:defRPr/>
            </a:pPr>
            <a:r>
              <a:rPr lang="en-US" sz="2000" kern="0">
                <a:solidFill>
                  <a:srgbClr val="1A1A1A"/>
                </a:solidFill>
                <a:latin typeface="Segoe UI Semibold" panose="020B0702040204020203" pitchFamily="34" charset="0"/>
                <a:cs typeface="Segoe UI Semibold" panose="020B0702040204020203" pitchFamily="34" charset="0"/>
              </a:rPr>
              <a:t>Transact</a:t>
            </a:r>
          </a:p>
        </p:txBody>
      </p:sp>
      <p:sp>
        <p:nvSpPr>
          <p:cNvPr id="7" name="Rectangle 6">
            <a:extLst>
              <a:ext uri="{FF2B5EF4-FFF2-40B4-BE49-F238E27FC236}">
                <a16:creationId xmlns:a16="http://schemas.microsoft.com/office/drawing/2014/main" id="{8C1C3854-C00E-F313-A5CB-F75E71FEC00D}"/>
              </a:ext>
            </a:extLst>
          </p:cNvPr>
          <p:cNvSpPr/>
          <p:nvPr/>
        </p:nvSpPr>
        <p:spPr bwMode="auto">
          <a:xfrm rot="16200000">
            <a:off x="4604284" y="-947069"/>
            <a:ext cx="3416330" cy="11453792"/>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00D677A1-F1E0-465A-C300-BC3CF916F353}"/>
              </a:ext>
            </a:extLst>
          </p:cNvPr>
          <p:cNvSpPr/>
          <p:nvPr/>
        </p:nvSpPr>
        <p:spPr bwMode="auto">
          <a:xfrm rot="16200000">
            <a:off x="-1488586" y="4494194"/>
            <a:ext cx="3623036" cy="380893"/>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none" lIns="91414" tIns="45706" rIns="91414" bIns="45706" numCol="1" spcCol="0" rtlCol="0" fromWordArt="0" anchor="ctr"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500" b="0" i="0" u="none" strike="noStrike" kern="0" cap="none" spc="0" normalizeH="0" baseline="0" noProof="0">
                <a:ln>
                  <a:noFill/>
                </a:ln>
                <a:solidFill>
                  <a:srgbClr val="353535"/>
                </a:solidFill>
                <a:effectLst/>
                <a:uLnTx/>
                <a:uFillTx/>
                <a:latin typeface="Segoe UI Semibold"/>
                <a:ea typeface="Segoe UI" pitchFamily="34" charset="0"/>
                <a:cs typeface="Segoe UI Semibold"/>
              </a:rPr>
              <a:t>Benefits</a:t>
            </a:r>
            <a:endParaRPr kumimoji="0" lang="en-US" sz="1500" b="0" i="0" u="none" strike="noStrike" kern="0" cap="none" spc="0" normalizeH="0" baseline="0" noProof="0">
              <a:ln>
                <a:noFill/>
              </a:ln>
              <a:solidFill>
                <a:srgbClr val="353535"/>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D2ECE0DA-757F-382A-6E6E-039BC5EBCF7D}"/>
              </a:ext>
            </a:extLst>
          </p:cNvPr>
          <p:cNvSpPr txBox="1">
            <a:spLocks/>
          </p:cNvSpPr>
          <p:nvPr/>
        </p:nvSpPr>
        <p:spPr>
          <a:xfrm>
            <a:off x="531912" y="4054453"/>
            <a:ext cx="2977888" cy="152649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341182" indent="-230100" defTabSz="629286">
              <a:spcBef>
                <a:spcPts val="300"/>
              </a:spcBef>
              <a:spcAft>
                <a:spcPts val="0"/>
              </a:spcAft>
              <a:buClr>
                <a:srgbClr val="1A1A1A"/>
              </a:buClr>
              <a:buFont typeface="Wingdings" panose="05000000000000000000" pitchFamily="2" charset="2"/>
              <a:buChar char="ü"/>
              <a:defRPr/>
            </a:pPr>
            <a:r>
              <a:rPr lang="en-US" sz="1200" kern="1200">
                <a:solidFill>
                  <a:srgbClr val="1A1A1A"/>
                </a:solidFill>
                <a:latin typeface="Segoe UI"/>
                <a:cs typeface="Segoe UI Light" panose="020B0502040204020203" pitchFamily="34" charset="0"/>
              </a:rPr>
              <a:t>Offer launch support</a:t>
            </a:r>
          </a:p>
          <a:p>
            <a:pPr marL="341182" indent="-230100" defTabSz="629286">
              <a:spcBef>
                <a:spcPts val="300"/>
              </a:spcBef>
              <a:spcAft>
                <a:spcPts val="0"/>
              </a:spcAft>
              <a:buClr>
                <a:srgbClr val="1A1A1A"/>
              </a:buClr>
              <a:buFont typeface="Wingdings" panose="05000000000000000000" pitchFamily="2" charset="2"/>
              <a:buChar char="ü"/>
              <a:defRPr/>
            </a:pPr>
            <a:r>
              <a:rPr lang="en-US" sz="1200" kern="1200">
                <a:solidFill>
                  <a:srgbClr val="1A1A1A"/>
                </a:solidFill>
                <a:latin typeface="Segoe UI"/>
                <a:cs typeface="Segoe UI Light" panose="020B0502040204020203" pitchFamily="34" charset="0"/>
              </a:rPr>
              <a:t>Configure lead management</a:t>
            </a:r>
          </a:p>
        </p:txBody>
      </p:sp>
      <p:sp>
        <p:nvSpPr>
          <p:cNvPr id="10" name="TextBox 9">
            <a:extLst>
              <a:ext uri="{FF2B5EF4-FFF2-40B4-BE49-F238E27FC236}">
                <a16:creationId xmlns:a16="http://schemas.microsoft.com/office/drawing/2014/main" id="{86791D1E-70DF-507C-1D4B-E2888EA7D8DD}"/>
              </a:ext>
            </a:extLst>
          </p:cNvPr>
          <p:cNvSpPr txBox="1">
            <a:spLocks/>
          </p:cNvSpPr>
          <p:nvPr/>
        </p:nvSpPr>
        <p:spPr>
          <a:xfrm>
            <a:off x="3339465" y="4038121"/>
            <a:ext cx="2615281" cy="152649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1A1A1A"/>
                </a:solidFill>
                <a:effectLst/>
                <a:uLnTx/>
                <a:uFillTx/>
                <a:latin typeface="Segoe UI"/>
                <a:cs typeface="Segoe UI Light" panose="020B0502040204020203" pitchFamily="34" charset="0"/>
              </a:rPr>
              <a:t>Offer launch support</a:t>
            </a:r>
            <a:endParaRPr kumimoji="0" lang="en-US" sz="1700" b="0" i="0" u="none" strike="noStrike" kern="0" cap="none" spc="0" normalizeH="0" baseline="0" noProof="0" dirty="0">
              <a:ln>
                <a:noFill/>
              </a:ln>
              <a:gradFill>
                <a:gsLst>
                  <a:gs pos="6667">
                    <a:srgbClr val="353535"/>
                  </a:gs>
                  <a:gs pos="17949">
                    <a:srgbClr val="353535"/>
                  </a:gs>
                </a:gsLst>
                <a:lin ang="5400000" scaled="1"/>
              </a:gradFill>
              <a:effectLst/>
              <a:uLnTx/>
              <a:uFillTx/>
              <a:latin typeface="Segoe UI Semibold" panose="020B0702040204020203" pitchFamily="34" charset="0"/>
              <a:cs typeface="Segoe UI Semibold" panose="020B0702040204020203" pitchFamily="34" charset="0"/>
            </a:endParaRP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1A1A1A"/>
                </a:solidFill>
                <a:effectLst/>
                <a:uLnTx/>
                <a:uFillTx/>
                <a:latin typeface="Segoe UI"/>
                <a:cs typeface="Segoe UI Light" panose="020B0502040204020203" pitchFamily="34" charset="0"/>
              </a:rPr>
              <a:t>Configure lead management</a:t>
            </a: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1A1A1A"/>
                </a:solidFill>
                <a:effectLst/>
                <a:uLnTx/>
                <a:uFillTx/>
                <a:latin typeface="Segoe UI"/>
                <a:cs typeface="Segoe UI Light"/>
              </a:rPr>
              <a:t>Social promotion</a:t>
            </a:r>
            <a:endParaRPr kumimoji="0" lang="en-US" sz="1200" b="0" i="0" u="none" strike="noStrike" kern="1200" cap="none" spc="0" normalizeH="0" baseline="0" noProof="0" dirty="0">
              <a:ln>
                <a:noFill/>
              </a:ln>
              <a:solidFill>
                <a:srgbClr val="1A1A1A"/>
              </a:solidFill>
              <a:effectLst/>
              <a:uLnTx/>
              <a:uFillTx/>
              <a:latin typeface="Segoe UI"/>
              <a:cs typeface="Segoe UI Light" panose="020B0502040204020203" pitchFamily="34" charset="0"/>
            </a:endParaRPr>
          </a:p>
        </p:txBody>
      </p:sp>
      <p:sp>
        <p:nvSpPr>
          <p:cNvPr id="11" name="TextBox 10">
            <a:extLst>
              <a:ext uri="{FF2B5EF4-FFF2-40B4-BE49-F238E27FC236}">
                <a16:creationId xmlns:a16="http://schemas.microsoft.com/office/drawing/2014/main" id="{D0F370FA-3204-EE64-A159-EA7C5037BCE8}"/>
              </a:ext>
            </a:extLst>
          </p:cNvPr>
          <p:cNvSpPr txBox="1">
            <a:spLocks/>
          </p:cNvSpPr>
          <p:nvPr/>
        </p:nvSpPr>
        <p:spPr>
          <a:xfrm>
            <a:off x="9120498" y="4054453"/>
            <a:ext cx="2863507" cy="152649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a:ln>
                  <a:noFill/>
                </a:ln>
                <a:solidFill>
                  <a:srgbClr val="1A1A1A"/>
                </a:solidFill>
                <a:effectLst/>
                <a:uLnTx/>
                <a:uFillTx/>
                <a:latin typeface="Segoe UI"/>
                <a:cs typeface="Segoe UI Light" panose="020B0502040204020203" pitchFamily="34" charset="0"/>
              </a:rPr>
              <a:t>Offer launch support</a:t>
            </a:r>
            <a:endParaRPr kumimoji="0" lang="en-US" sz="1700" b="0" i="0" u="none" strike="noStrike" kern="0" cap="none" spc="0" normalizeH="0" baseline="0" noProof="0">
              <a:ln>
                <a:noFill/>
              </a:ln>
              <a:gradFill>
                <a:gsLst>
                  <a:gs pos="6667">
                    <a:srgbClr val="353535"/>
                  </a:gs>
                  <a:gs pos="17949">
                    <a:srgbClr val="353535"/>
                  </a:gs>
                </a:gsLst>
                <a:lin ang="5400000" scaled="1"/>
              </a:gradFill>
              <a:effectLst/>
              <a:uLnTx/>
              <a:uFillTx/>
              <a:latin typeface="Segoe UI Semibold" panose="020B0702040204020203" pitchFamily="34" charset="0"/>
              <a:cs typeface="Segoe UI Semibold" panose="020B0702040204020203" pitchFamily="34" charset="0"/>
            </a:endParaRP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a:ln>
                  <a:noFill/>
                </a:ln>
                <a:solidFill>
                  <a:srgbClr val="1A1A1A"/>
                </a:solidFill>
                <a:effectLst/>
                <a:uLnTx/>
                <a:uFillTx/>
                <a:latin typeface="Segoe UI"/>
                <a:cs typeface="Segoe UI Light" panose="020B0502040204020203" pitchFamily="34" charset="0"/>
              </a:rPr>
              <a:t>Configure lead management</a:t>
            </a: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a:ln>
                  <a:noFill/>
                </a:ln>
                <a:solidFill>
                  <a:srgbClr val="1A1A1A"/>
                </a:solidFill>
                <a:effectLst/>
                <a:uLnTx/>
                <a:uFillTx/>
                <a:latin typeface="Segoe UI"/>
                <a:cs typeface="Segoe UI Light" panose="020B0502040204020203" pitchFamily="34" charset="0"/>
              </a:rPr>
              <a:t>Social promotion</a:t>
            </a: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a:ln>
                  <a:noFill/>
                </a:ln>
                <a:solidFill>
                  <a:srgbClr val="1A1A1A"/>
                </a:solidFill>
                <a:effectLst/>
                <a:uLnTx/>
                <a:uFillTx/>
                <a:latin typeface="Segoe UI"/>
                <a:cs typeface="Segoe UI Light"/>
              </a:rPr>
              <a:t>Marketplace Rewards benefits</a:t>
            </a: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a:ln>
                  <a:noFill/>
                </a:ln>
                <a:solidFill>
                  <a:srgbClr val="1A1A1A"/>
                </a:solidFill>
                <a:effectLst/>
                <a:uLnTx/>
                <a:uFillTx/>
                <a:latin typeface="Segoe UI"/>
                <a:cs typeface="Segoe UI Light"/>
              </a:rPr>
              <a:t>Rapid application deployment</a:t>
            </a: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a:ln>
                  <a:noFill/>
                </a:ln>
                <a:solidFill>
                  <a:srgbClr val="1A1A1A"/>
                </a:solidFill>
                <a:effectLst/>
                <a:uLnTx/>
                <a:uFillTx/>
                <a:latin typeface="Segoe UI"/>
                <a:cs typeface="Segoe UI Light" panose="020B0502040204020203" pitchFamily="34" charset="0"/>
              </a:rPr>
              <a:t>Inclusion on Microsoft price list</a:t>
            </a: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a:ln>
                  <a:noFill/>
                </a:ln>
                <a:solidFill>
                  <a:srgbClr val="1A1A1A"/>
                </a:solidFill>
                <a:effectLst/>
                <a:uLnTx/>
                <a:uFillTx/>
                <a:latin typeface="Segoe UI"/>
                <a:cs typeface="Segoe UI Light" panose="020B0502040204020203" pitchFamily="34" charset="0"/>
              </a:rPr>
              <a:t>Standard contracts</a:t>
            </a: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a:ln>
                  <a:noFill/>
                </a:ln>
                <a:solidFill>
                  <a:srgbClr val="1A1A1A"/>
                </a:solidFill>
                <a:effectLst/>
                <a:uLnTx/>
                <a:uFillTx/>
                <a:latin typeface="Segoe UI"/>
                <a:cs typeface="Segoe UI Light" panose="020B0502040204020203" pitchFamily="34" charset="0"/>
              </a:rPr>
              <a:t>Consolidated customer billing</a:t>
            </a: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a:ln>
                  <a:noFill/>
                </a:ln>
                <a:solidFill>
                  <a:srgbClr val="1A1A1A"/>
                </a:solidFill>
                <a:effectLst/>
                <a:uLnTx/>
                <a:uFillTx/>
                <a:latin typeface="Segoe UI"/>
                <a:cs typeface="Segoe UI Light" panose="020B0502040204020203" pitchFamily="34" charset="0"/>
              </a:rPr>
              <a:t>For qualified offers:</a:t>
            </a:r>
          </a:p>
          <a:p>
            <a:pPr marL="455120" marR="0" lvl="1" indent="-229781" defTabSz="629407"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100" b="0" i="0" u="none" strike="noStrike" kern="0" cap="none" spc="0" normalizeH="0" baseline="0" noProof="0">
                <a:ln>
                  <a:noFill/>
                </a:ln>
                <a:solidFill>
                  <a:srgbClr val="1A1A1A"/>
                </a:solidFill>
                <a:effectLst/>
                <a:uLnTx/>
                <a:uFillTx/>
                <a:latin typeface="Segoe UI Semilight"/>
                <a:cs typeface="Segoe UI Light" panose="020B0502040204020203" pitchFamily="34" charset="0"/>
              </a:rPr>
              <a:t>Incentives for Microsoft resellers (CSP)</a:t>
            </a:r>
          </a:p>
        </p:txBody>
      </p:sp>
      <p:cxnSp>
        <p:nvCxnSpPr>
          <p:cNvPr id="12" name="Straight Connector 11">
            <a:extLst>
              <a:ext uri="{FF2B5EF4-FFF2-40B4-BE49-F238E27FC236}">
                <a16:creationId xmlns:a16="http://schemas.microsoft.com/office/drawing/2014/main" id="{E822C169-E0BA-229A-ED1B-C970089C9863}"/>
              </a:ext>
            </a:extLst>
          </p:cNvPr>
          <p:cNvCxnSpPr>
            <a:cxnSpLocks/>
          </p:cNvCxnSpPr>
          <p:nvPr/>
        </p:nvCxnSpPr>
        <p:spPr>
          <a:xfrm>
            <a:off x="3273149" y="3087992"/>
            <a:ext cx="0" cy="3416330"/>
          </a:xfrm>
          <a:prstGeom prst="line">
            <a:avLst/>
          </a:prstGeom>
          <a:noFill/>
          <a:ln w="6350" cap="flat" cmpd="sng" algn="ctr">
            <a:solidFill>
              <a:srgbClr val="FFFFFF">
                <a:lumMod val="65000"/>
              </a:srgbClr>
            </a:solidFill>
            <a:prstDash val="dash"/>
            <a:headEnd type="none" w="lg" len="med"/>
            <a:tailEnd type="none" w="lg" len="med"/>
          </a:ln>
          <a:effectLst/>
        </p:spPr>
      </p:cxnSp>
      <p:cxnSp>
        <p:nvCxnSpPr>
          <p:cNvPr id="13" name="Straight Connector 12">
            <a:extLst>
              <a:ext uri="{FF2B5EF4-FFF2-40B4-BE49-F238E27FC236}">
                <a16:creationId xmlns:a16="http://schemas.microsoft.com/office/drawing/2014/main" id="{30E02E6F-B74A-1779-6344-F6E92147C1ED}"/>
              </a:ext>
            </a:extLst>
          </p:cNvPr>
          <p:cNvCxnSpPr>
            <a:cxnSpLocks/>
          </p:cNvCxnSpPr>
          <p:nvPr/>
        </p:nvCxnSpPr>
        <p:spPr>
          <a:xfrm>
            <a:off x="6251909" y="3071663"/>
            <a:ext cx="0" cy="3416330"/>
          </a:xfrm>
          <a:prstGeom prst="line">
            <a:avLst/>
          </a:prstGeom>
          <a:noFill/>
          <a:ln w="6350" cap="flat" cmpd="sng" algn="ctr">
            <a:solidFill>
              <a:srgbClr val="FFFFFF">
                <a:lumMod val="65000"/>
              </a:srgbClr>
            </a:solidFill>
            <a:prstDash val="dash"/>
            <a:headEnd type="none" w="lg" len="med"/>
            <a:tailEnd type="none" w="lg" len="med"/>
          </a:ln>
          <a:effectLst/>
        </p:spPr>
      </p:cxnSp>
      <p:sp>
        <p:nvSpPr>
          <p:cNvPr id="14" name="Rectangle 13">
            <a:extLst>
              <a:ext uri="{FF2B5EF4-FFF2-40B4-BE49-F238E27FC236}">
                <a16:creationId xmlns:a16="http://schemas.microsoft.com/office/drawing/2014/main" id="{2AE1F48F-CBBE-B41C-25BA-AE86829D6E19}"/>
              </a:ext>
            </a:extLst>
          </p:cNvPr>
          <p:cNvSpPr/>
          <p:nvPr/>
        </p:nvSpPr>
        <p:spPr>
          <a:xfrm>
            <a:off x="7233146" y="1831077"/>
            <a:ext cx="621965" cy="307777"/>
          </a:xfrm>
          <a:prstGeom prst="rect">
            <a:avLst/>
          </a:prstGeom>
        </p:spPr>
        <p:txBody>
          <a:bodyPr wrap="none" lIns="0" tIns="0" rIns="0" bIns="0">
            <a:spAutoFit/>
          </a:bodyPr>
          <a:lstStyle/>
          <a:p>
            <a:pPr algn="ctr" defTabSz="641689">
              <a:buClr>
                <a:srgbClr val="0078D7"/>
              </a:buClr>
              <a:defRPr/>
            </a:pPr>
            <a:r>
              <a:rPr lang="en-US" sz="2000" kern="0">
                <a:solidFill>
                  <a:srgbClr val="1A1A1A"/>
                </a:solidFill>
                <a:latin typeface="Segoe UI Semibold" panose="020B0702040204020203" pitchFamily="34" charset="0"/>
                <a:cs typeface="Segoe UI Semibold" panose="020B0702040204020203" pitchFamily="34" charset="0"/>
              </a:rPr>
              <a:t>BYOL</a:t>
            </a:r>
            <a:endParaRPr lang="en-US" sz="1800" kern="0">
              <a:solidFill>
                <a:srgbClr val="1A1A1A"/>
              </a:solidFill>
              <a:latin typeface="Segoe UI Semibold" panose="020B0702040204020203" pitchFamily="34" charset="0"/>
              <a:cs typeface="Segoe UI Semibold" panose="020B0702040204020203" pitchFamily="34" charset="0"/>
            </a:endParaRPr>
          </a:p>
        </p:txBody>
      </p:sp>
      <p:sp>
        <p:nvSpPr>
          <p:cNvPr id="15" name="TextBox 14">
            <a:extLst>
              <a:ext uri="{FF2B5EF4-FFF2-40B4-BE49-F238E27FC236}">
                <a16:creationId xmlns:a16="http://schemas.microsoft.com/office/drawing/2014/main" id="{4BB1F066-3B3A-EC60-89E1-7203B84FF819}"/>
              </a:ext>
            </a:extLst>
          </p:cNvPr>
          <p:cNvSpPr txBox="1">
            <a:spLocks/>
          </p:cNvSpPr>
          <p:nvPr/>
        </p:nvSpPr>
        <p:spPr>
          <a:xfrm>
            <a:off x="6259153" y="4054453"/>
            <a:ext cx="2794310" cy="152649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1A1A1A"/>
                </a:solidFill>
                <a:effectLst/>
                <a:uLnTx/>
                <a:uFillTx/>
                <a:latin typeface="Segoe UI"/>
                <a:cs typeface="Segoe UI Light" panose="020B0502040204020203" pitchFamily="34" charset="0"/>
              </a:rPr>
              <a:t>Offer launch support</a:t>
            </a:r>
            <a:endParaRPr kumimoji="0" lang="en-US" sz="1700" b="0" i="0" u="none" strike="noStrike" kern="0" cap="none" spc="0" normalizeH="0" baseline="0" noProof="0" dirty="0">
              <a:ln>
                <a:noFill/>
              </a:ln>
              <a:gradFill>
                <a:gsLst>
                  <a:gs pos="6667">
                    <a:srgbClr val="353535"/>
                  </a:gs>
                  <a:gs pos="17949">
                    <a:srgbClr val="353535"/>
                  </a:gs>
                </a:gsLst>
                <a:lin ang="5400000" scaled="1"/>
              </a:gradFill>
              <a:effectLst/>
              <a:uLnTx/>
              <a:uFillTx/>
              <a:latin typeface="Segoe UI Semibold" panose="020B0702040204020203" pitchFamily="34" charset="0"/>
              <a:cs typeface="Segoe UI Semibold" panose="020B0702040204020203" pitchFamily="34" charset="0"/>
            </a:endParaRP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1A1A1A"/>
                </a:solidFill>
                <a:effectLst/>
                <a:uLnTx/>
                <a:uFillTx/>
                <a:latin typeface="Segoe UI"/>
                <a:cs typeface="Segoe UI Light" panose="020B0502040204020203" pitchFamily="34" charset="0"/>
              </a:rPr>
              <a:t>Configure lead management</a:t>
            </a: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1A1A1A"/>
                </a:solidFill>
                <a:effectLst/>
                <a:uLnTx/>
                <a:uFillTx/>
                <a:latin typeface="Segoe UI"/>
                <a:cs typeface="Segoe UI Light"/>
              </a:rPr>
              <a:t>Social promotion</a:t>
            </a:r>
            <a:endParaRPr kumimoji="0" lang="en-US" sz="1200" b="0" i="0" u="none" strike="noStrike" kern="1200" cap="none" spc="0" normalizeH="0" baseline="0" noProof="0" dirty="0">
              <a:ln>
                <a:noFill/>
              </a:ln>
              <a:solidFill>
                <a:srgbClr val="1A1A1A"/>
              </a:solidFill>
              <a:effectLst/>
              <a:uLnTx/>
              <a:uFillTx/>
              <a:latin typeface="Segoe UI"/>
              <a:cs typeface="Segoe UI Light" panose="020B0502040204020203" pitchFamily="34" charset="0"/>
            </a:endParaRPr>
          </a:p>
          <a:p>
            <a:pPr marL="340865" marR="0" lvl="0" indent="-229781" defTabSz="629286" eaLnBrk="1" fontAlgn="auto" latinLnBrk="0" hangingPunct="1">
              <a:lnSpc>
                <a:spcPct val="100000"/>
              </a:lnSpc>
              <a:spcBef>
                <a:spcPts val="300"/>
              </a:spcBef>
              <a:spcAft>
                <a:spcPts val="0"/>
              </a:spcAft>
              <a:buClr>
                <a:srgbClr val="1A1A1A"/>
              </a:buClr>
              <a:buSzTx/>
              <a:buFont typeface="Wingdings" panose="05000000000000000000" pitchFamily="2" charset="2"/>
              <a:buChar char="ü"/>
              <a:tabLst/>
              <a:defRPr/>
            </a:pPr>
            <a:r>
              <a:rPr kumimoji="0" lang="en-US" sz="1200" b="0" i="0" u="none" strike="noStrike" kern="1200" cap="none" spc="0" normalizeH="0" baseline="0" noProof="0" dirty="0">
                <a:ln>
                  <a:noFill/>
                </a:ln>
                <a:solidFill>
                  <a:srgbClr val="1A1A1A"/>
                </a:solidFill>
                <a:effectLst/>
                <a:uLnTx/>
                <a:uFillTx/>
                <a:latin typeface="Segoe UI"/>
                <a:cs typeface="Segoe UI Light"/>
              </a:rPr>
              <a:t>Rapid application deployment</a:t>
            </a:r>
          </a:p>
        </p:txBody>
      </p:sp>
      <p:cxnSp>
        <p:nvCxnSpPr>
          <p:cNvPr id="16" name="Straight Connector 15">
            <a:extLst>
              <a:ext uri="{FF2B5EF4-FFF2-40B4-BE49-F238E27FC236}">
                <a16:creationId xmlns:a16="http://schemas.microsoft.com/office/drawing/2014/main" id="{549A435E-5EF5-0358-9895-079D8ED61D7B}"/>
              </a:ext>
            </a:extLst>
          </p:cNvPr>
          <p:cNvCxnSpPr>
            <a:cxnSpLocks/>
          </p:cNvCxnSpPr>
          <p:nvPr/>
        </p:nvCxnSpPr>
        <p:spPr>
          <a:xfrm>
            <a:off x="9053462" y="3087992"/>
            <a:ext cx="0" cy="3416330"/>
          </a:xfrm>
          <a:prstGeom prst="line">
            <a:avLst/>
          </a:prstGeom>
          <a:noFill/>
          <a:ln w="6350" cap="flat" cmpd="sng" algn="ctr">
            <a:solidFill>
              <a:srgbClr val="FFFFFF">
                <a:lumMod val="65000"/>
              </a:srgbClr>
            </a:solidFill>
            <a:prstDash val="dash"/>
            <a:headEnd type="none" w="lg" len="med"/>
            <a:tailEnd type="none" w="lg" len="med"/>
          </a:ln>
          <a:effectLst/>
        </p:spPr>
      </p:cxnSp>
      <p:sp>
        <p:nvSpPr>
          <p:cNvPr id="17" name="TextBox 16">
            <a:extLst>
              <a:ext uri="{FF2B5EF4-FFF2-40B4-BE49-F238E27FC236}">
                <a16:creationId xmlns:a16="http://schemas.microsoft.com/office/drawing/2014/main" id="{7C4E6879-9047-EA5B-D5E3-C41703218998}"/>
              </a:ext>
            </a:extLst>
          </p:cNvPr>
          <p:cNvSpPr txBox="1">
            <a:spLocks/>
          </p:cNvSpPr>
          <p:nvPr/>
        </p:nvSpPr>
        <p:spPr>
          <a:xfrm>
            <a:off x="531912" y="3079826"/>
            <a:ext cx="2739790" cy="152649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39" defTabSz="629407">
              <a:spcAft>
                <a:spcPts val="0"/>
              </a:spcAft>
              <a:buClr>
                <a:srgbClr val="1A1A1A"/>
              </a:buClr>
              <a:defRPr/>
            </a:pPr>
            <a:r>
              <a:rPr lang="en-US" sz="1400" b="1" i="1" kern="1200" dirty="0">
                <a:solidFill>
                  <a:srgbClr val="353535"/>
                </a:solidFill>
                <a:latin typeface="Segoe UI"/>
                <a:cs typeface="Segoe UI Light" panose="020B0502040204020203" pitchFamily="34" charset="0"/>
              </a:rPr>
              <a:t>Contact Me </a:t>
            </a:r>
          </a:p>
          <a:p>
            <a:pPr marL="111739" defTabSz="629407">
              <a:spcAft>
                <a:spcPts val="0"/>
              </a:spcAft>
              <a:buClr>
                <a:srgbClr val="1A1A1A"/>
              </a:buClr>
              <a:defRPr/>
            </a:pPr>
            <a:r>
              <a:rPr lang="en-US" sz="1400" kern="1200" dirty="0">
                <a:solidFill>
                  <a:srgbClr val="353535"/>
                </a:solidFill>
                <a:latin typeface="Segoe UI"/>
                <a:cs typeface="Segoe UI Light" panose="020B0502040204020203" pitchFamily="34" charset="0"/>
              </a:rPr>
              <a:t>lead generation for all commercial marketplace solutions</a:t>
            </a:r>
          </a:p>
        </p:txBody>
      </p:sp>
      <p:sp>
        <p:nvSpPr>
          <p:cNvPr id="18" name="TextBox 17">
            <a:extLst>
              <a:ext uri="{FF2B5EF4-FFF2-40B4-BE49-F238E27FC236}">
                <a16:creationId xmlns:a16="http://schemas.microsoft.com/office/drawing/2014/main" id="{CDF1B930-7CA9-7DB7-CA3E-F019AE333FF6}"/>
              </a:ext>
            </a:extLst>
          </p:cNvPr>
          <p:cNvSpPr txBox="1">
            <a:spLocks/>
          </p:cNvSpPr>
          <p:nvPr/>
        </p:nvSpPr>
        <p:spPr>
          <a:xfrm>
            <a:off x="3311557" y="3063498"/>
            <a:ext cx="2835790" cy="1047514"/>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39" defTabSz="629407">
              <a:spcAft>
                <a:spcPts val="0"/>
              </a:spcAft>
              <a:buClr>
                <a:srgbClr val="1A1A1A"/>
              </a:buClr>
              <a:defRPr/>
            </a:pPr>
            <a:r>
              <a:rPr lang="en-US" sz="1400" b="1" i="1" kern="1200" dirty="0">
                <a:solidFill>
                  <a:srgbClr val="353535"/>
                </a:solidFill>
                <a:latin typeface="Segoe UI"/>
                <a:cs typeface="Segoe UI Light" panose="020B0502040204020203" pitchFamily="34" charset="0"/>
              </a:rPr>
              <a:t>Trial</a:t>
            </a:r>
            <a:r>
              <a:rPr lang="en-US" sz="1400" i="1" kern="1200" dirty="0">
                <a:solidFill>
                  <a:srgbClr val="353535"/>
                </a:solidFill>
                <a:latin typeface="Segoe UI"/>
                <a:cs typeface="Segoe UI Light" panose="020B0502040204020203" pitchFamily="34" charset="0"/>
              </a:rPr>
              <a:t> </a:t>
            </a:r>
          </a:p>
          <a:p>
            <a:pPr marL="111739" defTabSz="629407">
              <a:spcAft>
                <a:spcPts val="0"/>
              </a:spcAft>
              <a:buClr>
                <a:srgbClr val="1A1A1A"/>
              </a:buClr>
              <a:defRPr/>
            </a:pPr>
            <a:r>
              <a:rPr lang="en-US" sz="1400" kern="1200" dirty="0">
                <a:solidFill>
                  <a:srgbClr val="353535"/>
                </a:solidFill>
                <a:latin typeface="Segoe UI"/>
                <a:cs typeface="Segoe UI Light" panose="020B0502040204020203" pitchFamily="34" charset="0"/>
              </a:rPr>
              <a:t>demonstrate your solution’s capabilities and convert your customers faster</a:t>
            </a:r>
            <a:endParaRPr lang="en-US" sz="1400" i="1" kern="1200" dirty="0">
              <a:solidFill>
                <a:srgbClr val="353535"/>
              </a:solidFill>
              <a:latin typeface="Segoe UI"/>
              <a:cs typeface="Segoe UI Light" panose="020B0502040204020203" pitchFamily="34" charset="0"/>
            </a:endParaRPr>
          </a:p>
        </p:txBody>
      </p:sp>
      <p:sp>
        <p:nvSpPr>
          <p:cNvPr id="19" name="TextBox 18">
            <a:extLst>
              <a:ext uri="{FF2B5EF4-FFF2-40B4-BE49-F238E27FC236}">
                <a16:creationId xmlns:a16="http://schemas.microsoft.com/office/drawing/2014/main" id="{B16AE645-36F4-3398-B0A6-0D1118AF8A21}"/>
              </a:ext>
            </a:extLst>
          </p:cNvPr>
          <p:cNvSpPr txBox="1">
            <a:spLocks/>
          </p:cNvSpPr>
          <p:nvPr/>
        </p:nvSpPr>
        <p:spPr>
          <a:xfrm>
            <a:off x="6259150" y="3079826"/>
            <a:ext cx="2776041" cy="152649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39" defTabSz="629407">
              <a:spcAft>
                <a:spcPts val="0"/>
              </a:spcAft>
              <a:buClr>
                <a:srgbClr val="1A1A1A"/>
              </a:buClr>
              <a:defRPr/>
            </a:pPr>
            <a:r>
              <a:rPr lang="en-US" sz="1400" b="1" i="1" kern="1200">
                <a:solidFill>
                  <a:srgbClr val="353535"/>
                </a:solidFill>
                <a:latin typeface="Segoe UI"/>
                <a:cs typeface="Segoe UI Light" panose="020B0502040204020203" pitchFamily="34" charset="0"/>
              </a:rPr>
              <a:t>BYOL</a:t>
            </a:r>
          </a:p>
          <a:p>
            <a:pPr marL="111739" defTabSz="629407">
              <a:spcAft>
                <a:spcPts val="0"/>
              </a:spcAft>
              <a:buClr>
                <a:srgbClr val="1A1A1A"/>
              </a:buClr>
              <a:defRPr/>
            </a:pPr>
            <a:r>
              <a:rPr lang="en-US" sz="1400" kern="1200">
                <a:solidFill>
                  <a:srgbClr val="353535"/>
                </a:solidFill>
                <a:latin typeface="Segoe UI"/>
                <a:cs typeface="Segoe UI Light"/>
              </a:rPr>
              <a:t>for customers to quickly deploy your offer</a:t>
            </a:r>
            <a:endParaRPr lang="en-US" sz="1400" i="1" kern="1200">
              <a:solidFill>
                <a:srgbClr val="353535"/>
              </a:solidFill>
              <a:latin typeface="Segoe UI"/>
              <a:cs typeface="Segoe UI Light" panose="020B0502040204020203" pitchFamily="34" charset="0"/>
            </a:endParaRPr>
          </a:p>
        </p:txBody>
      </p:sp>
      <p:sp>
        <p:nvSpPr>
          <p:cNvPr id="20" name="TextBox 19">
            <a:extLst>
              <a:ext uri="{FF2B5EF4-FFF2-40B4-BE49-F238E27FC236}">
                <a16:creationId xmlns:a16="http://schemas.microsoft.com/office/drawing/2014/main" id="{64ECFE02-54E4-7351-4A73-ABC7C8179E1F}"/>
              </a:ext>
            </a:extLst>
          </p:cNvPr>
          <p:cNvSpPr txBox="1">
            <a:spLocks/>
          </p:cNvSpPr>
          <p:nvPr/>
        </p:nvSpPr>
        <p:spPr>
          <a:xfrm>
            <a:off x="9120499" y="3079826"/>
            <a:ext cx="2917143" cy="1526496"/>
          </a:xfrm>
          <a:prstGeom prst="rect">
            <a:avLst/>
          </a:prstGeom>
          <a:noFill/>
          <a:ln w="9525">
            <a:noFill/>
            <a:miter lim="800000"/>
            <a:headEnd/>
            <a:tailEnd/>
          </a:ln>
          <a:effectLst/>
        </p:spPr>
        <p:txBody>
          <a:bodyPr vert="horz" wrap="square" lIns="0" tIns="0" rIns="0" bIns="0" numCol="1" anchor="t" anchorCtr="0" compatLnSpc="1">
            <a:prstTxWarp prst="textNoShape">
              <a:avLst/>
            </a:prstTxWarp>
            <a:noAutofit/>
          </a:bodyPr>
          <a:lstStyle>
            <a:defPPr>
              <a:defRPr lang="en-US"/>
            </a:defPPr>
            <a:lvl1pPr lvl="0" indent="0" defTabSz="654961">
              <a:spcAft>
                <a:spcPts val="600"/>
              </a:spcAft>
              <a:buClr>
                <a:schemeClr val="tx2"/>
              </a:buClr>
              <a:defRPr sz="1700" kern="0" baseline="0">
                <a:gradFill>
                  <a:gsLst>
                    <a:gs pos="6667">
                      <a:schemeClr val="tx1"/>
                    </a:gs>
                    <a:gs pos="17949">
                      <a:schemeClr val="tx1"/>
                    </a:gs>
                  </a:gsLst>
                  <a:lin ang="5400000" scaled="1"/>
                </a:gradFill>
                <a:latin typeface="Segoe UI Semibold" panose="020B0702040204020203" pitchFamily="34" charset="0"/>
                <a:cs typeface="Segoe UI Semibold" panose="020B0702040204020203" pitchFamily="34" charset="0"/>
              </a:defRPr>
            </a:lvl1pPr>
            <a:lvl2pPr marL="114304" lvl="1" indent="-114304" defTabSz="629528">
              <a:buClr>
                <a:schemeClr val="tx1"/>
              </a:buClr>
              <a:buSzPct val="120000"/>
              <a:buFont typeface="Arial" charset="0"/>
              <a:buChar char="▪"/>
              <a:defRPr sz="900" baseline="0"/>
            </a:lvl2pPr>
            <a:lvl3pPr marL="285759" lvl="2" indent="-171456" defTabSz="629528">
              <a:buClr>
                <a:schemeClr val="tx1"/>
              </a:buClr>
              <a:buSzPct val="120000"/>
              <a:buFont typeface="Arial" charset="0"/>
              <a:buChar char="–"/>
              <a:defRPr sz="900" baseline="0"/>
            </a:lvl3pPr>
            <a:lvl4pPr marL="400064" lvl="3" indent="-114304" defTabSz="629528">
              <a:buClr>
                <a:schemeClr val="tx1"/>
              </a:buClr>
              <a:buSzPct val="120000"/>
              <a:buFont typeface="Arial" charset="0"/>
              <a:buChar char="▫"/>
              <a:defRPr sz="900" baseline="0"/>
            </a:lvl4pPr>
            <a:lvl5pPr marL="514368" lvl="4" indent="-114304" defTabSz="629528">
              <a:buClr>
                <a:schemeClr val="tx1"/>
              </a:buClr>
              <a:buSzPct val="89000"/>
              <a:buFont typeface="Arial" charset="0"/>
              <a:buChar char="-"/>
              <a:defRPr sz="900" baseline="0"/>
            </a:lvl5pPr>
            <a:lvl6pPr marL="527195" indent="-91527" defTabSz="629528" fontAlgn="base">
              <a:spcBef>
                <a:spcPct val="0"/>
              </a:spcBef>
              <a:spcAft>
                <a:spcPct val="0"/>
              </a:spcAft>
              <a:buClr>
                <a:schemeClr val="tx2"/>
              </a:buClr>
              <a:buSzPct val="89000"/>
              <a:buFont typeface="Arial" charset="0"/>
              <a:buChar char="-"/>
              <a:defRPr sz="1125" baseline="0"/>
            </a:lvl6pPr>
            <a:lvl7pPr marL="527195" indent="-91527" defTabSz="629528" fontAlgn="base">
              <a:spcBef>
                <a:spcPct val="0"/>
              </a:spcBef>
              <a:spcAft>
                <a:spcPct val="0"/>
              </a:spcAft>
              <a:buClr>
                <a:schemeClr val="tx2"/>
              </a:buClr>
              <a:buSzPct val="89000"/>
              <a:buFont typeface="Arial" charset="0"/>
              <a:buChar char="-"/>
              <a:defRPr sz="1125" baseline="0"/>
            </a:lvl7pPr>
            <a:lvl8pPr marL="527195" indent="-91527" defTabSz="629528" fontAlgn="base">
              <a:spcBef>
                <a:spcPct val="0"/>
              </a:spcBef>
              <a:spcAft>
                <a:spcPct val="0"/>
              </a:spcAft>
              <a:buClr>
                <a:schemeClr val="tx2"/>
              </a:buClr>
              <a:buSzPct val="89000"/>
              <a:buFont typeface="Arial" charset="0"/>
              <a:buChar char="-"/>
              <a:defRPr sz="1125" baseline="0"/>
            </a:lvl8pPr>
            <a:lvl9pPr marL="527195" indent="-91527" defTabSz="629528" fontAlgn="base">
              <a:spcBef>
                <a:spcPct val="0"/>
              </a:spcBef>
              <a:spcAft>
                <a:spcPct val="0"/>
              </a:spcAft>
              <a:buClr>
                <a:schemeClr val="tx2"/>
              </a:buClr>
              <a:buSzPct val="89000"/>
              <a:buFont typeface="Arial" charset="0"/>
              <a:buChar char="-"/>
              <a:defRPr sz="1125" baseline="0"/>
            </a:lvl9pPr>
          </a:lstStyle>
          <a:p>
            <a:pPr marL="111739" defTabSz="629407">
              <a:spcAft>
                <a:spcPts val="0"/>
              </a:spcAft>
              <a:buClr>
                <a:srgbClr val="1A1A1A"/>
              </a:buClr>
              <a:defRPr/>
            </a:pPr>
            <a:r>
              <a:rPr lang="en-US" sz="1400" b="1" i="1" kern="1200">
                <a:solidFill>
                  <a:srgbClr val="353535"/>
                </a:solidFill>
                <a:latin typeface="Segoe UI"/>
                <a:cs typeface="Segoe UI Light"/>
              </a:rPr>
              <a:t>Get It Now</a:t>
            </a:r>
            <a:r>
              <a:rPr lang="en-US" sz="1400" b="1" kern="1200">
                <a:solidFill>
                  <a:srgbClr val="353535"/>
                </a:solidFill>
                <a:latin typeface="Segoe UI"/>
                <a:cs typeface="Segoe UI Light"/>
              </a:rPr>
              <a:t> </a:t>
            </a:r>
            <a:endParaRPr lang="en-US" sz="1400" b="1" kern="1200">
              <a:solidFill>
                <a:srgbClr val="353535"/>
              </a:solidFill>
              <a:latin typeface="Segoe UI"/>
              <a:cs typeface="Segoe UI Light" panose="020B0502040204020203" pitchFamily="34" charset="0"/>
            </a:endParaRPr>
          </a:p>
          <a:p>
            <a:pPr marL="111739" defTabSz="629407">
              <a:spcAft>
                <a:spcPts val="0"/>
              </a:spcAft>
              <a:buClr>
                <a:srgbClr val="1A1A1A"/>
              </a:buClr>
              <a:defRPr/>
            </a:pPr>
            <a:r>
              <a:rPr lang="en-US" sz="1400" kern="1200">
                <a:solidFill>
                  <a:srgbClr val="353535"/>
                </a:solidFill>
                <a:latin typeface="Segoe UI"/>
                <a:cs typeface="Segoe UI Light"/>
              </a:rPr>
              <a:t>for customers to buy and deploy your offer: unlock a whole new realm of benefits</a:t>
            </a:r>
            <a:endParaRPr lang="en-US" sz="1400" kern="1200">
              <a:solidFill>
                <a:srgbClr val="353535"/>
              </a:solidFill>
              <a:latin typeface="Segoe UI"/>
              <a:cs typeface="Segoe UI Light" panose="020B0502040204020203" pitchFamily="34" charset="0"/>
            </a:endParaRPr>
          </a:p>
        </p:txBody>
      </p:sp>
      <p:sp>
        <p:nvSpPr>
          <p:cNvPr id="21" name="Oval 20">
            <a:extLst>
              <a:ext uri="{FF2B5EF4-FFF2-40B4-BE49-F238E27FC236}">
                <a16:creationId xmlns:a16="http://schemas.microsoft.com/office/drawing/2014/main" id="{61F870C1-E57A-B025-0C50-F2B6785DF7E4}"/>
              </a:ext>
            </a:extLst>
          </p:cNvPr>
          <p:cNvSpPr/>
          <p:nvPr/>
        </p:nvSpPr>
        <p:spPr>
          <a:xfrm>
            <a:off x="1647004" y="2216480"/>
            <a:ext cx="802888" cy="802888"/>
          </a:xfrm>
          <a:prstGeom prst="ellipse">
            <a:avLst/>
          </a:prstGeom>
          <a:solidFill>
            <a:srgbClr val="FFFFFF"/>
          </a:solidFill>
          <a:ln w="19050" cap="flat" cmpd="sng" algn="ctr">
            <a:solidFill>
              <a:srgbClr val="0078D3"/>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ndParaRPr>
          </a:p>
        </p:txBody>
      </p:sp>
      <p:sp>
        <p:nvSpPr>
          <p:cNvPr id="22" name="Oval 21">
            <a:extLst>
              <a:ext uri="{FF2B5EF4-FFF2-40B4-BE49-F238E27FC236}">
                <a16:creationId xmlns:a16="http://schemas.microsoft.com/office/drawing/2014/main" id="{7A571707-AC9C-E06D-8F78-B8B973F33901}"/>
              </a:ext>
            </a:extLst>
          </p:cNvPr>
          <p:cNvSpPr/>
          <p:nvPr/>
        </p:nvSpPr>
        <p:spPr>
          <a:xfrm>
            <a:off x="4314234" y="2190309"/>
            <a:ext cx="802888" cy="803976"/>
          </a:xfrm>
          <a:prstGeom prst="ellipse">
            <a:avLst/>
          </a:prstGeom>
          <a:solidFill>
            <a:srgbClr val="FFFFFF"/>
          </a:solidFill>
          <a:ln w="19050" cap="flat" cmpd="sng" algn="ctr">
            <a:solidFill>
              <a:srgbClr val="0078D3"/>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ndParaRPr>
          </a:p>
        </p:txBody>
      </p:sp>
      <p:sp>
        <p:nvSpPr>
          <p:cNvPr id="23" name="car_3" title="Icon of a car with signal lines on top">
            <a:extLst>
              <a:ext uri="{FF2B5EF4-FFF2-40B4-BE49-F238E27FC236}">
                <a16:creationId xmlns:a16="http://schemas.microsoft.com/office/drawing/2014/main" id="{3CDD3C20-5CF5-DFFD-480C-474341000EE5}"/>
              </a:ext>
            </a:extLst>
          </p:cNvPr>
          <p:cNvSpPr>
            <a:spLocks noChangeAspect="1" noEditPoints="1"/>
          </p:cNvSpPr>
          <p:nvPr/>
        </p:nvSpPr>
        <p:spPr bwMode="auto">
          <a:xfrm>
            <a:off x="4436875" y="2370265"/>
            <a:ext cx="529712" cy="398389"/>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solidFill>
            <a:srgbClr val="FFFFFF"/>
          </a:solidFill>
          <a:ln w="19050" cap="flat">
            <a:solidFill>
              <a:srgbClr val="0078D3"/>
            </a:solidFill>
            <a:prstDash val="solid"/>
            <a:miter/>
          </a:ln>
          <a:effectLst/>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24" name="Oval 23">
            <a:extLst>
              <a:ext uri="{FF2B5EF4-FFF2-40B4-BE49-F238E27FC236}">
                <a16:creationId xmlns:a16="http://schemas.microsoft.com/office/drawing/2014/main" id="{0F102BEF-5693-5BF3-1EA6-AEA346C999EF}"/>
              </a:ext>
            </a:extLst>
          </p:cNvPr>
          <p:cNvSpPr/>
          <p:nvPr/>
        </p:nvSpPr>
        <p:spPr>
          <a:xfrm>
            <a:off x="9970139" y="2174709"/>
            <a:ext cx="802888" cy="802888"/>
          </a:xfrm>
          <a:prstGeom prst="ellipse">
            <a:avLst/>
          </a:prstGeom>
          <a:solidFill>
            <a:srgbClr val="FFFFFF"/>
          </a:solidFill>
          <a:ln w="19050" cap="flat" cmpd="sng" algn="ctr">
            <a:solidFill>
              <a:srgbClr val="0078D3"/>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ndParaRPr>
          </a:p>
        </p:txBody>
      </p:sp>
      <p:sp>
        <p:nvSpPr>
          <p:cNvPr id="25" name="Money_4" title="Icon of a stack of coins">
            <a:extLst>
              <a:ext uri="{FF2B5EF4-FFF2-40B4-BE49-F238E27FC236}">
                <a16:creationId xmlns:a16="http://schemas.microsoft.com/office/drawing/2014/main" id="{FBCCF333-E2D4-25A4-0779-5714E2D62D26}"/>
              </a:ext>
            </a:extLst>
          </p:cNvPr>
          <p:cNvSpPr>
            <a:spLocks noChangeAspect="1" noEditPoints="1"/>
          </p:cNvSpPr>
          <p:nvPr/>
        </p:nvSpPr>
        <p:spPr bwMode="auto">
          <a:xfrm>
            <a:off x="10184071" y="2339684"/>
            <a:ext cx="434458" cy="403623"/>
          </a:xfrm>
          <a:custGeom>
            <a:avLst/>
            <a:gdLst>
              <a:gd name="T0" fmla="*/ 267 w 358"/>
              <a:gd name="T1" fmla="*/ 332 h 332"/>
              <a:gd name="T2" fmla="*/ 225 w 358"/>
              <a:gd name="T3" fmla="*/ 332 h 332"/>
              <a:gd name="T4" fmla="*/ 134 w 358"/>
              <a:gd name="T5" fmla="*/ 225 h 332"/>
              <a:gd name="T6" fmla="*/ 225 w 358"/>
              <a:gd name="T7" fmla="*/ 119 h 332"/>
              <a:gd name="T8" fmla="*/ 267 w 358"/>
              <a:gd name="T9" fmla="*/ 119 h 332"/>
              <a:gd name="T10" fmla="*/ 267 w 358"/>
              <a:gd name="T11" fmla="*/ 119 h 332"/>
              <a:gd name="T12" fmla="*/ 177 w 358"/>
              <a:gd name="T13" fmla="*/ 225 h 332"/>
              <a:gd name="T14" fmla="*/ 267 w 358"/>
              <a:gd name="T15" fmla="*/ 332 h 332"/>
              <a:gd name="T16" fmla="*/ 358 w 358"/>
              <a:gd name="T17" fmla="*/ 225 h 332"/>
              <a:gd name="T18" fmla="*/ 267 w 358"/>
              <a:gd name="T19" fmla="*/ 119 h 332"/>
              <a:gd name="T20" fmla="*/ 0 w 358"/>
              <a:gd name="T21" fmla="*/ 269 h 332"/>
              <a:gd name="T22" fmla="*/ 116 w 358"/>
              <a:gd name="T23" fmla="*/ 332 h 332"/>
              <a:gd name="T24" fmla="*/ 183 w 358"/>
              <a:gd name="T25" fmla="*/ 320 h 332"/>
              <a:gd name="T26" fmla="*/ 0 w 358"/>
              <a:gd name="T27" fmla="*/ 218 h 332"/>
              <a:gd name="T28" fmla="*/ 116 w 358"/>
              <a:gd name="T29" fmla="*/ 280 h 332"/>
              <a:gd name="T30" fmla="*/ 146 w 358"/>
              <a:gd name="T31" fmla="*/ 278 h 332"/>
              <a:gd name="T32" fmla="*/ 0 w 358"/>
              <a:gd name="T33" fmla="*/ 166 h 332"/>
              <a:gd name="T34" fmla="*/ 116 w 358"/>
              <a:gd name="T35" fmla="*/ 229 h 332"/>
              <a:gd name="T36" fmla="*/ 134 w 358"/>
              <a:gd name="T37" fmla="*/ 228 h 332"/>
              <a:gd name="T38" fmla="*/ 0 w 358"/>
              <a:gd name="T39" fmla="*/ 115 h 332"/>
              <a:gd name="T40" fmla="*/ 116 w 358"/>
              <a:gd name="T41" fmla="*/ 177 h 332"/>
              <a:gd name="T42" fmla="*/ 145 w 358"/>
              <a:gd name="T43" fmla="*/ 174 h 332"/>
              <a:gd name="T44" fmla="*/ 116 w 358"/>
              <a:gd name="T45" fmla="*/ 0 h 332"/>
              <a:gd name="T46" fmla="*/ 0 w 358"/>
              <a:gd name="T47" fmla="*/ 63 h 332"/>
              <a:gd name="T48" fmla="*/ 116 w 358"/>
              <a:gd name="T49" fmla="*/ 126 h 332"/>
              <a:gd name="T50" fmla="*/ 231 w 358"/>
              <a:gd name="T51" fmla="*/ 63 h 332"/>
              <a:gd name="T52" fmla="*/ 116 w 358"/>
              <a:gd name="T53" fmla="*/ 0 h 332"/>
              <a:gd name="T54" fmla="*/ 0 w 358"/>
              <a:gd name="T55" fmla="*/ 63 h 332"/>
              <a:gd name="T56" fmla="*/ 0 w 358"/>
              <a:gd name="T57" fmla="*/ 269 h 332"/>
              <a:gd name="T58" fmla="*/ 231 w 358"/>
              <a:gd name="T59" fmla="*/ 63 h 332"/>
              <a:gd name="T60" fmla="*/ 231 w 358"/>
              <a:gd name="T61" fmla="*/ 1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58" h="332">
                <a:moveTo>
                  <a:pt x="267" y="332"/>
                </a:moveTo>
                <a:cubicBezTo>
                  <a:pt x="225" y="332"/>
                  <a:pt x="225" y="332"/>
                  <a:pt x="225" y="332"/>
                </a:cubicBezTo>
                <a:cubicBezTo>
                  <a:pt x="175" y="332"/>
                  <a:pt x="134" y="284"/>
                  <a:pt x="134" y="225"/>
                </a:cubicBezTo>
                <a:cubicBezTo>
                  <a:pt x="134" y="166"/>
                  <a:pt x="175" y="119"/>
                  <a:pt x="225" y="119"/>
                </a:cubicBezTo>
                <a:cubicBezTo>
                  <a:pt x="267" y="119"/>
                  <a:pt x="267" y="119"/>
                  <a:pt x="267" y="119"/>
                </a:cubicBezTo>
                <a:moveTo>
                  <a:pt x="267" y="119"/>
                </a:moveTo>
                <a:cubicBezTo>
                  <a:pt x="217" y="119"/>
                  <a:pt x="177" y="166"/>
                  <a:pt x="177" y="225"/>
                </a:cubicBezTo>
                <a:cubicBezTo>
                  <a:pt x="177" y="284"/>
                  <a:pt x="217" y="332"/>
                  <a:pt x="267" y="332"/>
                </a:cubicBezTo>
                <a:cubicBezTo>
                  <a:pt x="317" y="332"/>
                  <a:pt x="358" y="284"/>
                  <a:pt x="358" y="225"/>
                </a:cubicBezTo>
                <a:cubicBezTo>
                  <a:pt x="358" y="166"/>
                  <a:pt x="317" y="119"/>
                  <a:pt x="267" y="119"/>
                </a:cubicBezTo>
                <a:close/>
                <a:moveTo>
                  <a:pt x="0" y="269"/>
                </a:moveTo>
                <a:cubicBezTo>
                  <a:pt x="0" y="304"/>
                  <a:pt x="52" y="332"/>
                  <a:pt x="116" y="332"/>
                </a:cubicBezTo>
                <a:cubicBezTo>
                  <a:pt x="141" y="332"/>
                  <a:pt x="164" y="327"/>
                  <a:pt x="183" y="320"/>
                </a:cubicBezTo>
                <a:moveTo>
                  <a:pt x="0" y="218"/>
                </a:moveTo>
                <a:cubicBezTo>
                  <a:pt x="0" y="252"/>
                  <a:pt x="52" y="280"/>
                  <a:pt x="116" y="280"/>
                </a:cubicBezTo>
                <a:cubicBezTo>
                  <a:pt x="126" y="280"/>
                  <a:pt x="136" y="279"/>
                  <a:pt x="146" y="278"/>
                </a:cubicBezTo>
                <a:moveTo>
                  <a:pt x="0" y="166"/>
                </a:moveTo>
                <a:cubicBezTo>
                  <a:pt x="0" y="201"/>
                  <a:pt x="52" y="229"/>
                  <a:pt x="116" y="229"/>
                </a:cubicBezTo>
                <a:cubicBezTo>
                  <a:pt x="122" y="229"/>
                  <a:pt x="128" y="228"/>
                  <a:pt x="134" y="228"/>
                </a:cubicBezTo>
                <a:moveTo>
                  <a:pt x="0" y="115"/>
                </a:moveTo>
                <a:cubicBezTo>
                  <a:pt x="0" y="149"/>
                  <a:pt x="52" y="177"/>
                  <a:pt x="116" y="177"/>
                </a:cubicBezTo>
                <a:cubicBezTo>
                  <a:pt x="124" y="177"/>
                  <a:pt x="137" y="176"/>
                  <a:pt x="145" y="174"/>
                </a:cubicBezTo>
                <a:moveTo>
                  <a:pt x="116" y="0"/>
                </a:moveTo>
                <a:cubicBezTo>
                  <a:pt x="52" y="0"/>
                  <a:pt x="0" y="28"/>
                  <a:pt x="0" y="63"/>
                </a:cubicBezTo>
                <a:cubicBezTo>
                  <a:pt x="0" y="98"/>
                  <a:pt x="52" y="126"/>
                  <a:pt x="116" y="126"/>
                </a:cubicBezTo>
                <a:cubicBezTo>
                  <a:pt x="179" y="126"/>
                  <a:pt x="231" y="98"/>
                  <a:pt x="231" y="63"/>
                </a:cubicBezTo>
                <a:cubicBezTo>
                  <a:pt x="231" y="28"/>
                  <a:pt x="179" y="0"/>
                  <a:pt x="116" y="0"/>
                </a:cubicBezTo>
                <a:close/>
                <a:moveTo>
                  <a:pt x="0" y="63"/>
                </a:moveTo>
                <a:cubicBezTo>
                  <a:pt x="0" y="269"/>
                  <a:pt x="0" y="269"/>
                  <a:pt x="0" y="269"/>
                </a:cubicBezTo>
                <a:moveTo>
                  <a:pt x="231" y="63"/>
                </a:moveTo>
                <a:cubicBezTo>
                  <a:pt x="231" y="119"/>
                  <a:pt x="231" y="119"/>
                  <a:pt x="231" y="119"/>
                </a:cubicBezTo>
              </a:path>
            </a:pathLst>
          </a:custGeom>
          <a:solidFill>
            <a:srgbClr val="FFFFFF"/>
          </a:solidFill>
          <a:ln w="19050" cap="flat">
            <a:solidFill>
              <a:srgbClr val="0078D3"/>
            </a:solidFill>
            <a:prstDash val="solid"/>
            <a:miter/>
          </a:ln>
          <a:effectLst/>
        </p:spPr>
        <p:txBody>
          <a:bodyPr vert="horz" wrap="square" lIns="91414" tIns="45706" rIns="91414" bIns="45706" numCol="1" anchor="t" anchorCtr="0" compatLnSpc="1">
            <a:prstTxWarp prst="textNoShape">
              <a:avLst/>
            </a:prstTxWarp>
          </a:bodyPr>
          <a:lstStyle/>
          <a:p>
            <a:pPr marL="0" marR="0" lvl="0" indent="0"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26" name="Trackers_EADF" title="Icon of a clipboard with a checklist on it">
            <a:extLst>
              <a:ext uri="{FF2B5EF4-FFF2-40B4-BE49-F238E27FC236}">
                <a16:creationId xmlns:a16="http://schemas.microsoft.com/office/drawing/2014/main" id="{08996E2D-5B46-1500-E8AA-718933457AB3}"/>
              </a:ext>
            </a:extLst>
          </p:cNvPr>
          <p:cNvSpPr>
            <a:spLocks noChangeAspect="1" noEditPoints="1"/>
          </p:cNvSpPr>
          <p:nvPr/>
        </p:nvSpPr>
        <p:spPr bwMode="auto">
          <a:xfrm>
            <a:off x="1860792" y="2362047"/>
            <a:ext cx="375315" cy="51175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solidFill>
            <a:srgbClr val="FFFFFF"/>
          </a:solidFill>
          <a:ln w="19050" cap="flat" cmpd="sng" algn="ctr">
            <a:solidFill>
              <a:srgbClr val="0078D3"/>
            </a:solidFill>
            <a:prstDash val="solid"/>
            <a:miter lim="800000"/>
          </a:ln>
          <a:effectLst/>
        </p:spPr>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marL="0" marR="0" lvl="0" indent="0" algn="ctr" defTabSz="9138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ndParaRPr>
          </a:p>
        </p:txBody>
      </p:sp>
      <p:sp>
        <p:nvSpPr>
          <p:cNvPr id="27" name="Oval 26">
            <a:extLst>
              <a:ext uri="{FF2B5EF4-FFF2-40B4-BE49-F238E27FC236}">
                <a16:creationId xmlns:a16="http://schemas.microsoft.com/office/drawing/2014/main" id="{0443CD8E-77FC-36FE-7CB7-BAB2C24BEA05}"/>
              </a:ext>
            </a:extLst>
          </p:cNvPr>
          <p:cNvSpPr/>
          <p:nvPr/>
        </p:nvSpPr>
        <p:spPr>
          <a:xfrm>
            <a:off x="7142187" y="2219149"/>
            <a:ext cx="802888" cy="802888"/>
          </a:xfrm>
          <a:prstGeom prst="ellipse">
            <a:avLst/>
          </a:prstGeom>
          <a:solidFill>
            <a:srgbClr val="FFFFFF"/>
          </a:solidFill>
          <a:ln w="19050" cap="flat" cmpd="sng" algn="ctr">
            <a:solidFill>
              <a:srgbClr val="0078D3"/>
            </a:solidFill>
            <a:prstDash val="solid"/>
            <a:miter lim="800000"/>
          </a:ln>
          <a:effectLst>
            <a:outerShdw blurRad="50800" dist="38100" dir="2700000" algn="tl" rotWithShape="0">
              <a:prstClr val="black">
                <a:alpha val="40000"/>
              </a:prstClr>
            </a:outerShdw>
          </a:effec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ndParaRPr>
          </a:p>
        </p:txBody>
      </p:sp>
      <p:pic>
        <p:nvPicPr>
          <p:cNvPr id="28" name="Graphic 27" descr="Box trolley">
            <a:extLst>
              <a:ext uri="{FF2B5EF4-FFF2-40B4-BE49-F238E27FC236}">
                <a16:creationId xmlns:a16="http://schemas.microsoft.com/office/drawing/2014/main" id="{E7A60416-BDF4-0F57-52B1-E9A3D13C889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232241" y="2303222"/>
            <a:ext cx="622780" cy="622780"/>
          </a:xfrm>
          <a:prstGeom prst="rect">
            <a:avLst/>
          </a:prstGeom>
          <a:effectLst/>
        </p:spPr>
      </p:pic>
      <p:cxnSp>
        <p:nvCxnSpPr>
          <p:cNvPr id="29" name="Straight Connector 28">
            <a:extLst>
              <a:ext uri="{FF2B5EF4-FFF2-40B4-BE49-F238E27FC236}">
                <a16:creationId xmlns:a16="http://schemas.microsoft.com/office/drawing/2014/main" id="{2C412716-45AF-F634-01F5-796668F9A606}"/>
              </a:ext>
            </a:extLst>
          </p:cNvPr>
          <p:cNvCxnSpPr>
            <a:cxnSpLocks/>
          </p:cNvCxnSpPr>
          <p:nvPr/>
        </p:nvCxnSpPr>
        <p:spPr>
          <a:xfrm flipH="1">
            <a:off x="594308" y="3969016"/>
            <a:ext cx="11389696" cy="0"/>
          </a:xfrm>
          <a:prstGeom prst="line">
            <a:avLst/>
          </a:prstGeom>
          <a:noFill/>
          <a:ln w="6350" cap="flat" cmpd="sng" algn="ctr">
            <a:solidFill>
              <a:srgbClr val="FFFFFF">
                <a:lumMod val="65000"/>
              </a:srgbClr>
            </a:solidFill>
            <a:prstDash val="dash"/>
            <a:headEnd type="none" w="lg" len="med"/>
            <a:tailEnd type="none" w="lg" len="med"/>
          </a:ln>
          <a:effectLst/>
        </p:spPr>
      </p:cxnSp>
      <p:sp>
        <p:nvSpPr>
          <p:cNvPr id="30" name="Rectangle 29">
            <a:extLst>
              <a:ext uri="{FF2B5EF4-FFF2-40B4-BE49-F238E27FC236}">
                <a16:creationId xmlns:a16="http://schemas.microsoft.com/office/drawing/2014/main" id="{EA38B9BB-1913-2E43-0000-567047F82FA1}"/>
              </a:ext>
            </a:extLst>
          </p:cNvPr>
          <p:cNvSpPr/>
          <p:nvPr/>
        </p:nvSpPr>
        <p:spPr bwMode="auto">
          <a:xfrm>
            <a:off x="8861812" y="1420769"/>
            <a:ext cx="3243845" cy="5147275"/>
          </a:xfrm>
          <a:prstGeom prst="rect">
            <a:avLst/>
          </a:prstGeom>
          <a:noFill/>
          <a:ln w="57150" cap="flat" cmpd="sng" algn="ctr">
            <a:solidFill>
              <a:srgbClr val="0078D3"/>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2">
            <a:extLst>
              <a:ext uri="{FF2B5EF4-FFF2-40B4-BE49-F238E27FC236}">
                <a16:creationId xmlns:a16="http://schemas.microsoft.com/office/drawing/2014/main" id="{01FBED37-26DC-69F2-27DC-B7A736A09CC1}"/>
              </a:ext>
            </a:extLst>
          </p:cNvPr>
          <p:cNvSpPr txBox="1">
            <a:spLocks/>
          </p:cNvSpPr>
          <p:nvPr/>
        </p:nvSpPr>
        <p:spPr>
          <a:xfrm>
            <a:off x="615057" y="378153"/>
            <a:ext cx="11304865"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ts val="3136"/>
              </a:lnSpc>
              <a:spcBef>
                <a:spcPct val="0"/>
              </a:spcBef>
              <a:spcAft>
                <a:spcPts val="0"/>
              </a:spcAft>
              <a:buClrTx/>
              <a:buSzTx/>
              <a:buFontTx/>
              <a:buNone/>
              <a:tabLst/>
              <a:defRPr/>
            </a:pPr>
            <a:r>
              <a:rPr kumimoji="0" lang="en-US" sz="3200" b="0" i="0" u="none" strike="noStrike" kern="1200" cap="none" spc="-49" normalizeH="0" baseline="0" noProof="0" dirty="0">
                <a:ln w="3175">
                  <a:noFill/>
                </a:ln>
                <a:solidFill>
                  <a:srgbClr val="0078D3"/>
                </a:solidFill>
                <a:effectLst/>
                <a:uLnTx/>
                <a:uFillTx/>
                <a:latin typeface="Segoe UI Semibold"/>
                <a:ea typeface="+mn-ea"/>
                <a:cs typeface="Segoe UI" pitchFamily="34" charset="0"/>
              </a:rPr>
              <a:t>Marketplace Rewards </a:t>
            </a:r>
            <a:r>
              <a:rPr kumimoji="0" lang="en-US" sz="2745" b="0" i="0" u="none" strike="noStrike" kern="1200" cap="none" spc="-49" normalizeH="0" baseline="0" noProof="0" dirty="0">
                <a:ln w="3175">
                  <a:noFill/>
                </a:ln>
                <a:solidFill>
                  <a:srgbClr val="3C3C41"/>
                </a:solidFill>
                <a:effectLst/>
                <a:uLnTx/>
                <a:uFillTx/>
                <a:latin typeface="Segoe UI Semibold"/>
                <a:ea typeface="+mn-ea"/>
                <a:cs typeface="Segoe UI" pitchFamily="34" charset="0"/>
              </a:rPr>
              <a:t>| </a:t>
            </a:r>
            <a:r>
              <a:rPr kumimoji="0" lang="en-US" sz="2500" b="0" i="0" u="none" strike="noStrike" kern="1200" cap="none" spc="-49" normalizeH="0" baseline="0" noProof="0" dirty="0">
                <a:ln w="3175">
                  <a:noFill/>
                </a:ln>
                <a:solidFill>
                  <a:srgbClr val="080808"/>
                </a:solidFill>
                <a:effectLst/>
                <a:uLnTx/>
                <a:uFillTx/>
                <a:latin typeface="Segoe UI Semibold"/>
                <a:ea typeface="+mn-ea"/>
                <a:cs typeface="Segoe UI" pitchFamily="34" charset="0"/>
              </a:rPr>
              <a:t>Earn more GTM benefits the more you transact</a:t>
            </a:r>
          </a:p>
        </p:txBody>
      </p:sp>
    </p:spTree>
    <p:extLst>
      <p:ext uri="{BB962C8B-B14F-4D97-AF65-F5344CB8AC3E}">
        <p14:creationId xmlns:p14="http://schemas.microsoft.com/office/powerpoint/2010/main" val="865917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7257B37-9654-B892-EEB7-2464148D21FE}"/>
              </a:ext>
            </a:extLst>
          </p:cNvPr>
          <p:cNvSpPr>
            <a:spLocks noGrp="1"/>
          </p:cNvSpPr>
          <p:nvPr>
            <p:ph type="title"/>
          </p:nvPr>
        </p:nvSpPr>
        <p:spPr>
          <a:xfrm>
            <a:off x="588263" y="457200"/>
            <a:ext cx="11018520" cy="553998"/>
          </a:xfrm>
        </p:spPr>
        <p:txBody>
          <a:bodyPr/>
          <a:lstStyle/>
          <a:p>
            <a:r>
              <a:rPr lang="en-US" dirty="0"/>
              <a:t>Offer types and Listing</a:t>
            </a:r>
          </a:p>
        </p:txBody>
      </p:sp>
      <p:graphicFrame>
        <p:nvGraphicFramePr>
          <p:cNvPr id="2" name="Table 1">
            <a:extLst>
              <a:ext uri="{FF2B5EF4-FFF2-40B4-BE49-F238E27FC236}">
                <a16:creationId xmlns:a16="http://schemas.microsoft.com/office/drawing/2014/main" id="{6CE0D584-C730-E365-4D3E-ADF90B799567}"/>
              </a:ext>
            </a:extLst>
          </p:cNvPr>
          <p:cNvGraphicFramePr>
            <a:graphicFrameLocks noGrp="1"/>
          </p:cNvGraphicFramePr>
          <p:nvPr>
            <p:extLst>
              <p:ext uri="{D42A27DB-BD31-4B8C-83A1-F6EECF244321}">
                <p14:modId xmlns:p14="http://schemas.microsoft.com/office/powerpoint/2010/main" val="455201825"/>
              </p:ext>
            </p:extLst>
          </p:nvPr>
        </p:nvGraphicFramePr>
        <p:xfrm>
          <a:off x="588264" y="1121135"/>
          <a:ext cx="11473865" cy="5349240"/>
        </p:xfrm>
        <a:graphic>
          <a:graphicData uri="http://schemas.openxmlformats.org/drawingml/2006/table">
            <a:tbl>
              <a:tblPr firstRow="1" bandRow="1">
                <a:tableStyleId>{5C22544A-7EE6-4342-B048-85BDC9FD1C3A}</a:tableStyleId>
              </a:tblPr>
              <a:tblGrid>
                <a:gridCol w="4174057">
                  <a:extLst>
                    <a:ext uri="{9D8B030D-6E8A-4147-A177-3AD203B41FA5}">
                      <a16:colId xmlns:a16="http://schemas.microsoft.com/office/drawing/2014/main" val="2315912668"/>
                    </a:ext>
                  </a:extLst>
                </a:gridCol>
                <a:gridCol w="1411821">
                  <a:extLst>
                    <a:ext uri="{9D8B030D-6E8A-4147-A177-3AD203B41FA5}">
                      <a16:colId xmlns:a16="http://schemas.microsoft.com/office/drawing/2014/main" val="2040185112"/>
                    </a:ext>
                  </a:extLst>
                </a:gridCol>
                <a:gridCol w="1382467">
                  <a:extLst>
                    <a:ext uri="{9D8B030D-6E8A-4147-A177-3AD203B41FA5}">
                      <a16:colId xmlns:a16="http://schemas.microsoft.com/office/drawing/2014/main" val="233087070"/>
                    </a:ext>
                  </a:extLst>
                </a:gridCol>
                <a:gridCol w="1491076">
                  <a:extLst>
                    <a:ext uri="{9D8B030D-6E8A-4147-A177-3AD203B41FA5}">
                      <a16:colId xmlns:a16="http://schemas.microsoft.com/office/drawing/2014/main" val="1204445855"/>
                    </a:ext>
                  </a:extLst>
                </a:gridCol>
                <a:gridCol w="1491076">
                  <a:extLst>
                    <a:ext uri="{9D8B030D-6E8A-4147-A177-3AD203B41FA5}">
                      <a16:colId xmlns:a16="http://schemas.microsoft.com/office/drawing/2014/main" val="293672517"/>
                    </a:ext>
                  </a:extLst>
                </a:gridCol>
                <a:gridCol w="1523368">
                  <a:extLst>
                    <a:ext uri="{9D8B030D-6E8A-4147-A177-3AD203B41FA5}">
                      <a16:colId xmlns:a16="http://schemas.microsoft.com/office/drawing/2014/main" val="3938106376"/>
                    </a:ext>
                  </a:extLst>
                </a:gridCol>
              </a:tblGrid>
              <a:tr h="476665">
                <a:tc>
                  <a:txBody>
                    <a:bodyPr/>
                    <a:lstStyle/>
                    <a:p>
                      <a:pPr algn="l" fontAlgn="t"/>
                      <a:r>
                        <a:rPr lang="en-US" sz="1300" dirty="0">
                          <a:effectLst/>
                        </a:rPr>
                        <a:t>Offer types and add-ins</a:t>
                      </a:r>
                    </a:p>
                  </a:txBody>
                  <a:tcPr/>
                </a:tc>
                <a:tc>
                  <a:txBody>
                    <a:bodyPr/>
                    <a:lstStyle/>
                    <a:p>
                      <a:pPr algn="l" fontAlgn="t"/>
                      <a:r>
                        <a:rPr lang="en-US" sz="1300">
                          <a:effectLst/>
                        </a:rPr>
                        <a:t>Contact Me</a:t>
                      </a:r>
                    </a:p>
                  </a:txBody>
                  <a:tcPr/>
                </a:tc>
                <a:tc>
                  <a:txBody>
                    <a:bodyPr/>
                    <a:lstStyle/>
                    <a:p>
                      <a:pPr algn="l" fontAlgn="t"/>
                      <a:r>
                        <a:rPr lang="en-US" sz="1300">
                          <a:effectLst/>
                        </a:rPr>
                        <a:t>Free Trial</a:t>
                      </a:r>
                    </a:p>
                  </a:txBody>
                  <a:tcPr/>
                </a:tc>
                <a:tc>
                  <a:txBody>
                    <a:bodyPr/>
                    <a:lstStyle/>
                    <a:p>
                      <a:pPr algn="l" fontAlgn="t"/>
                      <a:r>
                        <a:rPr lang="en-US" sz="1300">
                          <a:effectLst/>
                        </a:rPr>
                        <a:t>Get It Now (Free)</a:t>
                      </a:r>
                    </a:p>
                  </a:txBody>
                  <a:tcPr/>
                </a:tc>
                <a:tc>
                  <a:txBody>
                    <a:bodyPr/>
                    <a:lstStyle/>
                    <a:p>
                      <a:pPr algn="l" fontAlgn="t"/>
                      <a:r>
                        <a:rPr lang="en-US" sz="1300">
                          <a:effectLst/>
                        </a:rPr>
                        <a:t>BYOL</a:t>
                      </a:r>
                    </a:p>
                  </a:txBody>
                  <a:tcPr/>
                </a:tc>
                <a:tc>
                  <a:txBody>
                    <a:bodyPr/>
                    <a:lstStyle/>
                    <a:p>
                      <a:pPr algn="l" fontAlgn="t"/>
                      <a:r>
                        <a:rPr lang="en-US" sz="1300">
                          <a:effectLst/>
                        </a:rPr>
                        <a:t>Get It Now (Transact)</a:t>
                      </a:r>
                    </a:p>
                  </a:txBody>
                  <a:tcPr/>
                </a:tc>
                <a:extLst>
                  <a:ext uri="{0D108BD9-81ED-4DB2-BD59-A6C34878D82A}">
                    <a16:rowId xmlns:a16="http://schemas.microsoft.com/office/drawing/2014/main" val="853719853"/>
                  </a:ext>
                </a:extLst>
              </a:tr>
              <a:tr h="476665">
                <a:tc>
                  <a:txBody>
                    <a:bodyPr/>
                    <a:lstStyle/>
                    <a:p>
                      <a:pPr algn="l" fontAlgn="t"/>
                      <a:r>
                        <a:rPr lang="en-US" sz="1300" dirty="0">
                          <a:effectLst/>
                        </a:rPr>
                        <a:t>Azure Virtual Machine</a:t>
                      </a:r>
                    </a:p>
                  </a:txBody>
                  <a:tcPr anchor="ctr"/>
                </a:tc>
                <a:tc>
                  <a:txBody>
                    <a:bodyPr/>
                    <a:lstStyle/>
                    <a:p>
                      <a:pPr algn="l" fontAlgn="t"/>
                      <a:endParaRPr lang="en-US" sz="1300" dirty="0">
                        <a:effectLst/>
                      </a:endParaRPr>
                    </a:p>
                  </a:txBody>
                  <a:tcPr anchor="ctr"/>
                </a:tc>
                <a:tc>
                  <a:txBody>
                    <a:bodyPr/>
                    <a:lstStyle/>
                    <a:p>
                      <a:pPr algn="l" fontAlgn="t"/>
                      <a:endParaRPr lang="en-US" sz="1300">
                        <a:effectLst/>
                      </a:endParaRPr>
                    </a:p>
                  </a:txBody>
                  <a:tcPr anchor="ctr"/>
                </a:tc>
                <a:tc>
                  <a:txBody>
                    <a:bodyPr/>
                    <a:lstStyle/>
                    <a:p>
                      <a:pPr algn="l" fontAlgn="t"/>
                      <a:endParaRPr lang="en-US" sz="1300">
                        <a:effectLst/>
                      </a:endParaRPr>
                    </a:p>
                  </a:txBody>
                  <a:tcPr anchor="ctr"/>
                </a:tc>
                <a:tc>
                  <a:txBody>
                    <a:bodyPr/>
                    <a:lstStyle/>
                    <a:p>
                      <a:pPr algn="l" fontAlgn="t"/>
                      <a:r>
                        <a:rPr lang="en-US" sz="1300">
                          <a:effectLst/>
                        </a:rPr>
                        <a:t>Azure Marketplace</a:t>
                      </a:r>
                    </a:p>
                  </a:txBody>
                  <a:tcPr anchor="ctr"/>
                </a:tc>
                <a:tc>
                  <a:txBody>
                    <a:bodyPr/>
                    <a:lstStyle/>
                    <a:p>
                      <a:pPr algn="l" fontAlgn="t"/>
                      <a:r>
                        <a:rPr lang="en-US" sz="1300">
                          <a:effectLst/>
                        </a:rPr>
                        <a:t>Azure Marketplace</a:t>
                      </a:r>
                    </a:p>
                  </a:txBody>
                  <a:tcPr anchor="ctr"/>
                </a:tc>
                <a:extLst>
                  <a:ext uri="{0D108BD9-81ED-4DB2-BD59-A6C34878D82A}">
                    <a16:rowId xmlns:a16="http://schemas.microsoft.com/office/drawing/2014/main" val="2906827020"/>
                  </a:ext>
                </a:extLst>
              </a:tr>
              <a:tr h="476665">
                <a:tc>
                  <a:txBody>
                    <a:bodyPr/>
                    <a:lstStyle/>
                    <a:p>
                      <a:pPr algn="l" fontAlgn="t"/>
                      <a:r>
                        <a:rPr lang="en-US" sz="1300" dirty="0">
                          <a:effectLst/>
                        </a:rPr>
                        <a:t>Azure Application</a:t>
                      </a:r>
                    </a:p>
                  </a:txBody>
                  <a:tcPr anchor="ctr"/>
                </a:tc>
                <a:tc>
                  <a:txBody>
                    <a:bodyPr/>
                    <a:lstStyle/>
                    <a:p>
                      <a:pPr algn="l" fontAlgn="t"/>
                      <a:endParaRPr lang="en-US" sz="1300" dirty="0">
                        <a:effectLst/>
                      </a:endParaRPr>
                    </a:p>
                  </a:txBody>
                  <a:tcPr anchor="ctr"/>
                </a:tc>
                <a:tc>
                  <a:txBody>
                    <a:bodyPr/>
                    <a:lstStyle/>
                    <a:p>
                      <a:pPr algn="l" fontAlgn="t"/>
                      <a:endParaRPr lang="en-US" sz="1300">
                        <a:effectLst/>
                      </a:endParaRPr>
                    </a:p>
                  </a:txBody>
                  <a:tcPr anchor="ctr"/>
                </a:tc>
                <a:tc>
                  <a:txBody>
                    <a:bodyPr/>
                    <a:lstStyle/>
                    <a:p>
                      <a:pPr algn="l" fontAlgn="t"/>
                      <a:r>
                        <a:rPr lang="en-US" sz="1300" dirty="0">
                          <a:effectLst/>
                        </a:rPr>
                        <a:t>Azure Marketplace</a:t>
                      </a:r>
                    </a:p>
                  </a:txBody>
                  <a:tcPr anchor="ctr"/>
                </a:tc>
                <a:tc>
                  <a:txBody>
                    <a:bodyPr/>
                    <a:lstStyle/>
                    <a:p>
                      <a:pPr algn="l" fontAlgn="t"/>
                      <a:r>
                        <a:rPr lang="en-US" sz="1300">
                          <a:effectLst/>
                        </a:rPr>
                        <a:t>Azure Marketplace</a:t>
                      </a:r>
                    </a:p>
                  </a:txBody>
                  <a:tcPr anchor="ctr"/>
                </a:tc>
                <a:tc>
                  <a:txBody>
                    <a:bodyPr/>
                    <a:lstStyle/>
                    <a:p>
                      <a:pPr algn="l" fontAlgn="t"/>
                      <a:r>
                        <a:rPr lang="en-US" sz="1300" dirty="0">
                          <a:effectLst/>
                        </a:rPr>
                        <a:t>Azure Marketplace</a:t>
                      </a:r>
                    </a:p>
                  </a:txBody>
                  <a:tcPr anchor="ctr"/>
                </a:tc>
                <a:extLst>
                  <a:ext uri="{0D108BD9-81ED-4DB2-BD59-A6C34878D82A}">
                    <a16:rowId xmlns:a16="http://schemas.microsoft.com/office/drawing/2014/main" val="949880461"/>
                  </a:ext>
                </a:extLst>
              </a:tr>
              <a:tr h="476665">
                <a:tc>
                  <a:txBody>
                    <a:bodyPr/>
                    <a:lstStyle/>
                    <a:p>
                      <a:pPr algn="l" fontAlgn="t"/>
                      <a:r>
                        <a:rPr lang="en-US" sz="1300" dirty="0">
                          <a:effectLst/>
                        </a:rPr>
                        <a:t>Azure Container</a:t>
                      </a:r>
                    </a:p>
                  </a:txBody>
                  <a:tcPr anchor="ctr"/>
                </a:tc>
                <a:tc>
                  <a:txBody>
                    <a:bodyPr/>
                    <a:lstStyle/>
                    <a:p>
                      <a:pPr algn="l" fontAlgn="t"/>
                      <a:endParaRPr lang="en-US" sz="1300">
                        <a:effectLst/>
                      </a:endParaRPr>
                    </a:p>
                  </a:txBody>
                  <a:tcPr anchor="ctr"/>
                </a:tc>
                <a:tc>
                  <a:txBody>
                    <a:bodyPr/>
                    <a:lstStyle/>
                    <a:p>
                      <a:pPr algn="l" fontAlgn="t"/>
                      <a:endParaRPr lang="en-US" sz="1300" dirty="0">
                        <a:effectLst/>
                      </a:endParaRPr>
                    </a:p>
                  </a:txBody>
                  <a:tcPr anchor="ctr"/>
                </a:tc>
                <a:tc>
                  <a:txBody>
                    <a:bodyPr/>
                    <a:lstStyle/>
                    <a:p>
                      <a:pPr algn="l" fontAlgn="t"/>
                      <a:r>
                        <a:rPr lang="en-US" sz="1300">
                          <a:effectLst/>
                        </a:rPr>
                        <a:t>Azure Marketplace</a:t>
                      </a:r>
                    </a:p>
                  </a:txBody>
                  <a:tcPr anchor="ctr"/>
                </a:tc>
                <a:tc>
                  <a:txBody>
                    <a:bodyPr/>
                    <a:lstStyle/>
                    <a:p>
                      <a:pPr algn="l" fontAlgn="t"/>
                      <a:r>
                        <a:rPr lang="en-US" sz="1300" dirty="0">
                          <a:effectLst/>
                        </a:rPr>
                        <a:t>Azure Marketplace</a:t>
                      </a:r>
                    </a:p>
                  </a:txBody>
                  <a:tcPr anchor="ct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300" dirty="0">
                          <a:effectLst/>
                        </a:rPr>
                        <a:t>Azure Marketplace</a:t>
                      </a:r>
                    </a:p>
                  </a:txBody>
                  <a:tcPr anchor="ctr"/>
                </a:tc>
                <a:extLst>
                  <a:ext uri="{0D108BD9-81ED-4DB2-BD59-A6C34878D82A}">
                    <a16:rowId xmlns:a16="http://schemas.microsoft.com/office/drawing/2014/main" val="3410360467"/>
                  </a:ext>
                </a:extLst>
              </a:tr>
              <a:tr h="476665">
                <a:tc>
                  <a:txBody>
                    <a:bodyPr/>
                    <a:lstStyle/>
                    <a:p>
                      <a:pPr algn="l" fontAlgn="t"/>
                      <a:r>
                        <a:rPr lang="en-US" sz="1300" dirty="0">
                          <a:effectLst/>
                        </a:rPr>
                        <a:t>IoT Edge module</a:t>
                      </a:r>
                    </a:p>
                  </a:txBody>
                  <a:tcPr anchor="ctr"/>
                </a:tc>
                <a:tc>
                  <a:txBody>
                    <a:bodyPr/>
                    <a:lstStyle/>
                    <a:p>
                      <a:pPr algn="l" fontAlgn="t"/>
                      <a:endParaRPr lang="en-US" sz="1300">
                        <a:effectLst/>
                      </a:endParaRPr>
                    </a:p>
                  </a:txBody>
                  <a:tcPr anchor="ctr"/>
                </a:tc>
                <a:tc>
                  <a:txBody>
                    <a:bodyPr/>
                    <a:lstStyle/>
                    <a:p>
                      <a:pPr algn="l" fontAlgn="t"/>
                      <a:endParaRPr lang="en-US" sz="1300">
                        <a:effectLst/>
                      </a:endParaRPr>
                    </a:p>
                  </a:txBody>
                  <a:tcPr anchor="ctr"/>
                </a:tc>
                <a:tc>
                  <a:txBody>
                    <a:bodyPr/>
                    <a:lstStyle/>
                    <a:p>
                      <a:pPr algn="l" fontAlgn="t"/>
                      <a:r>
                        <a:rPr lang="en-US" sz="1300" dirty="0">
                          <a:effectLst/>
                        </a:rPr>
                        <a:t>Azure Marketplace</a:t>
                      </a:r>
                    </a:p>
                  </a:txBody>
                  <a:tcPr anchor="ctr"/>
                </a:tc>
                <a:tc>
                  <a:txBody>
                    <a:bodyPr/>
                    <a:lstStyle/>
                    <a:p>
                      <a:pPr algn="l" fontAlgn="t"/>
                      <a:r>
                        <a:rPr lang="en-US" sz="1300">
                          <a:effectLst/>
                        </a:rPr>
                        <a:t>Azure Marketplace</a:t>
                      </a:r>
                    </a:p>
                  </a:txBody>
                  <a:tcPr anchor="ctr"/>
                </a:tc>
                <a:tc>
                  <a:txBody>
                    <a:bodyPr/>
                    <a:lstStyle/>
                    <a:p>
                      <a:pPr algn="l" fontAlgn="t"/>
                      <a:endParaRPr lang="en-US" sz="1300">
                        <a:effectLst/>
                      </a:endParaRPr>
                    </a:p>
                  </a:txBody>
                  <a:tcPr anchor="ctr"/>
                </a:tc>
                <a:extLst>
                  <a:ext uri="{0D108BD9-81ED-4DB2-BD59-A6C34878D82A}">
                    <a16:rowId xmlns:a16="http://schemas.microsoft.com/office/drawing/2014/main" val="655722281"/>
                  </a:ext>
                </a:extLst>
              </a:tr>
              <a:tr h="476665">
                <a:tc>
                  <a:txBody>
                    <a:bodyPr/>
                    <a:lstStyle/>
                    <a:p>
                      <a:pPr algn="l" fontAlgn="t"/>
                      <a:r>
                        <a:rPr lang="en-US" sz="1300" dirty="0">
                          <a:effectLst/>
                        </a:rPr>
                        <a:t>Managed service</a:t>
                      </a:r>
                    </a:p>
                  </a:txBody>
                  <a:tcPr anchor="ctr"/>
                </a:tc>
                <a:tc>
                  <a:txBody>
                    <a:bodyPr/>
                    <a:lstStyle/>
                    <a:p>
                      <a:pPr algn="l" fontAlgn="t"/>
                      <a:endParaRPr lang="en-US" sz="1300">
                        <a:effectLst/>
                      </a:endParaRPr>
                    </a:p>
                  </a:txBody>
                  <a:tcPr anchor="ctr"/>
                </a:tc>
                <a:tc>
                  <a:txBody>
                    <a:bodyPr/>
                    <a:lstStyle/>
                    <a:p>
                      <a:pPr algn="l" fontAlgn="t"/>
                      <a:endParaRPr lang="en-US" sz="1300">
                        <a:effectLst/>
                      </a:endParaRPr>
                    </a:p>
                  </a:txBody>
                  <a:tcPr anchor="ctr"/>
                </a:tc>
                <a:tc>
                  <a:txBody>
                    <a:bodyPr/>
                    <a:lstStyle/>
                    <a:p>
                      <a:pPr algn="l" fontAlgn="t"/>
                      <a:endParaRPr lang="en-US" sz="1300" dirty="0">
                        <a:effectLst/>
                      </a:endParaRPr>
                    </a:p>
                  </a:txBody>
                  <a:tcPr anchor="ctr"/>
                </a:tc>
                <a:tc>
                  <a:txBody>
                    <a:bodyPr/>
                    <a:lstStyle/>
                    <a:p>
                      <a:pPr algn="l" fontAlgn="t"/>
                      <a:r>
                        <a:rPr lang="en-US" sz="1300">
                          <a:effectLst/>
                        </a:rPr>
                        <a:t>Azure Marketplace</a:t>
                      </a:r>
                    </a:p>
                  </a:txBody>
                  <a:tcPr anchor="ctr"/>
                </a:tc>
                <a:tc>
                  <a:txBody>
                    <a:bodyPr/>
                    <a:lstStyle/>
                    <a:p>
                      <a:pPr algn="l" fontAlgn="t"/>
                      <a:endParaRPr lang="en-US" sz="1300">
                        <a:effectLst/>
                      </a:endParaRPr>
                    </a:p>
                  </a:txBody>
                  <a:tcPr anchor="ctr"/>
                </a:tc>
                <a:extLst>
                  <a:ext uri="{0D108BD9-81ED-4DB2-BD59-A6C34878D82A}">
                    <a16:rowId xmlns:a16="http://schemas.microsoft.com/office/drawing/2014/main" val="2652224528"/>
                  </a:ext>
                </a:extLst>
              </a:tr>
              <a:tr h="476665">
                <a:tc>
                  <a:txBody>
                    <a:bodyPr/>
                    <a:lstStyle/>
                    <a:p>
                      <a:pPr algn="l" fontAlgn="t"/>
                      <a:r>
                        <a:rPr lang="en-US" sz="1300">
                          <a:effectLst/>
                        </a:rPr>
                        <a:t>Consulting service</a:t>
                      </a:r>
                    </a:p>
                  </a:txBody>
                  <a:tcPr anchor="ctr"/>
                </a:tc>
                <a:tc>
                  <a:txBody>
                    <a:bodyPr/>
                    <a:lstStyle/>
                    <a:p>
                      <a:pPr algn="l" fontAlgn="t"/>
                      <a:r>
                        <a:rPr lang="en-US" sz="1300">
                          <a:effectLst/>
                        </a:rPr>
                        <a:t>Both online stores</a:t>
                      </a:r>
                    </a:p>
                  </a:txBody>
                  <a:tcPr anchor="ctr"/>
                </a:tc>
                <a:tc>
                  <a:txBody>
                    <a:bodyPr/>
                    <a:lstStyle/>
                    <a:p>
                      <a:pPr algn="l" fontAlgn="t"/>
                      <a:endParaRPr lang="en-US" sz="1300">
                        <a:effectLst/>
                      </a:endParaRPr>
                    </a:p>
                  </a:txBody>
                  <a:tcPr anchor="ctr"/>
                </a:tc>
                <a:tc>
                  <a:txBody>
                    <a:bodyPr/>
                    <a:lstStyle/>
                    <a:p>
                      <a:pPr algn="l" fontAlgn="t"/>
                      <a:endParaRPr lang="en-US" sz="1300" dirty="0">
                        <a:effectLst/>
                      </a:endParaRPr>
                    </a:p>
                  </a:txBody>
                  <a:tcPr anchor="ctr"/>
                </a:tc>
                <a:tc>
                  <a:txBody>
                    <a:bodyPr/>
                    <a:lstStyle/>
                    <a:p>
                      <a:pPr algn="l" fontAlgn="t"/>
                      <a:endParaRPr lang="en-US" sz="1300" dirty="0">
                        <a:effectLst/>
                      </a:endParaRPr>
                    </a:p>
                  </a:txBody>
                  <a:tcPr anchor="ctr"/>
                </a:tc>
                <a:tc>
                  <a:txBody>
                    <a:bodyPr/>
                    <a:lstStyle/>
                    <a:p>
                      <a:pPr algn="l" fontAlgn="t"/>
                      <a:endParaRPr lang="en-US" sz="1300" dirty="0">
                        <a:effectLst/>
                      </a:endParaRPr>
                    </a:p>
                  </a:txBody>
                  <a:tcPr anchor="ctr"/>
                </a:tc>
                <a:extLst>
                  <a:ext uri="{0D108BD9-81ED-4DB2-BD59-A6C34878D82A}">
                    <a16:rowId xmlns:a16="http://schemas.microsoft.com/office/drawing/2014/main" val="916956440"/>
                  </a:ext>
                </a:extLst>
              </a:tr>
              <a:tr h="476665">
                <a:tc>
                  <a:txBody>
                    <a:bodyPr/>
                    <a:lstStyle/>
                    <a:p>
                      <a:pPr algn="l" fontAlgn="t"/>
                      <a:r>
                        <a:rPr lang="en-US" sz="1300">
                          <a:effectLst/>
                        </a:rPr>
                        <a:t>SaaS</a:t>
                      </a:r>
                    </a:p>
                  </a:txBody>
                  <a:tcPr anchor="ctr"/>
                </a:tc>
                <a:tc>
                  <a:txBody>
                    <a:bodyPr/>
                    <a:lstStyle/>
                    <a:p>
                      <a:pPr algn="l" fontAlgn="t"/>
                      <a:r>
                        <a:rPr lang="en-US" sz="1300">
                          <a:effectLst/>
                        </a:rPr>
                        <a:t>Both online stores</a:t>
                      </a:r>
                    </a:p>
                  </a:txBody>
                  <a:tcPr anchor="ctr"/>
                </a:tc>
                <a:tc>
                  <a:txBody>
                    <a:bodyPr/>
                    <a:lstStyle/>
                    <a:p>
                      <a:pPr algn="l" fontAlgn="t"/>
                      <a:r>
                        <a:rPr lang="en-US" sz="1300">
                          <a:effectLst/>
                        </a:rPr>
                        <a:t>Both online stores</a:t>
                      </a:r>
                    </a:p>
                  </a:txBody>
                  <a:tcPr anchor="ctr"/>
                </a:tc>
                <a:tc>
                  <a:txBody>
                    <a:bodyPr/>
                    <a:lstStyle/>
                    <a:p>
                      <a:pPr algn="l" fontAlgn="t"/>
                      <a:r>
                        <a:rPr lang="en-US" sz="1300" dirty="0">
                          <a:effectLst/>
                        </a:rPr>
                        <a:t>Both online stores</a:t>
                      </a:r>
                    </a:p>
                  </a:txBody>
                  <a:tcPr anchor="ctr"/>
                </a:tc>
                <a:tc>
                  <a:txBody>
                    <a:bodyPr/>
                    <a:lstStyle/>
                    <a:p>
                      <a:pPr algn="l" fontAlgn="t"/>
                      <a:endParaRPr lang="en-US" sz="1300" dirty="0">
                        <a:effectLst/>
                      </a:endParaRPr>
                    </a:p>
                  </a:txBody>
                  <a:tcPr anchor="ctr"/>
                </a:tc>
                <a:tc>
                  <a:txBody>
                    <a:bodyPr/>
                    <a:lstStyle/>
                    <a:p>
                      <a:pPr algn="l" fontAlgn="t"/>
                      <a:r>
                        <a:rPr lang="en-US" sz="1300" dirty="0">
                          <a:effectLst/>
                        </a:rPr>
                        <a:t>Both online stores</a:t>
                      </a:r>
                    </a:p>
                  </a:txBody>
                  <a:tcPr anchor="ctr"/>
                </a:tc>
                <a:extLst>
                  <a:ext uri="{0D108BD9-81ED-4DB2-BD59-A6C34878D82A}">
                    <a16:rowId xmlns:a16="http://schemas.microsoft.com/office/drawing/2014/main" val="2596563374"/>
                  </a:ext>
                </a:extLst>
              </a:tr>
              <a:tr h="280391">
                <a:tc>
                  <a:txBody>
                    <a:bodyPr/>
                    <a:lstStyle/>
                    <a:p>
                      <a:pPr algn="l" fontAlgn="t"/>
                      <a:r>
                        <a:rPr lang="en-US" sz="1300">
                          <a:effectLst/>
                        </a:rPr>
                        <a:t>Microsoft 365 App</a:t>
                      </a:r>
                    </a:p>
                  </a:txBody>
                  <a:tcPr anchor="ctr"/>
                </a:tc>
                <a:tc>
                  <a:txBody>
                    <a:bodyPr/>
                    <a:lstStyle/>
                    <a:p>
                      <a:pPr algn="l" fontAlgn="t"/>
                      <a:r>
                        <a:rPr lang="en-US" sz="1300">
                          <a:effectLst/>
                        </a:rPr>
                        <a:t>AppSource</a:t>
                      </a:r>
                    </a:p>
                  </a:txBody>
                  <a:tcPr anchor="ctr"/>
                </a:tc>
                <a:tc>
                  <a:txBody>
                    <a:bodyPr/>
                    <a:lstStyle/>
                    <a:p>
                      <a:pPr algn="l" fontAlgn="t"/>
                      <a:r>
                        <a:rPr lang="en-US" sz="1300">
                          <a:effectLst/>
                        </a:rPr>
                        <a:t>AppSource</a:t>
                      </a:r>
                    </a:p>
                  </a:txBody>
                  <a:tcPr anchor="ctr"/>
                </a:tc>
                <a:tc>
                  <a:txBody>
                    <a:bodyPr/>
                    <a:lstStyle/>
                    <a:p>
                      <a:pPr algn="l" fontAlgn="t"/>
                      <a:endParaRPr lang="en-US" sz="1300">
                        <a:effectLst/>
                      </a:endParaRPr>
                    </a:p>
                  </a:txBody>
                  <a:tcPr anchor="ctr"/>
                </a:tc>
                <a:tc>
                  <a:txBody>
                    <a:bodyPr/>
                    <a:lstStyle/>
                    <a:p>
                      <a:pPr algn="l" fontAlgn="t"/>
                      <a:endParaRPr lang="en-US" sz="1300" dirty="0">
                        <a:effectLst/>
                      </a:endParaRPr>
                    </a:p>
                  </a:txBody>
                  <a:tcPr anchor="ctr"/>
                </a:tc>
                <a:tc>
                  <a:txBody>
                    <a:bodyPr/>
                    <a:lstStyle/>
                    <a:p>
                      <a:pPr algn="l" fontAlgn="t"/>
                      <a:r>
                        <a:rPr lang="en-US" sz="1300" dirty="0">
                          <a:effectLst/>
                        </a:rPr>
                        <a:t>AppSource </a:t>
                      </a:r>
                    </a:p>
                  </a:txBody>
                  <a:tcPr anchor="ctr"/>
                </a:tc>
                <a:extLst>
                  <a:ext uri="{0D108BD9-81ED-4DB2-BD59-A6C34878D82A}">
                    <a16:rowId xmlns:a16="http://schemas.microsoft.com/office/drawing/2014/main" val="565455795"/>
                  </a:ext>
                </a:extLst>
              </a:tr>
              <a:tr h="280391">
                <a:tc>
                  <a:txBody>
                    <a:bodyPr/>
                    <a:lstStyle/>
                    <a:p>
                      <a:pPr algn="l" fontAlgn="t"/>
                      <a:r>
                        <a:rPr lang="en-US" sz="1300">
                          <a:effectLst/>
                        </a:rPr>
                        <a:t>Dynamics 365 Business Central</a:t>
                      </a:r>
                    </a:p>
                  </a:txBody>
                  <a:tcPr anchor="ctr"/>
                </a:tc>
                <a:tc>
                  <a:txBody>
                    <a:bodyPr/>
                    <a:lstStyle/>
                    <a:p>
                      <a:pPr algn="l" fontAlgn="t"/>
                      <a:r>
                        <a:rPr lang="en-US" sz="1300">
                          <a:effectLst/>
                        </a:rPr>
                        <a:t>AppSource</a:t>
                      </a:r>
                    </a:p>
                  </a:txBody>
                  <a:tcPr anchor="ctr"/>
                </a:tc>
                <a:tc>
                  <a:txBody>
                    <a:bodyPr/>
                    <a:lstStyle/>
                    <a:p>
                      <a:pPr algn="l" fontAlgn="t"/>
                      <a:r>
                        <a:rPr lang="en-US" sz="1300">
                          <a:effectLst/>
                        </a:rPr>
                        <a:t>AppSource</a:t>
                      </a:r>
                    </a:p>
                  </a:txBody>
                  <a:tcPr anchor="ctr"/>
                </a:tc>
                <a:tc>
                  <a:txBody>
                    <a:bodyPr/>
                    <a:lstStyle/>
                    <a:p>
                      <a:pPr algn="l" fontAlgn="t"/>
                      <a:endParaRPr lang="en-US" sz="1300">
                        <a:effectLst/>
                      </a:endParaRPr>
                    </a:p>
                  </a:txBody>
                  <a:tcPr anchor="ctr"/>
                </a:tc>
                <a:tc>
                  <a:txBody>
                    <a:bodyPr/>
                    <a:lstStyle/>
                    <a:p>
                      <a:pPr algn="l" fontAlgn="t"/>
                      <a:endParaRPr lang="en-US" sz="1300" dirty="0">
                        <a:effectLst/>
                      </a:endParaRPr>
                    </a:p>
                  </a:txBody>
                  <a:tcPr anchor="ctr"/>
                </a:tc>
                <a:tc>
                  <a:txBody>
                    <a:bodyPr/>
                    <a:lstStyle/>
                    <a:p>
                      <a:pPr algn="l" fontAlgn="t"/>
                      <a:endParaRPr lang="en-US" sz="1300" dirty="0">
                        <a:effectLst/>
                      </a:endParaRPr>
                    </a:p>
                  </a:txBody>
                  <a:tcPr anchor="ctr"/>
                </a:tc>
                <a:extLst>
                  <a:ext uri="{0D108BD9-81ED-4DB2-BD59-A6C34878D82A}">
                    <a16:rowId xmlns:a16="http://schemas.microsoft.com/office/drawing/2014/main" val="1375873347"/>
                  </a:ext>
                </a:extLst>
              </a:tr>
              <a:tr h="280391">
                <a:tc>
                  <a:txBody>
                    <a:bodyPr/>
                    <a:lstStyle/>
                    <a:p>
                      <a:pPr algn="l" fontAlgn="t"/>
                      <a:r>
                        <a:rPr lang="en-US" sz="1300">
                          <a:effectLst/>
                        </a:rPr>
                        <a:t>Dynamics 365 apps on Dataverse and Power Apps</a:t>
                      </a:r>
                    </a:p>
                  </a:txBody>
                  <a:tcPr anchor="ctr"/>
                </a:tc>
                <a:tc>
                  <a:txBody>
                    <a:bodyPr/>
                    <a:lstStyle/>
                    <a:p>
                      <a:pPr algn="l" fontAlgn="t"/>
                      <a:r>
                        <a:rPr lang="en-US" sz="1300">
                          <a:effectLst/>
                        </a:rPr>
                        <a:t>AppSource</a:t>
                      </a:r>
                    </a:p>
                  </a:txBody>
                  <a:tcPr anchor="ctr"/>
                </a:tc>
                <a:tc>
                  <a:txBody>
                    <a:bodyPr/>
                    <a:lstStyle/>
                    <a:p>
                      <a:pPr algn="l" fontAlgn="t"/>
                      <a:r>
                        <a:rPr lang="en-US" sz="1300">
                          <a:effectLst/>
                        </a:rPr>
                        <a:t>AppSource</a:t>
                      </a:r>
                    </a:p>
                  </a:txBody>
                  <a:tcPr anchor="ctr"/>
                </a:tc>
                <a:tc>
                  <a:txBody>
                    <a:bodyPr/>
                    <a:lstStyle/>
                    <a:p>
                      <a:pPr algn="l" fontAlgn="t"/>
                      <a:endParaRPr lang="en-US" sz="1300">
                        <a:effectLst/>
                      </a:endParaRPr>
                    </a:p>
                  </a:txBody>
                  <a:tcPr anchor="ctr"/>
                </a:tc>
                <a:tc>
                  <a:txBody>
                    <a:bodyPr/>
                    <a:lstStyle/>
                    <a:p>
                      <a:pPr algn="l" fontAlgn="t"/>
                      <a:endParaRPr lang="en-US" sz="1300" dirty="0">
                        <a:effectLst/>
                      </a:endParaRPr>
                    </a:p>
                  </a:txBody>
                  <a:tcPr anchor="ctr"/>
                </a:tc>
                <a:tc>
                  <a:txBody>
                    <a:bodyPr/>
                    <a:lstStyle/>
                    <a:p>
                      <a:pPr algn="l" fontAlgn="t"/>
                      <a:r>
                        <a:rPr lang="en-US" sz="1300" dirty="0">
                          <a:effectLst/>
                        </a:rPr>
                        <a:t>AppSource</a:t>
                      </a:r>
                    </a:p>
                  </a:txBody>
                  <a:tcPr anchor="ctr"/>
                </a:tc>
                <a:extLst>
                  <a:ext uri="{0D108BD9-81ED-4DB2-BD59-A6C34878D82A}">
                    <a16:rowId xmlns:a16="http://schemas.microsoft.com/office/drawing/2014/main" val="2106542534"/>
                  </a:ext>
                </a:extLst>
              </a:tr>
              <a:tr h="280391">
                <a:tc>
                  <a:txBody>
                    <a:bodyPr/>
                    <a:lstStyle/>
                    <a:p>
                      <a:pPr algn="l" fontAlgn="t"/>
                      <a:r>
                        <a:rPr lang="en-US" sz="1300">
                          <a:effectLst/>
                        </a:rPr>
                        <a:t>Dynamics 365 Operations Apps</a:t>
                      </a:r>
                    </a:p>
                  </a:txBody>
                  <a:tcPr anchor="ctr"/>
                </a:tc>
                <a:tc>
                  <a:txBody>
                    <a:bodyPr/>
                    <a:lstStyle/>
                    <a:p>
                      <a:pPr algn="l" fontAlgn="t"/>
                      <a:r>
                        <a:rPr lang="en-US" sz="1300">
                          <a:effectLst/>
                        </a:rPr>
                        <a:t>AppSource</a:t>
                      </a:r>
                    </a:p>
                  </a:txBody>
                  <a:tcPr anchor="ctr"/>
                </a:tc>
                <a:tc>
                  <a:txBody>
                    <a:bodyPr/>
                    <a:lstStyle/>
                    <a:p>
                      <a:pPr algn="l" fontAlgn="t"/>
                      <a:r>
                        <a:rPr lang="en-US" sz="1300">
                          <a:effectLst/>
                        </a:rPr>
                        <a:t>AppSource</a:t>
                      </a:r>
                    </a:p>
                  </a:txBody>
                  <a:tcPr anchor="ctr"/>
                </a:tc>
                <a:tc>
                  <a:txBody>
                    <a:bodyPr/>
                    <a:lstStyle/>
                    <a:p>
                      <a:pPr algn="l" fontAlgn="t"/>
                      <a:endParaRPr lang="en-US" sz="1300">
                        <a:effectLst/>
                      </a:endParaRPr>
                    </a:p>
                  </a:txBody>
                  <a:tcPr anchor="ctr"/>
                </a:tc>
                <a:tc>
                  <a:txBody>
                    <a:bodyPr/>
                    <a:lstStyle/>
                    <a:p>
                      <a:pPr algn="l" fontAlgn="t"/>
                      <a:endParaRPr lang="en-US" sz="1300">
                        <a:effectLst/>
                      </a:endParaRPr>
                    </a:p>
                  </a:txBody>
                  <a:tcPr anchor="ctr"/>
                </a:tc>
                <a:tc>
                  <a:txBody>
                    <a:bodyPr/>
                    <a:lstStyle/>
                    <a:p>
                      <a:pPr algn="l" fontAlgn="t"/>
                      <a:endParaRPr lang="en-US" sz="1300" dirty="0">
                        <a:effectLst/>
                      </a:endParaRPr>
                    </a:p>
                  </a:txBody>
                  <a:tcPr anchor="ctr"/>
                </a:tc>
                <a:extLst>
                  <a:ext uri="{0D108BD9-81ED-4DB2-BD59-A6C34878D82A}">
                    <a16:rowId xmlns:a16="http://schemas.microsoft.com/office/drawing/2014/main" val="1265193818"/>
                  </a:ext>
                </a:extLst>
              </a:tr>
              <a:tr h="280391">
                <a:tc>
                  <a:txBody>
                    <a:bodyPr/>
                    <a:lstStyle/>
                    <a:p>
                      <a:pPr algn="l" fontAlgn="t"/>
                      <a:r>
                        <a:rPr lang="en-US" sz="1300" b="0" dirty="0">
                          <a:solidFill>
                            <a:srgbClr val="161616"/>
                          </a:solidFill>
                          <a:effectLst/>
                        </a:rPr>
                        <a:t>Power BI App</a:t>
                      </a:r>
                      <a:endParaRPr lang="en-US" sz="1300" b="0" i="0" dirty="0">
                        <a:solidFill>
                          <a:srgbClr val="161616"/>
                        </a:solidFill>
                        <a:effectLst/>
                        <a:latin typeface="Segoe UI" panose="020B0502040204020203" pitchFamily="34" charset="0"/>
                      </a:endParaRPr>
                    </a:p>
                  </a:txBody>
                  <a:tcPr anchor="ctr"/>
                </a:tc>
                <a:tc>
                  <a:txBody>
                    <a:bodyPr/>
                    <a:lstStyle/>
                    <a:p>
                      <a:pPr algn="l" fontAlgn="t"/>
                      <a:endParaRPr lang="en-US" sz="1300" b="0" i="0">
                        <a:solidFill>
                          <a:srgbClr val="161616"/>
                        </a:solidFill>
                        <a:effectLst/>
                        <a:latin typeface="Segoe UI" panose="020B0502040204020203" pitchFamily="34" charset="0"/>
                      </a:endParaRPr>
                    </a:p>
                  </a:txBody>
                  <a:tcPr anchor="ctr"/>
                </a:tc>
                <a:tc>
                  <a:txBody>
                    <a:bodyPr/>
                    <a:lstStyle/>
                    <a:p>
                      <a:pPr algn="l" fontAlgn="t"/>
                      <a:endParaRPr lang="en-US" sz="1300" b="0" i="0">
                        <a:solidFill>
                          <a:srgbClr val="161616"/>
                        </a:solidFill>
                        <a:effectLst/>
                        <a:latin typeface="Segoe UI" panose="020B0502040204020203" pitchFamily="34" charset="0"/>
                      </a:endParaRPr>
                    </a:p>
                  </a:txBody>
                  <a:tcPr anchor="ctr"/>
                </a:tc>
                <a:tc>
                  <a:txBody>
                    <a:bodyPr/>
                    <a:lstStyle/>
                    <a:p>
                      <a:pPr algn="l" fontAlgn="t"/>
                      <a:r>
                        <a:rPr lang="en-US" sz="1300" b="0">
                          <a:solidFill>
                            <a:srgbClr val="161616"/>
                          </a:solidFill>
                          <a:effectLst/>
                        </a:rPr>
                        <a:t>AppSource</a:t>
                      </a:r>
                      <a:endParaRPr lang="en-US" sz="1300" b="0" i="0">
                        <a:solidFill>
                          <a:srgbClr val="161616"/>
                        </a:solidFill>
                        <a:effectLst/>
                        <a:latin typeface="Segoe UI" panose="020B0502040204020203" pitchFamily="34" charset="0"/>
                      </a:endParaRPr>
                    </a:p>
                  </a:txBody>
                  <a:tcPr anchor="ctr"/>
                </a:tc>
                <a:tc>
                  <a:txBody>
                    <a:bodyPr/>
                    <a:lstStyle/>
                    <a:p>
                      <a:pPr algn="l" fontAlgn="t"/>
                      <a:endParaRPr lang="en-US" sz="1300" b="0" i="0">
                        <a:solidFill>
                          <a:srgbClr val="161616"/>
                        </a:solidFill>
                        <a:effectLst/>
                        <a:latin typeface="Segoe UI" panose="020B0502040204020203" pitchFamily="34" charset="0"/>
                      </a:endParaRPr>
                    </a:p>
                  </a:txBody>
                  <a:tcPr anchor="ctr"/>
                </a:tc>
                <a:tc>
                  <a:txBody>
                    <a:bodyPr/>
                    <a:lstStyle/>
                    <a:p>
                      <a:endParaRPr lang="en-US" sz="1300" dirty="0"/>
                    </a:p>
                  </a:txBody>
                  <a:tcPr anchor="ctr"/>
                </a:tc>
                <a:extLst>
                  <a:ext uri="{0D108BD9-81ED-4DB2-BD59-A6C34878D82A}">
                    <a16:rowId xmlns:a16="http://schemas.microsoft.com/office/drawing/2014/main" val="3526422984"/>
                  </a:ext>
                </a:extLst>
              </a:tr>
            </a:tbl>
          </a:graphicData>
        </a:graphic>
      </p:graphicFrame>
      <p:sp>
        <p:nvSpPr>
          <p:cNvPr id="4" name="TextBox 3">
            <a:extLst>
              <a:ext uri="{FF2B5EF4-FFF2-40B4-BE49-F238E27FC236}">
                <a16:creationId xmlns:a16="http://schemas.microsoft.com/office/drawing/2014/main" id="{2CF347F9-0EEB-9BF4-739F-68C7918490EB}"/>
              </a:ext>
            </a:extLst>
          </p:cNvPr>
          <p:cNvSpPr txBox="1"/>
          <p:nvPr/>
        </p:nvSpPr>
        <p:spPr>
          <a:xfrm>
            <a:off x="8221647" y="67585"/>
            <a:ext cx="4164495" cy="461665"/>
          </a:xfrm>
          <a:prstGeom prst="rect">
            <a:avLst/>
          </a:prstGeom>
          <a:noFill/>
        </p:spPr>
        <p:txBody>
          <a:bodyPr wrap="square">
            <a:spAutoFit/>
          </a:bodyPr>
          <a:lstStyle/>
          <a:p>
            <a:r>
              <a:rPr lang="en-US" sz="1200" dirty="0">
                <a:hlinkClick r:id="rId2"/>
              </a:rPr>
              <a:t>Introduction to listing options - Microsoft commercial marketplace - Marketplace publisher | Microsoft Learn</a:t>
            </a:r>
            <a:endParaRPr lang="en-US" sz="1200" dirty="0"/>
          </a:p>
        </p:txBody>
      </p:sp>
      <p:sp>
        <p:nvSpPr>
          <p:cNvPr id="3" name="Rectangle 2">
            <a:extLst>
              <a:ext uri="{FF2B5EF4-FFF2-40B4-BE49-F238E27FC236}">
                <a16:creationId xmlns:a16="http://schemas.microsoft.com/office/drawing/2014/main" id="{48FC694C-0E9D-FAB0-D328-D84FBC78F0F0}"/>
              </a:ext>
            </a:extLst>
          </p:cNvPr>
          <p:cNvSpPr/>
          <p:nvPr/>
        </p:nvSpPr>
        <p:spPr bwMode="auto">
          <a:xfrm>
            <a:off x="451356" y="4506873"/>
            <a:ext cx="11747679" cy="55399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BC526A8B-00D3-DFEB-473F-2D79F82B7632}"/>
              </a:ext>
            </a:extLst>
          </p:cNvPr>
          <p:cNvSpPr/>
          <p:nvPr/>
        </p:nvSpPr>
        <p:spPr bwMode="auto">
          <a:xfrm>
            <a:off x="384219" y="1620255"/>
            <a:ext cx="11747679" cy="147711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8082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37BA-7B1C-A7DE-0642-9655F30BE7EA}"/>
              </a:ext>
            </a:extLst>
          </p:cNvPr>
          <p:cNvSpPr>
            <a:spLocks noGrp="1"/>
          </p:cNvSpPr>
          <p:nvPr>
            <p:ph type="title"/>
          </p:nvPr>
        </p:nvSpPr>
        <p:spPr/>
        <p:txBody>
          <a:bodyPr/>
          <a:lstStyle/>
          <a:p>
            <a:r>
              <a:rPr lang="en-US" dirty="0"/>
              <a:t>Transactable Offers</a:t>
            </a:r>
          </a:p>
        </p:txBody>
      </p:sp>
      <p:pic>
        <p:nvPicPr>
          <p:cNvPr id="1026" name="Picture 2" descr=" ">
            <a:extLst>
              <a:ext uri="{FF2B5EF4-FFF2-40B4-BE49-F238E27FC236}">
                <a16:creationId xmlns:a16="http://schemas.microsoft.com/office/drawing/2014/main" id="{BEFD0160-D7F2-F6ED-A4CA-4EEE801FDA7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5884206" y="52388"/>
            <a:ext cx="6035675" cy="68056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73A42E83-F0D1-FF7F-0C19-C594B57A0EDB}"/>
              </a:ext>
            </a:extLst>
          </p:cNvPr>
          <p:cNvSpPr/>
          <p:nvPr/>
        </p:nvSpPr>
        <p:spPr>
          <a:xfrm>
            <a:off x="5705341" y="2501249"/>
            <a:ext cx="6486659" cy="3963945"/>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graphicFrame>
        <p:nvGraphicFramePr>
          <p:cNvPr id="5" name="Table 4">
            <a:extLst>
              <a:ext uri="{FF2B5EF4-FFF2-40B4-BE49-F238E27FC236}">
                <a16:creationId xmlns:a16="http://schemas.microsoft.com/office/drawing/2014/main" id="{6E5C6591-7200-5D4F-FA49-259CE8797E3E}"/>
              </a:ext>
            </a:extLst>
          </p:cNvPr>
          <p:cNvGraphicFramePr>
            <a:graphicFrameLocks noGrp="1"/>
          </p:cNvGraphicFramePr>
          <p:nvPr>
            <p:extLst>
              <p:ext uri="{D42A27DB-BD31-4B8C-83A1-F6EECF244321}">
                <p14:modId xmlns:p14="http://schemas.microsoft.com/office/powerpoint/2010/main" val="1010645211"/>
              </p:ext>
            </p:extLst>
          </p:nvPr>
        </p:nvGraphicFramePr>
        <p:xfrm>
          <a:off x="477130" y="1220639"/>
          <a:ext cx="4956092" cy="4583520"/>
        </p:xfrm>
        <a:graphic>
          <a:graphicData uri="http://schemas.openxmlformats.org/drawingml/2006/table">
            <a:tbl>
              <a:tblPr firstRow="1" bandRow="1">
                <a:tableStyleId>{5C22544A-7EE6-4342-B048-85BDC9FD1C3A}</a:tableStyleId>
              </a:tblPr>
              <a:tblGrid>
                <a:gridCol w="1596369">
                  <a:extLst>
                    <a:ext uri="{9D8B030D-6E8A-4147-A177-3AD203B41FA5}">
                      <a16:colId xmlns:a16="http://schemas.microsoft.com/office/drawing/2014/main" val="135224864"/>
                    </a:ext>
                  </a:extLst>
                </a:gridCol>
                <a:gridCol w="1126901">
                  <a:extLst>
                    <a:ext uri="{9D8B030D-6E8A-4147-A177-3AD203B41FA5}">
                      <a16:colId xmlns:a16="http://schemas.microsoft.com/office/drawing/2014/main" val="117737895"/>
                    </a:ext>
                  </a:extLst>
                </a:gridCol>
                <a:gridCol w="959476">
                  <a:extLst>
                    <a:ext uri="{9D8B030D-6E8A-4147-A177-3AD203B41FA5}">
                      <a16:colId xmlns:a16="http://schemas.microsoft.com/office/drawing/2014/main" val="3660801485"/>
                    </a:ext>
                  </a:extLst>
                </a:gridCol>
                <a:gridCol w="1273346">
                  <a:extLst>
                    <a:ext uri="{9D8B030D-6E8A-4147-A177-3AD203B41FA5}">
                      <a16:colId xmlns:a16="http://schemas.microsoft.com/office/drawing/2014/main" val="1923838923"/>
                    </a:ext>
                  </a:extLst>
                </a:gridCol>
              </a:tblGrid>
              <a:tr h="478784">
                <a:tc>
                  <a:txBody>
                    <a:bodyPr/>
                    <a:lstStyle/>
                    <a:p>
                      <a:pPr algn="l" fontAlgn="t"/>
                      <a:r>
                        <a:rPr lang="en-US" sz="1400">
                          <a:effectLst/>
                        </a:rPr>
                        <a:t>Offer type</a:t>
                      </a:r>
                    </a:p>
                  </a:txBody>
                  <a:tcPr/>
                </a:tc>
                <a:tc>
                  <a:txBody>
                    <a:bodyPr/>
                    <a:lstStyle/>
                    <a:p>
                      <a:pPr algn="l" fontAlgn="t"/>
                      <a:r>
                        <a:rPr lang="en-US" sz="1400">
                          <a:effectLst/>
                        </a:rPr>
                        <a:t>Billing cadence</a:t>
                      </a:r>
                    </a:p>
                  </a:txBody>
                  <a:tcPr/>
                </a:tc>
                <a:tc>
                  <a:txBody>
                    <a:bodyPr/>
                    <a:lstStyle/>
                    <a:p>
                      <a:pPr algn="l" fontAlgn="t"/>
                      <a:r>
                        <a:rPr lang="en-US" sz="1400" dirty="0">
                          <a:effectLst/>
                        </a:rPr>
                        <a:t>Metered billing</a:t>
                      </a:r>
                    </a:p>
                  </a:txBody>
                  <a:tcPr/>
                </a:tc>
                <a:tc>
                  <a:txBody>
                    <a:bodyPr/>
                    <a:lstStyle/>
                    <a:p>
                      <a:pPr algn="l" fontAlgn="t"/>
                      <a:r>
                        <a:rPr lang="en-US" sz="1400">
                          <a:effectLst/>
                        </a:rPr>
                        <a:t>Pricing model</a:t>
                      </a:r>
                    </a:p>
                  </a:txBody>
                  <a:tcPr/>
                </a:tc>
                <a:extLst>
                  <a:ext uri="{0D108BD9-81ED-4DB2-BD59-A6C34878D82A}">
                    <a16:rowId xmlns:a16="http://schemas.microsoft.com/office/drawing/2014/main" val="2560471852"/>
                  </a:ext>
                </a:extLst>
              </a:tr>
              <a:tr h="1040160">
                <a:tc>
                  <a:txBody>
                    <a:bodyPr/>
                    <a:lstStyle/>
                    <a:p>
                      <a:pPr algn="l" fontAlgn="t"/>
                      <a:r>
                        <a:rPr lang="en-US" sz="1400" dirty="0">
                          <a:effectLst/>
                        </a:rPr>
                        <a:t>Azure Virtual Machine</a:t>
                      </a:r>
                    </a:p>
                  </a:txBody>
                  <a:tcPr/>
                </a:tc>
                <a:tc>
                  <a:txBody>
                    <a:bodyPr/>
                    <a:lstStyle/>
                    <a:p>
                      <a:pPr algn="l" fontAlgn="t"/>
                      <a:r>
                        <a:rPr lang="en-US" sz="1400" dirty="0">
                          <a:effectLst/>
                        </a:rPr>
                        <a:t>Monthly and upfront</a:t>
                      </a:r>
                    </a:p>
                  </a:txBody>
                  <a:tcPr/>
                </a:tc>
                <a:tc>
                  <a:txBody>
                    <a:bodyPr/>
                    <a:lstStyle/>
                    <a:p>
                      <a:pPr algn="l" fontAlgn="t"/>
                      <a:r>
                        <a:rPr lang="en-US" sz="1400" dirty="0">
                          <a:effectLst/>
                        </a:rPr>
                        <a:t>No</a:t>
                      </a:r>
                    </a:p>
                  </a:txBody>
                  <a:tcPr/>
                </a:tc>
                <a:tc>
                  <a:txBody>
                    <a:bodyPr/>
                    <a:lstStyle/>
                    <a:p>
                      <a:pPr algn="l" fontAlgn="t"/>
                      <a:r>
                        <a:rPr lang="en-US" sz="1400" dirty="0">
                          <a:effectLst/>
                        </a:rPr>
                        <a:t>Usage-based, BYOL</a:t>
                      </a:r>
                    </a:p>
                  </a:txBody>
                  <a:tcPr/>
                </a:tc>
                <a:extLst>
                  <a:ext uri="{0D108BD9-81ED-4DB2-BD59-A6C34878D82A}">
                    <a16:rowId xmlns:a16="http://schemas.microsoft.com/office/drawing/2014/main" val="1877491639"/>
                  </a:ext>
                </a:extLst>
              </a:tr>
              <a:tr h="1040160">
                <a:tc>
                  <a:txBody>
                    <a:bodyPr/>
                    <a:lstStyle/>
                    <a:p>
                      <a:pPr algn="l" fontAlgn="t"/>
                      <a:r>
                        <a:rPr lang="en-US" sz="1400" dirty="0">
                          <a:effectLst/>
                        </a:rPr>
                        <a:t>Azure Container (Kubernetes App)</a:t>
                      </a:r>
                    </a:p>
                  </a:txBody>
                  <a:tcPr/>
                </a:tc>
                <a:tc>
                  <a:txBody>
                    <a:bodyPr/>
                    <a:lstStyle/>
                    <a:p>
                      <a:pPr algn="l" fontAlgn="t"/>
                      <a:r>
                        <a:rPr lang="en-US" sz="1400" dirty="0">
                          <a:effectLst/>
                        </a:rPr>
                        <a:t>Monthly</a:t>
                      </a:r>
                    </a:p>
                  </a:txBody>
                  <a:tcPr/>
                </a:tc>
                <a:tc>
                  <a:txBody>
                    <a:bodyPr/>
                    <a:lstStyle/>
                    <a:p>
                      <a:pPr algn="l" fontAlgn="t"/>
                      <a:r>
                        <a:rPr lang="en-US" sz="1400" dirty="0">
                          <a:effectLst/>
                        </a:rPr>
                        <a:t>No</a:t>
                      </a:r>
                    </a:p>
                  </a:txBody>
                  <a:tcPr/>
                </a:tc>
                <a:tc>
                  <a:txBody>
                    <a:bodyPr/>
                    <a:lstStyle/>
                    <a:p>
                      <a:pPr algn="l" fontAlgn="t"/>
                      <a:r>
                        <a:rPr lang="en-US" sz="1400" dirty="0">
                          <a:effectLst/>
                        </a:rPr>
                        <a:t>Usage-based, BYOL</a:t>
                      </a:r>
                    </a:p>
                  </a:txBody>
                  <a:tcPr/>
                </a:tc>
                <a:extLst>
                  <a:ext uri="{0D108BD9-81ED-4DB2-BD59-A6C34878D82A}">
                    <a16:rowId xmlns:a16="http://schemas.microsoft.com/office/drawing/2014/main" val="1088734716"/>
                  </a:ext>
                </a:extLst>
              </a:tr>
              <a:tr h="1040160">
                <a:tc>
                  <a:txBody>
                    <a:bodyPr/>
                    <a:lstStyle/>
                    <a:p>
                      <a:pPr algn="l" fontAlgn="t"/>
                      <a:r>
                        <a:rPr lang="en-US" sz="1400" dirty="0">
                          <a:effectLst/>
                        </a:rPr>
                        <a:t>Azure Application</a:t>
                      </a:r>
                      <a:br>
                        <a:rPr lang="en-US" sz="1400" dirty="0">
                          <a:effectLst/>
                        </a:rPr>
                      </a:br>
                      <a:r>
                        <a:rPr lang="en-US" sz="1400" dirty="0">
                          <a:effectLst/>
                        </a:rPr>
                        <a:t>(Managed application)</a:t>
                      </a:r>
                    </a:p>
                  </a:txBody>
                  <a:tcPr/>
                </a:tc>
                <a:tc>
                  <a:txBody>
                    <a:bodyPr/>
                    <a:lstStyle/>
                    <a:p>
                      <a:pPr algn="l" fontAlgn="t"/>
                      <a:r>
                        <a:rPr lang="en-US" sz="1400">
                          <a:effectLst/>
                        </a:rPr>
                        <a:t>Monthly</a:t>
                      </a:r>
                    </a:p>
                  </a:txBody>
                  <a:tcPr/>
                </a:tc>
                <a:tc>
                  <a:txBody>
                    <a:bodyPr/>
                    <a:lstStyle/>
                    <a:p>
                      <a:pPr algn="l" fontAlgn="t"/>
                      <a:r>
                        <a:rPr lang="en-US" sz="1400" dirty="0">
                          <a:effectLst/>
                        </a:rPr>
                        <a:t>Yes</a:t>
                      </a:r>
                    </a:p>
                  </a:txBody>
                  <a:tcPr/>
                </a:tc>
                <a:tc>
                  <a:txBody>
                    <a:bodyPr/>
                    <a:lstStyle/>
                    <a:p>
                      <a:pPr algn="l" fontAlgn="t"/>
                      <a:r>
                        <a:rPr lang="en-US" sz="1400" dirty="0">
                          <a:effectLst/>
                        </a:rPr>
                        <a:t>Usage-based and flat rate</a:t>
                      </a:r>
                    </a:p>
                  </a:txBody>
                  <a:tcPr/>
                </a:tc>
                <a:extLst>
                  <a:ext uri="{0D108BD9-81ED-4DB2-BD59-A6C34878D82A}">
                    <a16:rowId xmlns:a16="http://schemas.microsoft.com/office/drawing/2014/main" val="666599503"/>
                  </a:ext>
                </a:extLst>
              </a:tr>
              <a:tr h="898319">
                <a:tc>
                  <a:txBody>
                    <a:bodyPr/>
                    <a:lstStyle/>
                    <a:p>
                      <a:pPr algn="l" fontAlgn="t"/>
                      <a:r>
                        <a:rPr lang="en-US" sz="1400" dirty="0">
                          <a:effectLst/>
                        </a:rPr>
                        <a:t>Software as a service (SaaS)</a:t>
                      </a:r>
                    </a:p>
                  </a:txBody>
                  <a:tcPr/>
                </a:tc>
                <a:tc>
                  <a:txBody>
                    <a:bodyPr/>
                    <a:lstStyle/>
                    <a:p>
                      <a:pPr algn="l" fontAlgn="t"/>
                      <a:r>
                        <a:rPr lang="en-US" sz="1400" dirty="0">
                          <a:effectLst/>
                        </a:rPr>
                        <a:t>One-time upfront monthly, annual</a:t>
                      </a:r>
                    </a:p>
                  </a:txBody>
                  <a:tcPr/>
                </a:tc>
                <a:tc>
                  <a:txBody>
                    <a:bodyPr/>
                    <a:lstStyle/>
                    <a:p>
                      <a:pPr algn="l" fontAlgn="t"/>
                      <a:r>
                        <a:rPr lang="en-US" sz="1400">
                          <a:effectLst/>
                        </a:rPr>
                        <a:t>Yes</a:t>
                      </a:r>
                    </a:p>
                  </a:txBody>
                  <a:tcPr/>
                </a:tc>
                <a:tc>
                  <a:txBody>
                    <a:bodyPr/>
                    <a:lstStyle/>
                    <a:p>
                      <a:pPr algn="l" fontAlgn="t"/>
                      <a:r>
                        <a:rPr lang="en-US" sz="1400" dirty="0">
                          <a:effectLst/>
                        </a:rPr>
                        <a:t>Flat rate, per user, usage-based.</a:t>
                      </a:r>
                    </a:p>
                  </a:txBody>
                  <a:tcPr/>
                </a:tc>
                <a:extLst>
                  <a:ext uri="{0D108BD9-81ED-4DB2-BD59-A6C34878D82A}">
                    <a16:rowId xmlns:a16="http://schemas.microsoft.com/office/drawing/2014/main" val="2192756893"/>
                  </a:ext>
                </a:extLst>
              </a:tr>
            </a:tbl>
          </a:graphicData>
        </a:graphic>
      </p:graphicFrame>
      <p:sp>
        <p:nvSpPr>
          <p:cNvPr id="7" name="TextBox 6">
            <a:extLst>
              <a:ext uri="{FF2B5EF4-FFF2-40B4-BE49-F238E27FC236}">
                <a16:creationId xmlns:a16="http://schemas.microsoft.com/office/drawing/2014/main" id="{1A2A6B73-423B-A299-C71C-DDAF73ACF087}"/>
              </a:ext>
            </a:extLst>
          </p:cNvPr>
          <p:cNvSpPr txBox="1"/>
          <p:nvPr/>
        </p:nvSpPr>
        <p:spPr>
          <a:xfrm>
            <a:off x="302959" y="6344232"/>
            <a:ext cx="5304433" cy="461665"/>
          </a:xfrm>
          <a:prstGeom prst="rect">
            <a:avLst/>
          </a:prstGeom>
          <a:noFill/>
        </p:spPr>
        <p:txBody>
          <a:bodyPr wrap="square">
            <a:spAutoFit/>
          </a:bodyPr>
          <a:lstStyle/>
          <a:p>
            <a:r>
              <a:rPr lang="en-US" sz="1200" dirty="0">
                <a:hlinkClick r:id="rId3"/>
              </a:rPr>
              <a:t>Microsoft commercial marketplace transact capabilities - Marketplace publisher | Microsoft Learn</a:t>
            </a:r>
            <a:endParaRPr lang="en-US" sz="1200" dirty="0"/>
          </a:p>
        </p:txBody>
      </p:sp>
    </p:spTree>
    <p:extLst>
      <p:ext uri="{BB962C8B-B14F-4D97-AF65-F5344CB8AC3E}">
        <p14:creationId xmlns:p14="http://schemas.microsoft.com/office/powerpoint/2010/main" val="1723898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3BBEA-5490-9791-7D5D-78B98F0278DB}"/>
              </a:ext>
            </a:extLst>
          </p:cNvPr>
          <p:cNvSpPr>
            <a:spLocks noGrp="1"/>
          </p:cNvSpPr>
          <p:nvPr>
            <p:ph type="title"/>
          </p:nvPr>
        </p:nvSpPr>
        <p:spPr/>
        <p:txBody>
          <a:bodyPr/>
          <a:lstStyle/>
          <a:p>
            <a:r>
              <a:rPr lang="en-US" dirty="0"/>
              <a:t>Transactable Offers</a:t>
            </a:r>
          </a:p>
        </p:txBody>
      </p:sp>
      <p:sp>
        <p:nvSpPr>
          <p:cNvPr id="3" name="Content Placeholder 2">
            <a:extLst>
              <a:ext uri="{FF2B5EF4-FFF2-40B4-BE49-F238E27FC236}">
                <a16:creationId xmlns:a16="http://schemas.microsoft.com/office/drawing/2014/main" id="{3421A61A-4309-3D4A-06E4-BF49E85CBFE7}"/>
              </a:ext>
            </a:extLst>
          </p:cNvPr>
          <p:cNvSpPr>
            <a:spLocks noGrp="1"/>
          </p:cNvSpPr>
          <p:nvPr>
            <p:ph sz="quarter" idx="10"/>
          </p:nvPr>
        </p:nvSpPr>
        <p:spPr>
          <a:xfrm>
            <a:off x="584200" y="1435100"/>
            <a:ext cx="11018838" cy="4875181"/>
          </a:xfrm>
        </p:spPr>
        <p:txBody>
          <a:bodyPr/>
          <a:lstStyle/>
          <a:p>
            <a:r>
              <a:rPr lang="en-US" dirty="0"/>
              <a:t>Metered billing</a:t>
            </a:r>
          </a:p>
          <a:p>
            <a:pPr lvl="1"/>
            <a:r>
              <a:rPr lang="en-US" dirty="0"/>
              <a:t>Allow </a:t>
            </a:r>
            <a:r>
              <a:rPr lang="en-US" b="0" i="0" dirty="0">
                <a:solidFill>
                  <a:srgbClr val="161616"/>
                </a:solidFill>
                <a:effectLst/>
                <a:highlight>
                  <a:srgbClr val="FFFFFF"/>
                </a:highlight>
                <a:latin typeface="Segoe UI" panose="020B0502040204020203" pitchFamily="34" charset="0"/>
              </a:rPr>
              <a:t>specifying pay-as-you-go (consumption-based) charges in addition to monthly or annual charges </a:t>
            </a:r>
          </a:p>
          <a:p>
            <a:pPr lvl="1"/>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Billing infrastructure costs</a:t>
            </a:r>
          </a:p>
          <a:p>
            <a:pPr lvl="1"/>
            <a:r>
              <a:rPr lang="en-US" b="1" dirty="0">
                <a:solidFill>
                  <a:srgbClr val="161616"/>
                </a:solidFill>
                <a:highlight>
                  <a:srgbClr val="FFFFFF"/>
                </a:highlight>
                <a:latin typeface="Segoe UI" panose="020B0502040204020203" pitchFamily="34" charset="0"/>
              </a:rPr>
              <a:t>V</a:t>
            </a:r>
            <a:r>
              <a:rPr lang="en-US" b="1" i="0" dirty="0">
                <a:solidFill>
                  <a:srgbClr val="161616"/>
                </a:solidFill>
                <a:effectLst/>
                <a:highlight>
                  <a:srgbClr val="FFFFFF"/>
                </a:highlight>
                <a:latin typeface="Segoe UI" panose="020B0502040204020203" pitchFamily="34" charset="0"/>
              </a:rPr>
              <a:t>irtual </a:t>
            </a:r>
            <a:r>
              <a:rPr lang="en-US" b="1" dirty="0">
                <a:solidFill>
                  <a:srgbClr val="161616"/>
                </a:solidFill>
                <a:highlight>
                  <a:srgbClr val="FFFFFF"/>
                </a:highlight>
                <a:latin typeface="Segoe UI" panose="020B0502040204020203" pitchFamily="34" charset="0"/>
              </a:rPr>
              <a:t>M</a:t>
            </a:r>
            <a:r>
              <a:rPr lang="en-US" b="1" i="0" dirty="0">
                <a:solidFill>
                  <a:srgbClr val="161616"/>
                </a:solidFill>
                <a:effectLst/>
                <a:highlight>
                  <a:srgbClr val="FFFFFF"/>
                </a:highlight>
                <a:latin typeface="Segoe UI" panose="020B0502040204020203" pitchFamily="34" charset="0"/>
              </a:rPr>
              <a:t>achines</a:t>
            </a:r>
            <a:r>
              <a:rPr lang="en-US" b="0" i="0" dirty="0">
                <a:solidFill>
                  <a:srgbClr val="161616"/>
                </a:solidFill>
                <a:effectLst/>
                <a:highlight>
                  <a:srgbClr val="FFFFFF"/>
                </a:highlight>
                <a:latin typeface="Segoe UI" panose="020B0502040204020203" pitchFamily="34" charset="0"/>
              </a:rPr>
              <a:t>, </a:t>
            </a:r>
            <a:r>
              <a:rPr lang="en-US" b="1" dirty="0">
                <a:solidFill>
                  <a:srgbClr val="161616"/>
                </a:solidFill>
                <a:highlight>
                  <a:srgbClr val="FFFFFF"/>
                </a:highlight>
                <a:latin typeface="Segoe UI" panose="020B0502040204020203" pitchFamily="34" charset="0"/>
              </a:rPr>
              <a:t>C</a:t>
            </a:r>
            <a:r>
              <a:rPr lang="en-US" b="1" i="0" dirty="0">
                <a:solidFill>
                  <a:srgbClr val="161616"/>
                </a:solidFill>
                <a:effectLst/>
                <a:highlight>
                  <a:srgbClr val="FFFFFF"/>
                </a:highlight>
                <a:latin typeface="Segoe UI" panose="020B0502040204020203" pitchFamily="34" charset="0"/>
              </a:rPr>
              <a:t>ontainers</a:t>
            </a:r>
          </a:p>
          <a:p>
            <a:pPr marL="457200" lvl="2" indent="0">
              <a:buNone/>
            </a:pPr>
            <a:r>
              <a:rPr lang="en-US" dirty="0"/>
              <a:t>Billed to the customer's Azure subscription</a:t>
            </a:r>
            <a:endParaRPr lang="en-US" b="1" dirty="0">
              <a:solidFill>
                <a:srgbClr val="161616"/>
              </a:solidFill>
              <a:highlight>
                <a:srgbClr val="FFFFFF"/>
              </a:highlight>
              <a:latin typeface="Segoe UI" panose="020B0502040204020203" pitchFamily="34" charset="0"/>
            </a:endParaRPr>
          </a:p>
          <a:p>
            <a:pPr marL="457200" lvl="2" indent="0">
              <a:buNone/>
            </a:pPr>
            <a:r>
              <a:rPr lang="en-US" dirty="0">
                <a:solidFill>
                  <a:srgbClr val="161616"/>
                </a:solidFill>
                <a:highlight>
                  <a:srgbClr val="FFFFFF"/>
                </a:highlight>
                <a:latin typeface="Segoe UI" panose="020B0502040204020203" pitchFamily="34" charset="0"/>
              </a:rPr>
              <a:t>P</a:t>
            </a:r>
            <a:r>
              <a:rPr lang="en-US" b="0" i="0" dirty="0">
                <a:solidFill>
                  <a:srgbClr val="161616"/>
                </a:solidFill>
                <a:effectLst/>
                <a:highlight>
                  <a:srgbClr val="FFFFFF"/>
                </a:highlight>
                <a:latin typeface="Segoe UI" panose="020B0502040204020203" pitchFamily="34" charset="0"/>
              </a:rPr>
              <a:t>riced and presented separately from the software provider's licensing fees on the customer's invoice</a:t>
            </a:r>
          </a:p>
          <a:p>
            <a:pPr lvl="1"/>
            <a:r>
              <a:rPr lang="en-US" b="1" i="0" dirty="0">
                <a:solidFill>
                  <a:srgbClr val="161616"/>
                </a:solidFill>
                <a:effectLst/>
                <a:highlight>
                  <a:srgbClr val="FFFFFF"/>
                </a:highlight>
                <a:latin typeface="Segoe UI" panose="020B0502040204020203" pitchFamily="34" charset="0"/>
              </a:rPr>
              <a:t>Azure applications</a:t>
            </a:r>
            <a:endParaRPr lang="en-US" b="0" i="0" dirty="0">
              <a:solidFill>
                <a:srgbClr val="161616"/>
              </a:solidFill>
              <a:effectLst/>
              <a:highlight>
                <a:srgbClr val="FFFFFF"/>
              </a:highlight>
              <a:latin typeface="Segoe UI" panose="020B0502040204020203" pitchFamily="34" charset="0"/>
            </a:endParaRPr>
          </a:p>
          <a:p>
            <a:pPr marL="457200" lvl="2" indent="0">
              <a:buNone/>
            </a:pPr>
            <a:r>
              <a:rPr lang="en-US" dirty="0"/>
              <a:t>Billed to the customer's Azure subscription</a:t>
            </a:r>
            <a:endParaRPr lang="en-US" b="0" i="0" dirty="0">
              <a:solidFill>
                <a:srgbClr val="161616"/>
              </a:solidFill>
              <a:effectLst/>
              <a:highlight>
                <a:srgbClr val="FFFFFF"/>
              </a:highlight>
              <a:latin typeface="Segoe UI" panose="020B0502040204020203" pitchFamily="34" charset="0"/>
            </a:endParaRPr>
          </a:p>
          <a:p>
            <a:pPr marL="457200" lvl="2" indent="0">
              <a:buNone/>
            </a:pPr>
            <a:r>
              <a:rPr lang="en-US" b="0" i="0" dirty="0">
                <a:solidFill>
                  <a:srgbClr val="161616"/>
                </a:solidFill>
                <a:effectLst/>
                <a:highlight>
                  <a:srgbClr val="FFFFFF"/>
                </a:highlight>
                <a:latin typeface="Segoe UI" panose="020B0502040204020203" pitchFamily="34" charset="0"/>
              </a:rPr>
              <a:t>Support billing to the publisher if configuring a managed app plan for ISV infrastructure charges</a:t>
            </a:r>
          </a:p>
          <a:p>
            <a:pPr lvl="1"/>
            <a:r>
              <a:rPr lang="en-US" b="1" i="0" dirty="0">
                <a:solidFill>
                  <a:srgbClr val="161616"/>
                </a:solidFill>
                <a:effectLst/>
                <a:highlight>
                  <a:srgbClr val="FFFFFF"/>
                </a:highlight>
                <a:latin typeface="Segoe UI" panose="020B0502040204020203" pitchFamily="34" charset="0"/>
              </a:rPr>
              <a:t>SaaS Apps</a:t>
            </a:r>
          </a:p>
          <a:p>
            <a:pPr marL="457200" lvl="2" indent="0">
              <a:buNone/>
            </a:pPr>
            <a:r>
              <a:rPr lang="en-US" b="0" i="0" dirty="0">
                <a:solidFill>
                  <a:srgbClr val="161616"/>
                </a:solidFill>
                <a:effectLst/>
                <a:highlight>
                  <a:srgbClr val="FFFFFF"/>
                </a:highlight>
                <a:latin typeface="Segoe UI" panose="020B0502040204020203" pitchFamily="34" charset="0"/>
              </a:rPr>
              <a:t>Azure infrastructure usage is managed and billed to the publisher directly</a:t>
            </a:r>
          </a:p>
          <a:p>
            <a:pPr marL="457200" lvl="2" indent="0">
              <a:buNone/>
            </a:pPr>
            <a:r>
              <a:rPr lang="en-US" b="0" i="0" dirty="0">
                <a:solidFill>
                  <a:srgbClr val="161616"/>
                </a:solidFill>
                <a:effectLst/>
                <a:highlight>
                  <a:srgbClr val="FFFFFF"/>
                </a:highlight>
                <a:latin typeface="Segoe UI" panose="020B0502040204020203" pitchFamily="34" charset="0"/>
              </a:rPr>
              <a:t>Publishers typically opt to bundle Azure infrastructure usage fees into their software license pricing</a:t>
            </a:r>
          </a:p>
        </p:txBody>
      </p:sp>
    </p:spTree>
    <p:extLst>
      <p:ext uri="{BB962C8B-B14F-4D97-AF65-F5344CB8AC3E}">
        <p14:creationId xmlns:p14="http://schemas.microsoft.com/office/powerpoint/2010/main" val="183871345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0880-84C8-C464-A848-69E95ACDA770}"/>
              </a:ext>
            </a:extLst>
          </p:cNvPr>
          <p:cNvSpPr>
            <a:spLocks noGrp="1"/>
          </p:cNvSpPr>
          <p:nvPr>
            <p:ph type="title"/>
          </p:nvPr>
        </p:nvSpPr>
        <p:spPr/>
        <p:txBody>
          <a:bodyPr/>
          <a:lstStyle/>
          <a:p>
            <a:r>
              <a:rPr lang="en-US" dirty="0"/>
              <a:t>Pricing Models</a:t>
            </a:r>
          </a:p>
        </p:txBody>
      </p:sp>
      <p:sp>
        <p:nvSpPr>
          <p:cNvPr id="3" name="Content Placeholder 2">
            <a:extLst>
              <a:ext uri="{FF2B5EF4-FFF2-40B4-BE49-F238E27FC236}">
                <a16:creationId xmlns:a16="http://schemas.microsoft.com/office/drawing/2014/main" id="{95E322B3-9B8D-4A02-C03F-BE451D9D41AE}"/>
              </a:ext>
            </a:extLst>
          </p:cNvPr>
          <p:cNvSpPr>
            <a:spLocks noGrp="1"/>
          </p:cNvSpPr>
          <p:nvPr>
            <p:ph sz="quarter" idx="10"/>
          </p:nvPr>
        </p:nvSpPr>
        <p:spPr>
          <a:xfrm>
            <a:off x="584200" y="1435100"/>
            <a:ext cx="11018838" cy="4641271"/>
          </a:xfrm>
        </p:spPr>
        <p:txBody>
          <a:bodyPr/>
          <a:lstStyle/>
          <a:p>
            <a:pPr marL="0" indent="0" algn="l">
              <a:buNone/>
            </a:pPr>
            <a:r>
              <a:rPr lang="en-US" sz="2200" b="1" i="0" dirty="0">
                <a:solidFill>
                  <a:srgbClr val="161616"/>
                </a:solidFill>
                <a:effectLst/>
                <a:latin typeface="Segoe UI" panose="020B0502040204020203" pitchFamily="34" charset="0"/>
              </a:rPr>
              <a:t>Subscription pricing</a:t>
            </a:r>
          </a:p>
          <a:p>
            <a:pPr lvl="1">
              <a:buFont typeface="Arial" panose="020B0604020202020204" pitchFamily="34" charset="0"/>
              <a:buChar char="•"/>
            </a:pPr>
            <a:r>
              <a:rPr lang="en-US" sz="1400" b="0" i="0" dirty="0">
                <a:solidFill>
                  <a:srgbClr val="161616"/>
                </a:solidFill>
                <a:effectLst/>
                <a:latin typeface="Segoe UI" panose="020B0502040204020203" pitchFamily="34" charset="0"/>
              </a:rPr>
              <a:t>Software license fees are presented as a recurring subscription fee billed as a flat rate or per-license:</a:t>
            </a:r>
          </a:p>
          <a:p>
            <a:pPr marL="742950" lvl="1" indent="-285750" algn="l">
              <a:buFont typeface="Arial" panose="020B0604020202020204" pitchFamily="34" charset="0"/>
              <a:buChar char="•"/>
            </a:pPr>
            <a:r>
              <a:rPr lang="en-US" sz="1400" b="1" i="0" dirty="0">
                <a:solidFill>
                  <a:srgbClr val="161616"/>
                </a:solidFill>
                <a:effectLst/>
                <a:latin typeface="Segoe UI" panose="020B0502040204020203" pitchFamily="34" charset="0"/>
              </a:rPr>
              <a:t>SaaS</a:t>
            </a:r>
            <a:r>
              <a:rPr lang="en-US" sz="1400" b="0" i="0" dirty="0">
                <a:solidFill>
                  <a:srgbClr val="161616"/>
                </a:solidFill>
                <a:effectLst/>
                <a:latin typeface="Segoe UI" panose="020B0502040204020203" pitchFamily="34" charset="0"/>
              </a:rPr>
              <a:t> plans support monthly, 1-year, 2-year, and 3-year terms that can be billed either monthly or for the entire term upfront</a:t>
            </a:r>
          </a:p>
          <a:p>
            <a:pPr marL="742950" lvl="1" indent="-285750" algn="l">
              <a:buFont typeface="Arial" panose="020B0604020202020204" pitchFamily="34" charset="0"/>
              <a:buChar char="•"/>
            </a:pPr>
            <a:r>
              <a:rPr lang="en-US" sz="1400" b="1" i="0" dirty="0">
                <a:solidFill>
                  <a:srgbClr val="161616"/>
                </a:solidFill>
                <a:effectLst/>
                <a:latin typeface="Segoe UI" panose="020B0502040204020203" pitchFamily="34" charset="0"/>
              </a:rPr>
              <a:t>Azure virtual machine</a:t>
            </a:r>
            <a:r>
              <a:rPr lang="en-US" sz="1400" b="0" i="0" dirty="0">
                <a:solidFill>
                  <a:srgbClr val="161616"/>
                </a:solidFill>
                <a:effectLst/>
                <a:latin typeface="Segoe UI" panose="020B0502040204020203" pitchFamily="34" charset="0"/>
              </a:rPr>
              <a:t> plans support 1-year, and 3-year reservation pricing that are either billed upfront or monthly</a:t>
            </a:r>
          </a:p>
          <a:p>
            <a:pPr marL="742950" lvl="1" indent="-285750" algn="l">
              <a:buFont typeface="Arial" panose="020B0604020202020204" pitchFamily="34" charset="0"/>
              <a:buChar char="•"/>
            </a:pPr>
            <a:r>
              <a:rPr lang="en-US" sz="1400" b="1" i="0" dirty="0">
                <a:solidFill>
                  <a:srgbClr val="161616"/>
                </a:solidFill>
                <a:effectLst/>
                <a:latin typeface="Segoe UI" panose="020B0502040204020203" pitchFamily="34" charset="0"/>
              </a:rPr>
              <a:t>Azure application (Managed application)</a:t>
            </a:r>
            <a:r>
              <a:rPr lang="en-US" sz="1400" b="0" i="0" dirty="0">
                <a:solidFill>
                  <a:srgbClr val="161616"/>
                </a:solidFill>
                <a:effectLst/>
                <a:latin typeface="Segoe UI" panose="020B0502040204020203" pitchFamily="34" charset="0"/>
              </a:rPr>
              <a:t> plans are billed monthly</a:t>
            </a:r>
          </a:p>
          <a:p>
            <a:pPr marL="0" indent="0" algn="l">
              <a:buNone/>
            </a:pPr>
            <a:r>
              <a:rPr lang="en-US" sz="2200" b="1" i="0" dirty="0">
                <a:solidFill>
                  <a:srgbClr val="161616"/>
                </a:solidFill>
                <a:effectLst/>
                <a:latin typeface="Segoe UI" panose="020B0502040204020203" pitchFamily="34" charset="0"/>
              </a:rPr>
              <a:t>Usage-based pricing</a:t>
            </a:r>
            <a:endParaRPr lang="en-US" sz="2200" b="0" i="0" dirty="0">
              <a:solidFill>
                <a:srgbClr val="161616"/>
              </a:solidFill>
              <a:effectLst/>
              <a:latin typeface="Segoe UI" panose="020B0502040204020203" pitchFamily="34" charset="0"/>
            </a:endParaRPr>
          </a:p>
          <a:p>
            <a:pPr lvl="1">
              <a:buFont typeface="Arial" panose="020B0604020202020204" pitchFamily="34" charset="0"/>
              <a:buChar char="•"/>
            </a:pPr>
            <a:r>
              <a:rPr lang="en-US" sz="1400" b="0" i="0" dirty="0">
                <a:solidFill>
                  <a:srgbClr val="161616"/>
                </a:solidFill>
                <a:effectLst/>
                <a:latin typeface="Segoe UI" panose="020B0502040204020203" pitchFamily="34" charset="0"/>
              </a:rPr>
              <a:t>For </a:t>
            </a:r>
            <a:r>
              <a:rPr lang="en-US" sz="1400" b="1" i="0" dirty="0">
                <a:solidFill>
                  <a:srgbClr val="161616"/>
                </a:solidFill>
                <a:effectLst/>
                <a:latin typeface="Segoe UI" panose="020B0502040204020203" pitchFamily="34" charset="0"/>
              </a:rPr>
              <a:t>Virtual Machine</a:t>
            </a:r>
            <a:r>
              <a:rPr lang="en-US" sz="1400" b="0" i="0" dirty="0">
                <a:solidFill>
                  <a:srgbClr val="161616"/>
                </a:solidFill>
                <a:effectLst/>
                <a:latin typeface="Segoe UI" panose="020B0502040204020203" pitchFamily="34" charset="0"/>
              </a:rPr>
              <a:t> images and </a:t>
            </a:r>
            <a:r>
              <a:rPr lang="en-US" sz="1400" b="1" i="0" dirty="0">
                <a:solidFill>
                  <a:srgbClr val="161616"/>
                </a:solidFill>
                <a:effectLst/>
                <a:latin typeface="Segoe UI" panose="020B0502040204020203" pitchFamily="34" charset="0"/>
              </a:rPr>
              <a:t>Container </a:t>
            </a:r>
            <a:r>
              <a:rPr lang="en-US" sz="1400" b="0" i="0" dirty="0">
                <a:solidFill>
                  <a:srgbClr val="161616"/>
                </a:solidFill>
                <a:effectLst/>
                <a:latin typeface="Segoe UI" panose="020B0502040204020203" pitchFamily="34" charset="0"/>
              </a:rPr>
              <a:t>offers, customers are charged an hourly Azure Marketplace fee, as set by the publisher</a:t>
            </a:r>
          </a:p>
          <a:p>
            <a:pPr lvl="1">
              <a:buFont typeface="Arial" panose="020B0604020202020204" pitchFamily="34" charset="0"/>
              <a:buChar char="•"/>
            </a:pPr>
            <a:r>
              <a:rPr lang="en-US" sz="1400" b="0" i="0" dirty="0">
                <a:solidFill>
                  <a:srgbClr val="161616"/>
                </a:solidFill>
                <a:effectLst/>
                <a:latin typeface="Segoe UI" panose="020B0502040204020203" pitchFamily="34" charset="0"/>
              </a:rPr>
              <a:t>Partial hours are charged on a per minute basis. Plans are billed monthly</a:t>
            </a:r>
          </a:p>
          <a:p>
            <a:pPr lvl="1">
              <a:buFont typeface="Arial" panose="020B0604020202020204" pitchFamily="34" charset="0"/>
              <a:buChar char="•"/>
            </a:pPr>
            <a:r>
              <a:rPr lang="en-US" sz="1400" b="0" i="0" dirty="0">
                <a:solidFill>
                  <a:srgbClr val="161616"/>
                </a:solidFill>
                <a:effectLst/>
                <a:latin typeface="Segoe UI" panose="020B0502040204020203" pitchFamily="34" charset="0"/>
              </a:rPr>
              <a:t>The hourly fee can be uniform or varied across virtual machine sizes</a:t>
            </a:r>
          </a:p>
          <a:p>
            <a:pPr marL="0" indent="0" algn="l">
              <a:buNone/>
            </a:pPr>
            <a:r>
              <a:rPr lang="en-US" sz="2200" b="1" i="0" dirty="0">
                <a:solidFill>
                  <a:srgbClr val="161616"/>
                </a:solidFill>
                <a:effectLst/>
                <a:latin typeface="Segoe UI" panose="020B0502040204020203" pitchFamily="34" charset="0"/>
              </a:rPr>
              <a:t>Metered pricing</a:t>
            </a:r>
            <a:endParaRPr lang="en-US" sz="2200" b="0" i="0" dirty="0">
              <a:solidFill>
                <a:srgbClr val="161616"/>
              </a:solidFill>
              <a:effectLst/>
              <a:latin typeface="Segoe UI" panose="020B0502040204020203" pitchFamily="34" charset="0"/>
            </a:endParaRPr>
          </a:p>
          <a:p>
            <a:pPr lvl="1">
              <a:buFont typeface="Arial" panose="020B0604020202020204" pitchFamily="34" charset="0"/>
              <a:buChar char="•"/>
            </a:pPr>
            <a:r>
              <a:rPr lang="en-US" sz="1400" b="0" i="0" dirty="0">
                <a:solidFill>
                  <a:srgbClr val="161616"/>
                </a:solidFill>
                <a:effectLst/>
                <a:latin typeface="Segoe UI" panose="020B0502040204020203" pitchFamily="34" charset="0"/>
              </a:rPr>
              <a:t>For </a:t>
            </a:r>
            <a:r>
              <a:rPr lang="en-US" sz="1400" b="1" i="0" dirty="0">
                <a:solidFill>
                  <a:srgbClr val="161616"/>
                </a:solidFill>
                <a:effectLst/>
                <a:latin typeface="Segoe UI" panose="020B0502040204020203" pitchFamily="34" charset="0"/>
              </a:rPr>
              <a:t>Azure Application</a:t>
            </a:r>
            <a:r>
              <a:rPr lang="en-US" sz="1400" b="0" i="0" dirty="0">
                <a:solidFill>
                  <a:srgbClr val="161616"/>
                </a:solidFill>
                <a:effectLst/>
                <a:latin typeface="Segoe UI" panose="020B0502040204020203" pitchFamily="34" charset="0"/>
              </a:rPr>
              <a:t> offers and </a:t>
            </a:r>
            <a:r>
              <a:rPr lang="en-US" sz="1400" b="1" i="0" dirty="0">
                <a:solidFill>
                  <a:srgbClr val="161616"/>
                </a:solidFill>
                <a:effectLst/>
                <a:latin typeface="Segoe UI" panose="020B0502040204020203" pitchFamily="34" charset="0"/>
              </a:rPr>
              <a:t>SaaS</a:t>
            </a:r>
            <a:r>
              <a:rPr lang="en-US" sz="1400" i="0" dirty="0">
                <a:solidFill>
                  <a:srgbClr val="161616"/>
                </a:solidFill>
                <a:effectLst/>
                <a:latin typeface="Segoe UI" panose="020B0502040204020203" pitchFamily="34" charset="0"/>
              </a:rPr>
              <a:t> </a:t>
            </a:r>
            <a:r>
              <a:rPr lang="en-US" sz="1400" b="0" i="0" dirty="0">
                <a:solidFill>
                  <a:srgbClr val="161616"/>
                </a:solidFill>
                <a:effectLst/>
                <a:latin typeface="Segoe UI" panose="020B0502040204020203" pitchFamily="34" charset="0"/>
              </a:rPr>
              <a:t>offers, publishers can use the </a:t>
            </a:r>
            <a:r>
              <a:rPr lang="en-US" sz="1400" b="0" i="0" u="none" strike="noStrike" dirty="0">
                <a:solidFill>
                  <a:srgbClr val="161616"/>
                </a:solidFill>
                <a:effectLst/>
                <a:latin typeface="Segoe UI" panose="020B0502040204020203" pitchFamily="34" charset="0"/>
                <a:hlinkClick r:id="rId2"/>
              </a:rPr>
              <a:t>Marketplace metering service</a:t>
            </a:r>
            <a:r>
              <a:rPr lang="en-US" sz="1400" b="0" i="0" dirty="0">
                <a:solidFill>
                  <a:srgbClr val="161616"/>
                </a:solidFill>
                <a:effectLst/>
                <a:latin typeface="Segoe UI" panose="020B0502040204020203" pitchFamily="34" charset="0"/>
              </a:rPr>
              <a:t> to bill for consumption based on the custom meter dimensions they configure</a:t>
            </a:r>
          </a:p>
          <a:p>
            <a:pPr lvl="1">
              <a:buFont typeface="Arial" panose="020B0604020202020204" pitchFamily="34" charset="0"/>
              <a:buChar char="•"/>
            </a:pPr>
            <a:r>
              <a:rPr lang="en-US" sz="1400" b="0" i="0" dirty="0">
                <a:solidFill>
                  <a:srgbClr val="161616"/>
                </a:solidFill>
                <a:effectLst/>
                <a:latin typeface="Segoe UI" panose="020B0502040204020203" pitchFamily="34" charset="0"/>
              </a:rPr>
              <a:t>Examples of custom meter dimensions are bandwidth, tickets, or emails processed. </a:t>
            </a:r>
          </a:p>
          <a:p>
            <a:pPr lvl="1">
              <a:buFont typeface="Arial" panose="020B0604020202020204" pitchFamily="34" charset="0"/>
              <a:buChar char="•"/>
            </a:pPr>
            <a:r>
              <a:rPr lang="en-US" sz="1400" b="0" i="0" dirty="0">
                <a:solidFill>
                  <a:srgbClr val="161616"/>
                </a:solidFill>
                <a:effectLst/>
                <a:latin typeface="Segoe UI" panose="020B0502040204020203" pitchFamily="34" charset="0"/>
              </a:rPr>
              <a:t>Publishers can define one or more metered dimensions for each plan but a maximum of 30 per offer. </a:t>
            </a:r>
          </a:p>
          <a:p>
            <a:pPr lvl="1">
              <a:buFont typeface="Arial" panose="020B0604020202020204" pitchFamily="34" charset="0"/>
              <a:buChar char="•"/>
            </a:pPr>
            <a:r>
              <a:rPr lang="en-US" sz="1400" b="0" i="0" dirty="0">
                <a:solidFill>
                  <a:srgbClr val="161616"/>
                </a:solidFill>
                <a:effectLst/>
                <a:latin typeface="Segoe UI" panose="020B0502040204020203" pitchFamily="34" charset="0"/>
              </a:rPr>
              <a:t>Publishers are responsible for tracking individual customer usage, with each meter defined in the offer. </a:t>
            </a:r>
          </a:p>
          <a:p>
            <a:pPr lvl="1">
              <a:buFont typeface="Arial" panose="020B0604020202020204" pitchFamily="34" charset="0"/>
              <a:buChar char="•"/>
            </a:pPr>
            <a:r>
              <a:rPr lang="en-US" sz="1400" b="0" i="0" dirty="0">
                <a:solidFill>
                  <a:srgbClr val="161616"/>
                </a:solidFill>
                <a:effectLst/>
                <a:latin typeface="Segoe UI" panose="020B0502040204020203" pitchFamily="34" charset="0"/>
              </a:rPr>
              <a:t>Events should be reported to Microsoft within an hour of occurrence. Microsoft charges customers based on the usage information reported by publishers for the applicable billing period</a:t>
            </a:r>
          </a:p>
        </p:txBody>
      </p:sp>
    </p:spTree>
    <p:extLst>
      <p:ext uri="{BB962C8B-B14F-4D97-AF65-F5344CB8AC3E}">
        <p14:creationId xmlns:p14="http://schemas.microsoft.com/office/powerpoint/2010/main" val="12645134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1279-6E56-837D-CD65-C31A5A3018E0}"/>
              </a:ext>
            </a:extLst>
          </p:cNvPr>
          <p:cNvSpPr>
            <a:spLocks noGrp="1"/>
          </p:cNvSpPr>
          <p:nvPr>
            <p:ph type="title"/>
          </p:nvPr>
        </p:nvSpPr>
        <p:spPr>
          <a:xfrm>
            <a:off x="4394125" y="2691797"/>
            <a:ext cx="5507737" cy="1200329"/>
          </a:xfrm>
        </p:spPr>
        <p:txBody>
          <a:bodyPr/>
          <a:lstStyle/>
          <a:p>
            <a:r>
              <a:rPr lang="en-US" dirty="0"/>
              <a:t>Opportunities with marketplace</a:t>
            </a:r>
          </a:p>
        </p:txBody>
      </p:sp>
    </p:spTree>
    <p:extLst>
      <p:ext uri="{BB962C8B-B14F-4D97-AF65-F5344CB8AC3E}">
        <p14:creationId xmlns:p14="http://schemas.microsoft.com/office/powerpoint/2010/main" val="54560519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CF6B-C23E-4F45-ABBA-B5FD69E6F7DF}"/>
              </a:ext>
            </a:extLst>
          </p:cNvPr>
          <p:cNvSpPr>
            <a:spLocks noGrp="1"/>
          </p:cNvSpPr>
          <p:nvPr>
            <p:ph type="title"/>
          </p:nvPr>
        </p:nvSpPr>
        <p:spPr/>
        <p:txBody>
          <a:bodyPr/>
          <a:lstStyle/>
          <a:p>
            <a:r>
              <a:rPr lang="en-US" dirty="0"/>
              <a:t>Virtual Machine Offer </a:t>
            </a:r>
          </a:p>
        </p:txBody>
      </p:sp>
      <p:sp>
        <p:nvSpPr>
          <p:cNvPr id="9" name="Rectangle 8">
            <a:extLst>
              <a:ext uri="{FF2B5EF4-FFF2-40B4-BE49-F238E27FC236}">
                <a16:creationId xmlns:a16="http://schemas.microsoft.com/office/drawing/2014/main" id="{DB814EB3-656B-43FF-BA1B-1DFE07E3BFF1}"/>
              </a:ext>
            </a:extLst>
          </p:cNvPr>
          <p:cNvSpPr/>
          <p:nvPr/>
        </p:nvSpPr>
        <p:spPr>
          <a:xfrm>
            <a:off x="591309" y="1758462"/>
            <a:ext cx="5153776" cy="103236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75565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One Virtual Machine</a:t>
            </a:r>
            <a:endPar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75565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VM offer provides you a simple way to deliver a solution in one single Virtual Machine</a:t>
            </a:r>
            <a:endParaRPr kumimoji="0" lang="en-IN"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AA2143AD-849F-4FA2-889F-7CE09F5F3A9E}"/>
              </a:ext>
            </a:extLst>
          </p:cNvPr>
          <p:cNvSpPr/>
          <p:nvPr/>
        </p:nvSpPr>
        <p:spPr>
          <a:xfrm>
            <a:off x="591309" y="3022712"/>
            <a:ext cx="5153776" cy="122058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75565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Partner Center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75565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Build the offer in Cloud Partner Center. Soon to be migrated to the Partner Center</a:t>
            </a:r>
            <a:endParaRPr kumimoji="0" lang="en-IN"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746413F5-93E7-4BDD-BAD5-873B177F3E65}"/>
              </a:ext>
            </a:extLst>
          </p:cNvPr>
          <p:cNvSpPr/>
          <p:nvPr/>
        </p:nvSpPr>
        <p:spPr>
          <a:xfrm>
            <a:off x="591309" y="4475182"/>
            <a:ext cx="5153776" cy="122058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75565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Simple Billing Model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75565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VM offer supports BYOL and Transact. Solution is billed as </a:t>
            </a:r>
            <a:r>
              <a:rPr kumimoji="0" lang="en-US" sz="1800" b="0" i="0" u="sng" strike="noStrike" kern="1200" cap="none" spc="0" normalizeH="0" baseline="0" noProof="0" dirty="0">
                <a:ln>
                  <a:noFill/>
                </a:ln>
                <a:solidFill>
                  <a:srgbClr val="000000"/>
                </a:solidFill>
                <a:effectLst/>
                <a:uLnTx/>
                <a:uFillTx/>
                <a:latin typeface="Segoe UI"/>
                <a:ea typeface="+mn-ea"/>
                <a:cs typeface="+mn-cs"/>
              </a:rPr>
              <a:t>Per Core/Hour/Month</a:t>
            </a:r>
            <a:endParaRPr kumimoji="0" lang="en-IN" sz="1800" b="0" i="0" u="sng" strike="noStrike" kern="1200" cap="none" spc="0" normalizeH="0" baseline="0" noProof="0" dirty="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9A4E8954-44AE-477A-96E6-85E318F3DDDF}"/>
              </a:ext>
            </a:extLst>
          </p:cNvPr>
          <p:cNvPicPr>
            <a:picLocks noChangeAspect="1"/>
          </p:cNvPicPr>
          <p:nvPr/>
        </p:nvPicPr>
        <p:blipFill>
          <a:blip r:embed="rId3"/>
          <a:stretch>
            <a:fillRect/>
          </a:stretch>
        </p:blipFill>
        <p:spPr>
          <a:xfrm>
            <a:off x="5924764" y="2066925"/>
            <a:ext cx="6121619" cy="3207120"/>
          </a:xfrm>
          <a:prstGeom prst="rect">
            <a:avLst/>
          </a:prstGeom>
        </p:spPr>
      </p:pic>
    </p:spTree>
    <p:extLst>
      <p:ext uri="{BB962C8B-B14F-4D97-AF65-F5344CB8AC3E}">
        <p14:creationId xmlns:p14="http://schemas.microsoft.com/office/powerpoint/2010/main" val="357912708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CF6B-C23E-4F45-ABBA-B5FD69E6F7DF}"/>
              </a:ext>
            </a:extLst>
          </p:cNvPr>
          <p:cNvSpPr>
            <a:spLocks noGrp="1"/>
          </p:cNvSpPr>
          <p:nvPr>
            <p:ph type="title"/>
          </p:nvPr>
        </p:nvSpPr>
        <p:spPr/>
        <p:txBody>
          <a:bodyPr/>
          <a:lstStyle/>
          <a:p>
            <a:r>
              <a:rPr lang="en-US" dirty="0"/>
              <a:t>VM Offer Technical Assets</a:t>
            </a:r>
          </a:p>
        </p:txBody>
      </p:sp>
      <p:sp>
        <p:nvSpPr>
          <p:cNvPr id="9" name="Rectangle 8">
            <a:extLst>
              <a:ext uri="{FF2B5EF4-FFF2-40B4-BE49-F238E27FC236}">
                <a16:creationId xmlns:a16="http://schemas.microsoft.com/office/drawing/2014/main" id="{DB814EB3-656B-43FF-BA1B-1DFE07E3BFF1}"/>
              </a:ext>
            </a:extLst>
          </p:cNvPr>
          <p:cNvSpPr/>
          <p:nvPr/>
        </p:nvSpPr>
        <p:spPr>
          <a:xfrm>
            <a:off x="591309" y="1758461"/>
            <a:ext cx="5153776" cy="135836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75565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Building the VM Image</a:t>
            </a:r>
            <a:endPar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75565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Build the VM Image that will be used as a base for the Offer. You can use an MS Stock image or build your own custom image </a:t>
            </a:r>
            <a:endParaRPr kumimoji="0" lang="en-IN"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AA2143AD-849F-4FA2-889F-7CE09F5F3A9E}"/>
              </a:ext>
            </a:extLst>
          </p:cNvPr>
          <p:cNvSpPr/>
          <p:nvPr/>
        </p:nvSpPr>
        <p:spPr>
          <a:xfrm>
            <a:off x="591309" y="3185711"/>
            <a:ext cx="5153776" cy="122058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75565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Open Ports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75565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Define the Open Ports you want to have in the Offer</a:t>
            </a: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746413F5-93E7-4BDD-BAD5-873B177F3E65}"/>
              </a:ext>
            </a:extLst>
          </p:cNvPr>
          <p:cNvSpPr/>
          <p:nvPr/>
        </p:nvSpPr>
        <p:spPr>
          <a:xfrm>
            <a:off x="591309" y="4475182"/>
            <a:ext cx="5153776" cy="122058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75565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(Optional) Data Disk Images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75565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For each VM, you can attach up to fifteen (15) Data disks</a:t>
            </a: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6" name="Picture 15">
            <a:extLst>
              <a:ext uri="{FF2B5EF4-FFF2-40B4-BE49-F238E27FC236}">
                <a16:creationId xmlns:a16="http://schemas.microsoft.com/office/drawing/2014/main" id="{858FC415-96F9-4256-B3AC-5DEE9A9C0380}"/>
              </a:ext>
            </a:extLst>
          </p:cNvPr>
          <p:cNvPicPr/>
          <p:nvPr/>
        </p:nvPicPr>
        <p:blipFill rotWithShape="1">
          <a:blip r:embed="rId3" cstate="print">
            <a:extLst>
              <a:ext uri="{28A0092B-C50C-407E-A947-70E740481C1C}">
                <a14:useLocalDpi xmlns:a14="http://schemas.microsoft.com/office/drawing/2010/main"/>
              </a:ext>
            </a:extLst>
          </a:blip>
          <a:srcRect/>
          <a:stretch/>
        </p:blipFill>
        <p:spPr>
          <a:xfrm>
            <a:off x="6446917" y="3222133"/>
            <a:ext cx="5472898" cy="2958500"/>
          </a:xfrm>
          <a:prstGeom prst="rect">
            <a:avLst/>
          </a:prstGeom>
          <a:ln w="3175">
            <a:solidFill>
              <a:schemeClr val="bg1">
                <a:lumMod val="85000"/>
              </a:schemeClr>
            </a:solidFill>
          </a:ln>
        </p:spPr>
      </p:pic>
      <p:pic>
        <p:nvPicPr>
          <p:cNvPr id="7" name="Picture 6">
            <a:extLst>
              <a:ext uri="{FF2B5EF4-FFF2-40B4-BE49-F238E27FC236}">
                <a16:creationId xmlns:a16="http://schemas.microsoft.com/office/drawing/2014/main" id="{53EEEA1A-B19A-FB92-E6C4-07586F5FF0D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46400" y="1246294"/>
            <a:ext cx="6495634" cy="1740743"/>
          </a:xfrm>
          <a:prstGeom prst="rect">
            <a:avLst/>
          </a:prstGeom>
        </p:spPr>
      </p:pic>
    </p:spTree>
    <p:extLst>
      <p:ext uri="{BB962C8B-B14F-4D97-AF65-F5344CB8AC3E}">
        <p14:creationId xmlns:p14="http://schemas.microsoft.com/office/powerpoint/2010/main" val="38671520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43F1-1847-8680-C573-0D57609B0F5D}"/>
              </a:ext>
            </a:extLst>
          </p:cNvPr>
          <p:cNvSpPr>
            <a:spLocks noGrp="1"/>
          </p:cNvSpPr>
          <p:nvPr>
            <p:ph type="title"/>
          </p:nvPr>
        </p:nvSpPr>
        <p:spPr/>
        <p:txBody>
          <a:bodyPr/>
          <a:lstStyle/>
          <a:p>
            <a:r>
              <a:rPr lang="en-US"/>
              <a:t>Run a certification test</a:t>
            </a:r>
            <a:endParaRPr lang="en-US" dirty="0"/>
          </a:p>
        </p:txBody>
      </p:sp>
      <p:pic>
        <p:nvPicPr>
          <p:cNvPr id="2050" name="Picture 2" descr="Shows the selection of VM test information.">
            <a:extLst>
              <a:ext uri="{FF2B5EF4-FFF2-40B4-BE49-F238E27FC236}">
                <a16:creationId xmlns:a16="http://schemas.microsoft.com/office/drawing/2014/main" id="{94C2D562-4CE2-BFB6-53B2-852E48ADF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554" y="2333363"/>
            <a:ext cx="4975783" cy="39139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4ED2768-5473-DCCC-4BDE-0A4438161D17}"/>
              </a:ext>
            </a:extLst>
          </p:cNvPr>
          <p:cNvSpPr txBox="1"/>
          <p:nvPr/>
        </p:nvSpPr>
        <p:spPr>
          <a:xfrm>
            <a:off x="6426557" y="1437461"/>
            <a:ext cx="4501026" cy="907171"/>
          </a:xfrm>
          <a:prstGeom prst="rect">
            <a:avLst/>
          </a:prstGeom>
          <a:noFill/>
        </p:spPr>
        <p:txBody>
          <a:bodyPr wrap="square">
            <a:spAutoFit/>
          </a:bodyPr>
          <a:lstStyle/>
          <a:p>
            <a:pPr algn="l"/>
            <a:r>
              <a:rPr lang="en-US" b="1" i="0">
                <a:solidFill>
                  <a:srgbClr val="161616"/>
                </a:solidFill>
                <a:effectLst/>
                <a:highlight>
                  <a:srgbClr val="FFFFFF"/>
                </a:highlight>
                <a:latin typeface="Segoe UI" panose="020B0502040204020203" pitchFamily="34" charset="0"/>
              </a:rPr>
              <a:t>Self-Test API with PowerShell or Curl</a:t>
            </a:r>
          </a:p>
          <a:p>
            <a:pPr algn="l"/>
            <a:r>
              <a:rPr lang="en-US" i="0">
                <a:solidFill>
                  <a:srgbClr val="161616"/>
                </a:solidFill>
                <a:effectLst/>
                <a:highlight>
                  <a:srgbClr val="FFFFFF"/>
                </a:highlight>
                <a:latin typeface="Segoe UI" panose="020B0502040204020203" pitchFamily="34" charset="0"/>
              </a:rPr>
              <a:t>Windows OS</a:t>
            </a:r>
          </a:p>
          <a:p>
            <a:r>
              <a:rPr lang="en-US" i="0">
                <a:solidFill>
                  <a:srgbClr val="161616"/>
                </a:solidFill>
                <a:effectLst/>
                <a:highlight>
                  <a:srgbClr val="FFFFFF"/>
                </a:highlight>
                <a:latin typeface="Segoe UI" panose="020B0502040204020203" pitchFamily="34" charset="0"/>
              </a:rPr>
              <a:t>Linux OS</a:t>
            </a:r>
            <a:endParaRPr lang="en-US" i="0" dirty="0">
              <a:solidFill>
                <a:srgbClr val="161616"/>
              </a:solidFill>
              <a:effectLst/>
              <a:highlight>
                <a:srgbClr val="FFFFFF"/>
              </a:highlight>
              <a:latin typeface="Segoe UI" panose="020B0502040204020203" pitchFamily="34" charset="0"/>
            </a:endParaRPr>
          </a:p>
        </p:txBody>
      </p:sp>
      <p:sp>
        <p:nvSpPr>
          <p:cNvPr id="6" name="TextBox 5">
            <a:extLst>
              <a:ext uri="{FF2B5EF4-FFF2-40B4-BE49-F238E27FC236}">
                <a16:creationId xmlns:a16="http://schemas.microsoft.com/office/drawing/2014/main" id="{33241155-711D-3EA1-6A66-4A3429F89038}"/>
              </a:ext>
            </a:extLst>
          </p:cNvPr>
          <p:cNvSpPr txBox="1"/>
          <p:nvPr/>
        </p:nvSpPr>
        <p:spPr>
          <a:xfrm>
            <a:off x="645554" y="1437461"/>
            <a:ext cx="3617353" cy="635559"/>
          </a:xfrm>
          <a:prstGeom prst="rect">
            <a:avLst/>
          </a:prstGeom>
          <a:noFill/>
        </p:spPr>
        <p:txBody>
          <a:bodyPr wrap="square">
            <a:spAutoFit/>
          </a:bodyPr>
          <a:lstStyle/>
          <a:p>
            <a:r>
              <a:rPr lang="en-US" b="1">
                <a:solidFill>
                  <a:srgbClr val="161616"/>
                </a:solidFill>
                <a:highlight>
                  <a:srgbClr val="FFFFFF"/>
                </a:highlight>
                <a:latin typeface="Segoe UI" panose="020B0502040204020203" pitchFamily="34" charset="0"/>
              </a:rPr>
              <a:t>Certification Test Tool</a:t>
            </a:r>
            <a:endParaRPr lang="en-US" b="1" i="0">
              <a:solidFill>
                <a:srgbClr val="161616"/>
              </a:solidFill>
              <a:effectLst/>
              <a:highlight>
                <a:srgbClr val="FFFFFF"/>
              </a:highlight>
              <a:latin typeface="Segoe UI" panose="020B0502040204020203" pitchFamily="34" charset="0"/>
            </a:endParaRPr>
          </a:p>
          <a:p>
            <a:pPr algn="l"/>
            <a:r>
              <a:rPr lang="en-US" i="0">
                <a:solidFill>
                  <a:srgbClr val="161616"/>
                </a:solidFill>
                <a:effectLst/>
                <a:highlight>
                  <a:srgbClr val="FFFFFF"/>
                </a:highlight>
                <a:latin typeface="Segoe UI" panose="020B0502040204020203" pitchFamily="34" charset="0"/>
              </a:rPr>
              <a:t>Windows OS</a:t>
            </a:r>
            <a:endParaRPr lang="en-US" i="0" dirty="0">
              <a:solidFill>
                <a:srgbClr val="161616"/>
              </a:solidFill>
              <a:effectLst/>
              <a:highlight>
                <a:srgbClr val="FFFFFF"/>
              </a:highlight>
              <a:latin typeface="Segoe UI" panose="020B0502040204020203" pitchFamily="34" charset="0"/>
            </a:endParaRPr>
          </a:p>
        </p:txBody>
      </p:sp>
      <p:pic>
        <p:nvPicPr>
          <p:cNvPr id="2054" name="Picture 6" descr="Details of test results in JSON format.">
            <a:extLst>
              <a:ext uri="{FF2B5EF4-FFF2-40B4-BE49-F238E27FC236}">
                <a16:creationId xmlns:a16="http://schemas.microsoft.com/office/drawing/2014/main" id="{65FF2C05-2F0B-A40D-264A-927E72EE4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1384" y="2408538"/>
            <a:ext cx="5105399" cy="376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7981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CF6B-C23E-4F45-ABBA-B5FD69E6F7DF}"/>
              </a:ext>
            </a:extLst>
          </p:cNvPr>
          <p:cNvSpPr>
            <a:spLocks noGrp="1"/>
          </p:cNvSpPr>
          <p:nvPr>
            <p:ph type="title"/>
          </p:nvPr>
        </p:nvSpPr>
        <p:spPr/>
        <p:txBody>
          <a:bodyPr/>
          <a:lstStyle/>
          <a:p>
            <a:r>
              <a:rPr lang="en-US" sz="3600" spc="0" dirty="0">
                <a:solidFill>
                  <a:schemeClr val="tx1"/>
                </a:solidFill>
                <a:ea typeface="Calibri" panose="020F0502020204030204" pitchFamily="34" charset="0"/>
                <a:cs typeface="Calibri" panose="020F0502020204030204" pitchFamily="34" charset="0"/>
              </a:rPr>
              <a:t>Virtual Machine Publishing</a:t>
            </a:r>
          </a:p>
        </p:txBody>
      </p:sp>
      <p:sp>
        <p:nvSpPr>
          <p:cNvPr id="5" name="TextBox 10">
            <a:extLst>
              <a:ext uri="{FF2B5EF4-FFF2-40B4-BE49-F238E27FC236}">
                <a16:creationId xmlns:a16="http://schemas.microsoft.com/office/drawing/2014/main" id="{E12D3E25-C738-45F0-9E4B-622C21E66083}"/>
              </a:ext>
            </a:extLst>
          </p:cNvPr>
          <p:cNvSpPr txBox="1"/>
          <p:nvPr/>
        </p:nvSpPr>
        <p:spPr>
          <a:xfrm>
            <a:off x="426424" y="1651317"/>
            <a:ext cx="4412276" cy="1621982"/>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29" normalizeH="0" baseline="0" noProof="0" dirty="0">
                <a:ln>
                  <a:noFill/>
                </a:ln>
                <a:solidFill>
                  <a:srgbClr val="0078D7"/>
                </a:solidFill>
                <a:effectLst/>
                <a:uLnTx/>
                <a:uFillTx/>
                <a:latin typeface="Segoe UI Semibold"/>
                <a:ea typeface="Calibri" panose="020F0502020204030204" pitchFamily="34" charset="0"/>
                <a:cs typeface="Calibri" panose="020F0502020204030204" pitchFamily="34" charset="0"/>
              </a:rPr>
              <a:t>Creating the Offer</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29" normalizeH="0" baseline="0" noProof="0" dirty="0">
                <a:ln>
                  <a:noFill/>
                </a:ln>
                <a:solidFill>
                  <a:prstClr val="black"/>
                </a:solidFill>
                <a:effectLst/>
                <a:uLnTx/>
                <a:uFillTx/>
                <a:latin typeface="Segoe UI"/>
                <a:ea typeface="Calibri" panose="020F0502020204030204" pitchFamily="34" charset="0"/>
                <a:cs typeface="Calibri" panose="020F0502020204030204" pitchFamily="34" charset="0"/>
              </a:rPr>
              <a:t>This is where all the details and information about the offer is configured.  This includes the offer description, SKUs, marketing materials, legal, support information and assets.</a:t>
            </a:r>
          </a:p>
        </p:txBody>
      </p:sp>
      <p:sp>
        <p:nvSpPr>
          <p:cNvPr id="8" name="TextBox 10">
            <a:extLst>
              <a:ext uri="{FF2B5EF4-FFF2-40B4-BE49-F238E27FC236}">
                <a16:creationId xmlns:a16="http://schemas.microsoft.com/office/drawing/2014/main" id="{EB4395BF-7175-434E-8C4B-DF12F79E4568}"/>
              </a:ext>
            </a:extLst>
          </p:cNvPr>
          <p:cNvSpPr txBox="1"/>
          <p:nvPr/>
        </p:nvSpPr>
        <p:spPr>
          <a:xfrm>
            <a:off x="493606" y="5095483"/>
            <a:ext cx="4412276" cy="137576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29" normalizeH="0" baseline="0" noProof="0" dirty="0">
                <a:ln>
                  <a:noFill/>
                </a:ln>
                <a:solidFill>
                  <a:srgbClr val="0078D7"/>
                </a:solidFill>
                <a:effectLst/>
                <a:uLnTx/>
                <a:uFillTx/>
                <a:latin typeface="Segoe UI Semibold"/>
                <a:ea typeface="Calibri" panose="020F0502020204030204" pitchFamily="34" charset="0"/>
                <a:cs typeface="Calibri" panose="020F0502020204030204" pitchFamily="34" charset="0"/>
              </a:rPr>
              <a:t>Publishing the offer</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29" normalizeH="0" baseline="0" noProof="0" dirty="0">
                <a:ln>
                  <a:noFill/>
                </a:ln>
                <a:solidFill>
                  <a:prstClr val="black"/>
                </a:solidFill>
                <a:effectLst/>
                <a:uLnTx/>
                <a:uFillTx/>
                <a:latin typeface="Segoe UI"/>
                <a:ea typeface="Calibri" panose="020F0502020204030204" pitchFamily="34" charset="0"/>
                <a:cs typeface="Calibri" panose="020F0502020204030204" pitchFamily="34" charset="0"/>
              </a:rPr>
              <a:t>Once the offer is submitted, the publishing process, in which the solution template is tested, validated, certified and approved for publishing.</a:t>
            </a:r>
          </a:p>
        </p:txBody>
      </p:sp>
      <p:sp>
        <p:nvSpPr>
          <p:cNvPr id="9" name="TextBox 10">
            <a:extLst>
              <a:ext uri="{FF2B5EF4-FFF2-40B4-BE49-F238E27FC236}">
                <a16:creationId xmlns:a16="http://schemas.microsoft.com/office/drawing/2014/main" id="{58C36CDC-2611-4BC6-A910-01C938F19236}"/>
              </a:ext>
            </a:extLst>
          </p:cNvPr>
          <p:cNvSpPr txBox="1"/>
          <p:nvPr/>
        </p:nvSpPr>
        <p:spPr>
          <a:xfrm>
            <a:off x="426424" y="3496510"/>
            <a:ext cx="4257514" cy="112954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29" normalizeH="0" baseline="0" noProof="0" dirty="0">
                <a:ln>
                  <a:noFill/>
                </a:ln>
                <a:solidFill>
                  <a:srgbClr val="0078D7"/>
                </a:solidFill>
                <a:effectLst/>
                <a:uLnTx/>
                <a:uFillTx/>
                <a:latin typeface="Segoe UI Semibold"/>
                <a:ea typeface="Calibri" panose="020F0502020204030204" pitchFamily="34" charset="0"/>
                <a:cs typeface="Calibri" panose="020F0502020204030204" pitchFamily="34" charset="0"/>
              </a:rPr>
              <a:t>Creating the Technical Assets</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29" normalizeH="0" baseline="0" noProof="0" dirty="0">
                <a:ln>
                  <a:noFill/>
                </a:ln>
                <a:solidFill>
                  <a:prstClr val="black"/>
                </a:solidFill>
                <a:effectLst/>
                <a:uLnTx/>
                <a:uFillTx/>
                <a:latin typeface="Segoe UI"/>
                <a:ea typeface="Calibri" panose="020F0502020204030204" pitchFamily="34" charset="0"/>
                <a:cs typeface="Calibri" panose="020F0502020204030204" pitchFamily="34" charset="0"/>
              </a:rPr>
              <a:t>This is where we create the technical assets for the Virtual Machine. Building of the VM and associated Data drives.</a:t>
            </a:r>
          </a:p>
        </p:txBody>
      </p:sp>
      <p:pic>
        <p:nvPicPr>
          <p:cNvPr id="7" name="Picture 6">
            <a:extLst>
              <a:ext uri="{FF2B5EF4-FFF2-40B4-BE49-F238E27FC236}">
                <a16:creationId xmlns:a16="http://schemas.microsoft.com/office/drawing/2014/main" id="{7649C07E-E555-4C5B-BB4E-14ED5603DDC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79254" y="2573778"/>
            <a:ext cx="7015128" cy="2379166"/>
          </a:xfrm>
          <a:prstGeom prst="rect">
            <a:avLst/>
          </a:prstGeom>
        </p:spPr>
      </p:pic>
    </p:spTree>
    <p:extLst>
      <p:ext uri="{BB962C8B-B14F-4D97-AF65-F5344CB8AC3E}">
        <p14:creationId xmlns:p14="http://schemas.microsoft.com/office/powerpoint/2010/main" val="320554566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CF6B-C23E-4F45-ABBA-B5FD69E6F7DF}"/>
              </a:ext>
            </a:extLst>
          </p:cNvPr>
          <p:cNvSpPr>
            <a:spLocks noGrp="1"/>
          </p:cNvSpPr>
          <p:nvPr>
            <p:ph type="title"/>
          </p:nvPr>
        </p:nvSpPr>
        <p:spPr/>
        <p:txBody>
          <a:bodyPr/>
          <a:lstStyle/>
          <a:p>
            <a:r>
              <a:rPr lang="en-US" sz="3600" b="1" spc="0" dirty="0">
                <a:solidFill>
                  <a:schemeClr val="tx1"/>
                </a:solidFill>
              </a:rPr>
              <a:t>Publishing the Offer</a:t>
            </a:r>
          </a:p>
        </p:txBody>
      </p:sp>
      <p:sp>
        <p:nvSpPr>
          <p:cNvPr id="3" name="Rectangle 2">
            <a:extLst>
              <a:ext uri="{FF2B5EF4-FFF2-40B4-BE49-F238E27FC236}">
                <a16:creationId xmlns:a16="http://schemas.microsoft.com/office/drawing/2014/main" id="{697724E0-43C1-445C-8949-D0CC34252ABB}"/>
              </a:ext>
            </a:extLst>
          </p:cNvPr>
          <p:cNvSpPr>
            <a:spLocks noChangeArrowheads="1"/>
          </p:cNvSpPr>
          <p:nvPr/>
        </p:nvSpPr>
        <p:spPr bwMode="auto">
          <a:xfrm>
            <a:off x="744530" y="1651702"/>
            <a:ext cx="187970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Rectangle 2">
            <a:extLst>
              <a:ext uri="{FF2B5EF4-FFF2-40B4-BE49-F238E27FC236}">
                <a16:creationId xmlns:a16="http://schemas.microsoft.com/office/drawing/2014/main" id="{07E45B0C-3C07-478A-8A3F-4C3EF99CD07F}"/>
              </a:ext>
            </a:extLst>
          </p:cNvPr>
          <p:cNvSpPr>
            <a:spLocks noChangeArrowheads="1"/>
          </p:cNvSpPr>
          <p:nvPr/>
        </p:nvSpPr>
        <p:spPr bwMode="auto">
          <a:xfrm>
            <a:off x="3198213" y="1144360"/>
            <a:ext cx="1673669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Rectangle 4">
            <a:extLst>
              <a:ext uri="{FF2B5EF4-FFF2-40B4-BE49-F238E27FC236}">
                <a16:creationId xmlns:a16="http://schemas.microsoft.com/office/drawing/2014/main" id="{3737BF6E-8D5D-46A8-BFB1-085274D23C77}"/>
              </a:ext>
            </a:extLst>
          </p:cNvPr>
          <p:cNvSpPr>
            <a:spLocks noChangeArrowheads="1"/>
          </p:cNvSpPr>
          <p:nvPr/>
        </p:nvSpPr>
        <p:spPr bwMode="auto">
          <a:xfrm>
            <a:off x="8309876" y="2159044"/>
            <a:ext cx="993633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F9E2E322-15F1-AFCD-5A1F-F4775E543A6B}"/>
              </a:ext>
            </a:extLst>
          </p:cNvPr>
          <p:cNvPicPr>
            <a:picLocks noChangeAspect="1"/>
          </p:cNvPicPr>
          <p:nvPr/>
        </p:nvPicPr>
        <p:blipFill>
          <a:blip r:embed="rId3"/>
          <a:stretch>
            <a:fillRect/>
          </a:stretch>
        </p:blipFill>
        <p:spPr>
          <a:xfrm>
            <a:off x="1340845" y="1392413"/>
            <a:ext cx="10225713" cy="4952656"/>
          </a:xfrm>
          <a:prstGeom prst="rect">
            <a:avLst/>
          </a:prstGeom>
        </p:spPr>
      </p:pic>
    </p:spTree>
    <p:extLst>
      <p:ext uri="{BB962C8B-B14F-4D97-AF65-F5344CB8AC3E}">
        <p14:creationId xmlns:p14="http://schemas.microsoft.com/office/powerpoint/2010/main" val="47340653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2" name="Straight Arrow Connector 111">
            <a:extLst>
              <a:ext uri="{FF2B5EF4-FFF2-40B4-BE49-F238E27FC236}">
                <a16:creationId xmlns:a16="http://schemas.microsoft.com/office/drawing/2014/main" id="{990D0CB8-ACCE-4EED-AF2D-1AA40148BC81}"/>
              </a:ext>
            </a:extLst>
          </p:cNvPr>
          <p:cNvCxnSpPr>
            <a:cxnSpLocks/>
            <a:stCxn id="22" idx="1"/>
            <a:endCxn id="20" idx="1"/>
          </p:cNvCxnSpPr>
          <p:nvPr/>
        </p:nvCxnSpPr>
        <p:spPr>
          <a:xfrm rot="10800000" flipH="1">
            <a:off x="8508471" y="3658302"/>
            <a:ext cx="1" cy="2231683"/>
          </a:xfrm>
          <a:prstGeom prst="bentConnector3">
            <a:avLst>
              <a:gd name="adj1" fmla="val -22860000000"/>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14CD8198-EF6E-4BF9-ABEF-B748E72D5343}"/>
              </a:ext>
            </a:extLst>
          </p:cNvPr>
          <p:cNvSpPr/>
          <p:nvPr/>
        </p:nvSpPr>
        <p:spPr bwMode="auto">
          <a:xfrm>
            <a:off x="7995260" y="4341612"/>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7</a:t>
            </a:r>
          </a:p>
        </p:txBody>
      </p:sp>
      <p:sp>
        <p:nvSpPr>
          <p:cNvPr id="2" name="Title 1">
            <a:extLst>
              <a:ext uri="{FF2B5EF4-FFF2-40B4-BE49-F238E27FC236}">
                <a16:creationId xmlns:a16="http://schemas.microsoft.com/office/drawing/2014/main" id="{37DD124E-E5CA-4C29-8C38-488B0DF69ADC}"/>
              </a:ext>
            </a:extLst>
          </p:cNvPr>
          <p:cNvSpPr>
            <a:spLocks noGrp="1"/>
          </p:cNvSpPr>
          <p:nvPr>
            <p:ph type="title"/>
          </p:nvPr>
        </p:nvSpPr>
        <p:spPr/>
        <p:txBody>
          <a:bodyPr>
            <a:normAutofit/>
          </a:bodyPr>
          <a:lstStyle/>
          <a:p>
            <a:r>
              <a:rPr lang="en-US" sz="3600" dirty="0"/>
              <a:t>Customer VM Offer Purchase Experience</a:t>
            </a:r>
          </a:p>
        </p:txBody>
      </p:sp>
      <p:grpSp>
        <p:nvGrpSpPr>
          <p:cNvPr id="1044" name="Group 1043">
            <a:extLst>
              <a:ext uri="{FF2B5EF4-FFF2-40B4-BE49-F238E27FC236}">
                <a16:creationId xmlns:a16="http://schemas.microsoft.com/office/drawing/2014/main" id="{C3A3DAAB-C6E5-4BA5-88A6-9B00AAAE2C02}"/>
              </a:ext>
            </a:extLst>
          </p:cNvPr>
          <p:cNvGrpSpPr/>
          <p:nvPr/>
        </p:nvGrpSpPr>
        <p:grpSpPr>
          <a:xfrm>
            <a:off x="3362058" y="4213803"/>
            <a:ext cx="2765426" cy="1936092"/>
            <a:chOff x="3362324" y="4333875"/>
            <a:chExt cx="2765426" cy="1936092"/>
          </a:xfrm>
        </p:grpSpPr>
        <p:sp>
          <p:nvSpPr>
            <p:cNvPr id="91" name="Rectangle 90">
              <a:extLst>
                <a:ext uri="{FF2B5EF4-FFF2-40B4-BE49-F238E27FC236}">
                  <a16:creationId xmlns:a16="http://schemas.microsoft.com/office/drawing/2014/main" id="{BA97FBE6-6A57-464B-868B-B528A4D87B2C}"/>
                </a:ext>
              </a:extLst>
            </p:cNvPr>
            <p:cNvSpPr/>
            <p:nvPr/>
          </p:nvSpPr>
          <p:spPr bwMode="auto">
            <a:xfrm>
              <a:off x="3362324" y="4333875"/>
              <a:ext cx="2765426" cy="193609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5" name="Rectangle 94">
              <a:extLst>
                <a:ext uri="{FF2B5EF4-FFF2-40B4-BE49-F238E27FC236}">
                  <a16:creationId xmlns:a16="http://schemas.microsoft.com/office/drawing/2014/main" id="{BD258F35-4AC4-46BA-949C-10BDBC3B8CE3}"/>
                </a:ext>
              </a:extLst>
            </p:cNvPr>
            <p:cNvSpPr/>
            <p:nvPr/>
          </p:nvSpPr>
          <p:spPr bwMode="auto">
            <a:xfrm>
              <a:off x="3362324" y="43338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Light" panose="020F0302020204030204"/>
                  <a:ea typeface="+mn-ea"/>
                  <a:cs typeface="Segoe UI" pitchFamily="34" charset="0"/>
                </a:rPr>
                <a:t>Azure Marketplace</a:t>
              </a:r>
            </a:p>
          </p:txBody>
        </p:sp>
      </p:grpSp>
      <p:grpSp>
        <p:nvGrpSpPr>
          <p:cNvPr id="1042" name="Group 1041">
            <a:extLst>
              <a:ext uri="{FF2B5EF4-FFF2-40B4-BE49-F238E27FC236}">
                <a16:creationId xmlns:a16="http://schemas.microsoft.com/office/drawing/2014/main" id="{98207690-2A4B-4CBB-BCBE-F1B22D456E95}"/>
              </a:ext>
            </a:extLst>
          </p:cNvPr>
          <p:cNvGrpSpPr/>
          <p:nvPr/>
        </p:nvGrpSpPr>
        <p:grpSpPr>
          <a:xfrm>
            <a:off x="588263" y="4554822"/>
            <a:ext cx="1555092" cy="1607344"/>
            <a:chOff x="588529" y="4674894"/>
            <a:chExt cx="1555092" cy="1607344"/>
          </a:xfrm>
        </p:grpSpPr>
        <p:pic>
          <p:nvPicPr>
            <p:cNvPr id="88" name="Picture 87">
              <a:extLst>
                <a:ext uri="{FF2B5EF4-FFF2-40B4-BE49-F238E27FC236}">
                  <a16:creationId xmlns:a16="http://schemas.microsoft.com/office/drawing/2014/main" id="{4457124E-BCE0-4711-9A42-4313982D5786}"/>
                </a:ext>
              </a:extLst>
            </p:cNvPr>
            <p:cNvPicPr>
              <a:picLocks noChangeAspect="1"/>
            </p:cNvPicPr>
            <p:nvPr/>
          </p:nvPicPr>
          <p:blipFill rotWithShape="1">
            <a:blip r:embed="rId3" cstate="print">
              <a:clrChange>
                <a:clrFrom>
                  <a:srgbClr val="C2C2C2"/>
                </a:clrFrom>
                <a:clrTo>
                  <a:srgbClr val="C2C2C2">
                    <a:alpha val="0"/>
                  </a:srgbClr>
                </a:clrTo>
              </a:clrChange>
              <a:extLst>
                <a:ext uri="{28A0092B-C50C-407E-A947-70E740481C1C}">
                  <a14:useLocalDpi xmlns:a14="http://schemas.microsoft.com/office/drawing/2010/main"/>
                </a:ext>
              </a:extLst>
            </a:blip>
            <a:srcRect/>
            <a:stretch/>
          </p:blipFill>
          <p:spPr>
            <a:xfrm>
              <a:off x="792434" y="5167810"/>
              <a:ext cx="1147282" cy="1062176"/>
            </a:xfrm>
            <a:custGeom>
              <a:avLst/>
              <a:gdLst>
                <a:gd name="connsiteX0" fmla="*/ 583839 w 1167678"/>
                <a:gd name="connsiteY0" fmla="*/ 0 h 1081059"/>
                <a:gd name="connsiteX1" fmla="*/ 1167678 w 1167678"/>
                <a:gd name="connsiteY1" fmla="*/ 583428 h 1081059"/>
                <a:gd name="connsiteX2" fmla="*/ 1067967 w 1167678"/>
                <a:gd name="connsiteY2" fmla="*/ 909628 h 1081059"/>
                <a:gd name="connsiteX3" fmla="*/ 1059656 w 1167678"/>
                <a:gd name="connsiteY3" fmla="*/ 919695 h 1081059"/>
                <a:gd name="connsiteX4" fmla="*/ 1027888 w 1167678"/>
                <a:gd name="connsiteY4" fmla="*/ 945906 h 1081059"/>
                <a:gd name="connsiteX5" fmla="*/ 585426 w 1167678"/>
                <a:gd name="connsiteY5" fmla="*/ 1081059 h 1081059"/>
                <a:gd name="connsiteX6" fmla="*/ 142964 w 1167678"/>
                <a:gd name="connsiteY6" fmla="*/ 945906 h 1081059"/>
                <a:gd name="connsiteX7" fmla="*/ 101240 w 1167678"/>
                <a:gd name="connsiteY7" fmla="*/ 911480 h 1081059"/>
                <a:gd name="connsiteX8" fmla="*/ 99711 w 1167678"/>
                <a:gd name="connsiteY8" fmla="*/ 909628 h 1081059"/>
                <a:gd name="connsiteX9" fmla="*/ 0 w 1167678"/>
                <a:gd name="connsiteY9" fmla="*/ 583428 h 1081059"/>
                <a:gd name="connsiteX10" fmla="*/ 583839 w 1167678"/>
                <a:gd name="connsiteY10" fmla="*/ 0 h 108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678" h="1081059">
                  <a:moveTo>
                    <a:pt x="583839" y="0"/>
                  </a:moveTo>
                  <a:cubicBezTo>
                    <a:pt x="906284" y="0"/>
                    <a:pt x="1167678" y="261210"/>
                    <a:pt x="1167678" y="583428"/>
                  </a:cubicBezTo>
                  <a:cubicBezTo>
                    <a:pt x="1167678" y="704260"/>
                    <a:pt x="1130920" y="816512"/>
                    <a:pt x="1067967" y="909628"/>
                  </a:cubicBezTo>
                  <a:lnTo>
                    <a:pt x="1059656" y="919695"/>
                  </a:lnTo>
                  <a:lnTo>
                    <a:pt x="1027888" y="945906"/>
                  </a:lnTo>
                  <a:cubicBezTo>
                    <a:pt x="901585" y="1031235"/>
                    <a:pt x="749324" y="1081059"/>
                    <a:pt x="585426" y="1081059"/>
                  </a:cubicBezTo>
                  <a:cubicBezTo>
                    <a:pt x="421528" y="1081059"/>
                    <a:pt x="269267" y="1031235"/>
                    <a:pt x="142964" y="945906"/>
                  </a:cubicBezTo>
                  <a:lnTo>
                    <a:pt x="101240" y="911480"/>
                  </a:lnTo>
                  <a:lnTo>
                    <a:pt x="99711" y="909628"/>
                  </a:lnTo>
                  <a:cubicBezTo>
                    <a:pt x="36759" y="816512"/>
                    <a:pt x="0" y="704260"/>
                    <a:pt x="0" y="583428"/>
                  </a:cubicBezTo>
                  <a:cubicBezTo>
                    <a:pt x="0" y="261210"/>
                    <a:pt x="261394" y="0"/>
                    <a:pt x="583839" y="0"/>
                  </a:cubicBezTo>
                  <a:close/>
                </a:path>
              </a:pathLst>
            </a:custGeom>
            <a:ln>
              <a:noFill/>
            </a:ln>
          </p:spPr>
        </p:pic>
        <p:sp>
          <p:nvSpPr>
            <p:cNvPr id="26" name="Oval 25">
              <a:extLst>
                <a:ext uri="{FF2B5EF4-FFF2-40B4-BE49-F238E27FC236}">
                  <a16:creationId xmlns:a16="http://schemas.microsoft.com/office/drawing/2014/main" id="{3E32E2D7-C1E0-46BD-95FA-95F7B2B425FC}"/>
                </a:ext>
              </a:extLst>
            </p:cNvPr>
            <p:cNvSpPr/>
            <p:nvPr/>
          </p:nvSpPr>
          <p:spPr bwMode="auto">
            <a:xfrm>
              <a:off x="821358" y="5194440"/>
              <a:ext cx="1087800" cy="1087798"/>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8" name="Oval 77">
              <a:extLst>
                <a:ext uri="{FF2B5EF4-FFF2-40B4-BE49-F238E27FC236}">
                  <a16:creationId xmlns:a16="http://schemas.microsoft.com/office/drawing/2014/main" id="{D728823F-7A39-4050-B0CB-7064C7C889D4}"/>
                </a:ext>
              </a:extLst>
            </p:cNvPr>
            <p:cNvSpPr/>
            <p:nvPr/>
          </p:nvSpPr>
          <p:spPr bwMode="auto">
            <a:xfrm>
              <a:off x="588529" y="4674894"/>
              <a:ext cx="1555092" cy="15550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9089B478-1112-4EEB-8E1B-49E5404BFA33}"/>
                </a:ext>
              </a:extLst>
            </p:cNvPr>
            <p:cNvSpPr/>
            <p:nvPr/>
          </p:nvSpPr>
          <p:spPr bwMode="auto">
            <a:xfrm>
              <a:off x="610065" y="4674894"/>
              <a:ext cx="1512020" cy="602354"/>
            </a:xfrm>
            <a:custGeom>
              <a:avLst/>
              <a:gdLst>
                <a:gd name="connsiteX0" fmla="*/ 769450 w 1538900"/>
                <a:gd name="connsiteY0" fmla="*/ 0 h 613064"/>
                <a:gd name="connsiteX1" fmla="*/ 1498629 w 1538900"/>
                <a:gd name="connsiteY1" fmla="*/ 483333 h 613064"/>
                <a:gd name="connsiteX2" fmla="*/ 1538900 w 1538900"/>
                <a:gd name="connsiteY2" fmla="*/ 613064 h 613064"/>
                <a:gd name="connsiteX3" fmla="*/ 0 w 1538900"/>
                <a:gd name="connsiteY3" fmla="*/ 613064 h 613064"/>
                <a:gd name="connsiteX4" fmla="*/ 40271 w 1538900"/>
                <a:gd name="connsiteY4" fmla="*/ 483333 h 613064"/>
                <a:gd name="connsiteX5" fmla="*/ 769450 w 1538900"/>
                <a:gd name="connsiteY5" fmla="*/ 0 h 6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900" h="613064">
                  <a:moveTo>
                    <a:pt x="769450" y="0"/>
                  </a:moveTo>
                  <a:cubicBezTo>
                    <a:pt x="1097246" y="0"/>
                    <a:pt x="1378493" y="199299"/>
                    <a:pt x="1498629" y="483333"/>
                  </a:cubicBezTo>
                  <a:lnTo>
                    <a:pt x="1538900" y="613064"/>
                  </a:lnTo>
                  <a:lnTo>
                    <a:pt x="0" y="613064"/>
                  </a:lnTo>
                  <a:lnTo>
                    <a:pt x="40271" y="483333"/>
                  </a:lnTo>
                  <a:cubicBezTo>
                    <a:pt x="160407" y="199299"/>
                    <a:pt x="441654" y="0"/>
                    <a:pt x="769450" y="0"/>
                  </a:cubicBez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85750" algn="l"/>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CUSTOMER</a:t>
              </a:r>
            </a:p>
          </p:txBody>
        </p:sp>
      </p:grpSp>
      <p:grpSp>
        <p:nvGrpSpPr>
          <p:cNvPr id="1048" name="Group 1047">
            <a:extLst>
              <a:ext uri="{FF2B5EF4-FFF2-40B4-BE49-F238E27FC236}">
                <a16:creationId xmlns:a16="http://schemas.microsoft.com/office/drawing/2014/main" id="{06FF8E60-7B4F-44D2-8825-8AD8F54D6DB2}"/>
              </a:ext>
            </a:extLst>
          </p:cNvPr>
          <p:cNvGrpSpPr/>
          <p:nvPr/>
        </p:nvGrpSpPr>
        <p:grpSpPr>
          <a:xfrm>
            <a:off x="2143355" y="5174731"/>
            <a:ext cx="1218704" cy="394855"/>
            <a:chOff x="2143621" y="5294803"/>
            <a:chExt cx="1218704" cy="394855"/>
          </a:xfrm>
        </p:grpSpPr>
        <p:cxnSp>
          <p:nvCxnSpPr>
            <p:cNvPr id="90" name="Straight Arrow Connector 111">
              <a:extLst>
                <a:ext uri="{FF2B5EF4-FFF2-40B4-BE49-F238E27FC236}">
                  <a16:creationId xmlns:a16="http://schemas.microsoft.com/office/drawing/2014/main" id="{A77E8F52-9223-4D23-95A5-C13FFCDCB57B}"/>
                </a:ext>
              </a:extLst>
            </p:cNvPr>
            <p:cNvCxnSpPr>
              <a:cxnSpLocks/>
            </p:cNvCxnSpPr>
            <p:nvPr/>
          </p:nvCxnSpPr>
          <p:spPr>
            <a:xfrm flipH="1" flipV="1">
              <a:off x="2143621" y="5492230"/>
              <a:ext cx="1218704"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7EB5263-F9EB-472C-9274-8495D4979A77}"/>
                </a:ext>
              </a:extLst>
            </p:cNvPr>
            <p:cNvSpPr/>
            <p:nvPr/>
          </p:nvSpPr>
          <p:spPr bwMode="auto">
            <a:xfrm>
              <a:off x="2555546" y="5294803"/>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1</a:t>
              </a:r>
            </a:p>
          </p:txBody>
        </p:sp>
      </p:grpSp>
      <p:grpSp>
        <p:nvGrpSpPr>
          <p:cNvPr id="1050" name="Group 1049">
            <a:extLst>
              <a:ext uri="{FF2B5EF4-FFF2-40B4-BE49-F238E27FC236}">
                <a16:creationId xmlns:a16="http://schemas.microsoft.com/office/drawing/2014/main" id="{FA915156-B382-409E-896B-85944C64163C}"/>
              </a:ext>
            </a:extLst>
          </p:cNvPr>
          <p:cNvGrpSpPr/>
          <p:nvPr/>
        </p:nvGrpSpPr>
        <p:grpSpPr>
          <a:xfrm>
            <a:off x="1365808" y="2888733"/>
            <a:ext cx="1996249" cy="1685205"/>
            <a:chOff x="1366074" y="3008805"/>
            <a:chExt cx="1996249" cy="1685205"/>
          </a:xfrm>
        </p:grpSpPr>
        <p:cxnSp>
          <p:nvCxnSpPr>
            <p:cNvPr id="100" name="Straight Arrow Connector 111">
              <a:extLst>
                <a:ext uri="{FF2B5EF4-FFF2-40B4-BE49-F238E27FC236}">
                  <a16:creationId xmlns:a16="http://schemas.microsoft.com/office/drawing/2014/main" id="{50F509DD-D811-4634-AF3C-09BEAA26B74B}"/>
                </a:ext>
              </a:extLst>
            </p:cNvPr>
            <p:cNvCxnSpPr>
              <a:cxnSpLocks/>
              <a:stCxn id="98" idx="4"/>
              <a:endCxn id="95" idx="1"/>
            </p:cNvCxnSpPr>
            <p:nvPr/>
          </p:nvCxnSpPr>
          <p:spPr>
            <a:xfrm rot="16200000" flipH="1">
              <a:off x="1611615" y="2763264"/>
              <a:ext cx="1505168" cy="1996249"/>
            </a:xfrm>
            <a:prstGeom prst="bentConnector2">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291486C2-2755-43CC-98CA-ED54CCCB5034}"/>
                </a:ext>
              </a:extLst>
            </p:cNvPr>
            <p:cNvSpPr/>
            <p:nvPr/>
          </p:nvSpPr>
          <p:spPr bwMode="auto">
            <a:xfrm>
              <a:off x="2564661" y="4299155"/>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2</a:t>
              </a:r>
            </a:p>
          </p:txBody>
        </p:sp>
      </p:grpSp>
      <p:grpSp>
        <p:nvGrpSpPr>
          <p:cNvPr id="1043" name="Group 1042">
            <a:extLst>
              <a:ext uri="{FF2B5EF4-FFF2-40B4-BE49-F238E27FC236}">
                <a16:creationId xmlns:a16="http://schemas.microsoft.com/office/drawing/2014/main" id="{DEBFB699-C48E-4F0D-9B71-8E8CB100691F}"/>
              </a:ext>
            </a:extLst>
          </p:cNvPr>
          <p:cNvGrpSpPr/>
          <p:nvPr/>
        </p:nvGrpSpPr>
        <p:grpSpPr>
          <a:xfrm>
            <a:off x="588263" y="1333641"/>
            <a:ext cx="1555092" cy="1555092"/>
            <a:chOff x="588529" y="1453713"/>
            <a:chExt cx="1555092" cy="1555092"/>
          </a:xfrm>
        </p:grpSpPr>
        <p:sp>
          <p:nvSpPr>
            <p:cNvPr id="98" name="Oval 97">
              <a:extLst>
                <a:ext uri="{FF2B5EF4-FFF2-40B4-BE49-F238E27FC236}">
                  <a16:creationId xmlns:a16="http://schemas.microsoft.com/office/drawing/2014/main" id="{716694F5-A873-48C0-8EAA-D922E0A1146E}"/>
                </a:ext>
              </a:extLst>
            </p:cNvPr>
            <p:cNvSpPr/>
            <p:nvPr/>
          </p:nvSpPr>
          <p:spPr bwMode="auto">
            <a:xfrm>
              <a:off x="588529" y="1453713"/>
              <a:ext cx="1555092" cy="15550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3C5326E4-23D6-4828-B952-4F746FFA7003}"/>
                </a:ext>
              </a:extLst>
            </p:cNvPr>
            <p:cNvSpPr/>
            <p:nvPr/>
          </p:nvSpPr>
          <p:spPr bwMode="auto">
            <a:xfrm>
              <a:off x="610065" y="1453713"/>
              <a:ext cx="1512020" cy="602354"/>
            </a:xfrm>
            <a:custGeom>
              <a:avLst/>
              <a:gdLst>
                <a:gd name="connsiteX0" fmla="*/ 769450 w 1538900"/>
                <a:gd name="connsiteY0" fmla="*/ 0 h 613064"/>
                <a:gd name="connsiteX1" fmla="*/ 1498629 w 1538900"/>
                <a:gd name="connsiteY1" fmla="*/ 483333 h 613064"/>
                <a:gd name="connsiteX2" fmla="*/ 1538900 w 1538900"/>
                <a:gd name="connsiteY2" fmla="*/ 613064 h 613064"/>
                <a:gd name="connsiteX3" fmla="*/ 0 w 1538900"/>
                <a:gd name="connsiteY3" fmla="*/ 613064 h 613064"/>
                <a:gd name="connsiteX4" fmla="*/ 40271 w 1538900"/>
                <a:gd name="connsiteY4" fmla="*/ 483333 h 613064"/>
                <a:gd name="connsiteX5" fmla="*/ 769450 w 1538900"/>
                <a:gd name="connsiteY5" fmla="*/ 0 h 6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900" h="613064">
                  <a:moveTo>
                    <a:pt x="769450" y="0"/>
                  </a:moveTo>
                  <a:cubicBezTo>
                    <a:pt x="1097246" y="0"/>
                    <a:pt x="1378493" y="199299"/>
                    <a:pt x="1498629" y="483333"/>
                  </a:cubicBezTo>
                  <a:lnTo>
                    <a:pt x="1538900" y="613064"/>
                  </a:lnTo>
                  <a:lnTo>
                    <a:pt x="0" y="613064"/>
                  </a:lnTo>
                  <a:lnTo>
                    <a:pt x="40271" y="483333"/>
                  </a:lnTo>
                  <a:cubicBezTo>
                    <a:pt x="160407" y="199299"/>
                    <a:pt x="441654" y="0"/>
                    <a:pt x="769450" y="0"/>
                  </a:cubicBez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85750" algn="l"/>
                </a:tabLst>
                <a:defRPr/>
              </a:pPr>
              <a:r>
                <a:rPr kumimoji="0" lang="en-IN"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Azure AD</a:t>
              </a:r>
            </a:p>
          </p:txBody>
        </p:sp>
        <p:pic>
          <p:nvPicPr>
            <p:cNvPr id="102" name="Picture 2" descr="Image result for azure active Directory logo">
              <a:extLst>
                <a:ext uri="{FF2B5EF4-FFF2-40B4-BE49-F238E27FC236}">
                  <a16:creationId xmlns:a16="http://schemas.microsoft.com/office/drawing/2014/main" id="{E218216E-EA63-4751-8EDF-9B1F32A272BB}"/>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9903" y="2095949"/>
              <a:ext cx="1143672" cy="8577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1" name="Group 1050">
            <a:extLst>
              <a:ext uri="{FF2B5EF4-FFF2-40B4-BE49-F238E27FC236}">
                <a16:creationId xmlns:a16="http://schemas.microsoft.com/office/drawing/2014/main" id="{86EA6677-6508-4374-9C13-C6AEF719F793}"/>
              </a:ext>
            </a:extLst>
          </p:cNvPr>
          <p:cNvGrpSpPr/>
          <p:nvPr/>
        </p:nvGrpSpPr>
        <p:grpSpPr>
          <a:xfrm>
            <a:off x="2143355" y="1963940"/>
            <a:ext cx="1218703" cy="394855"/>
            <a:chOff x="2143621" y="2084012"/>
            <a:chExt cx="1218703" cy="394855"/>
          </a:xfrm>
        </p:grpSpPr>
        <p:cxnSp>
          <p:nvCxnSpPr>
            <p:cNvPr id="106" name="Straight Arrow Connector 111">
              <a:extLst>
                <a:ext uri="{FF2B5EF4-FFF2-40B4-BE49-F238E27FC236}">
                  <a16:creationId xmlns:a16="http://schemas.microsoft.com/office/drawing/2014/main" id="{1A4A0EAB-6708-4495-90AF-FC030CCAA3FE}"/>
                </a:ext>
              </a:extLst>
            </p:cNvPr>
            <p:cNvCxnSpPr>
              <a:cxnSpLocks/>
            </p:cNvCxnSpPr>
            <p:nvPr/>
          </p:nvCxnSpPr>
          <p:spPr>
            <a:xfrm>
              <a:off x="2143621" y="2281439"/>
              <a:ext cx="1218703"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1B2E1B8B-7BA3-44CD-9AD0-CC8B90BADF30}"/>
                </a:ext>
              </a:extLst>
            </p:cNvPr>
            <p:cNvSpPr/>
            <p:nvPr/>
          </p:nvSpPr>
          <p:spPr bwMode="auto">
            <a:xfrm>
              <a:off x="2555546" y="2084012"/>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4</a:t>
              </a:r>
            </a:p>
          </p:txBody>
        </p:sp>
      </p:grpSp>
      <p:sp>
        <p:nvSpPr>
          <p:cNvPr id="108" name="TextBox 107">
            <a:extLst>
              <a:ext uri="{FF2B5EF4-FFF2-40B4-BE49-F238E27FC236}">
                <a16:creationId xmlns:a16="http://schemas.microsoft.com/office/drawing/2014/main" id="{CB266C76-9A91-43C0-8F8C-CBCC896A18DB}"/>
              </a:ext>
            </a:extLst>
          </p:cNvPr>
          <p:cNvSpPr txBox="1"/>
          <p:nvPr/>
        </p:nvSpPr>
        <p:spPr>
          <a:xfrm>
            <a:off x="2251754" y="1460587"/>
            <a:ext cx="103150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Validate Identity</a:t>
            </a:r>
          </a:p>
        </p:txBody>
      </p:sp>
      <p:sp>
        <p:nvSpPr>
          <p:cNvPr id="109" name="TextBox 108">
            <a:extLst>
              <a:ext uri="{FF2B5EF4-FFF2-40B4-BE49-F238E27FC236}">
                <a16:creationId xmlns:a16="http://schemas.microsoft.com/office/drawing/2014/main" id="{C66A742E-0D0B-4C9D-A650-5CBD29CCD6E3}"/>
              </a:ext>
            </a:extLst>
          </p:cNvPr>
          <p:cNvSpPr txBox="1"/>
          <p:nvPr/>
        </p:nvSpPr>
        <p:spPr>
          <a:xfrm>
            <a:off x="2251754" y="3684241"/>
            <a:ext cx="103150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Validate Identity</a:t>
            </a:r>
          </a:p>
        </p:txBody>
      </p:sp>
      <p:sp>
        <p:nvSpPr>
          <p:cNvPr id="110" name="TextBox 109">
            <a:extLst>
              <a:ext uri="{FF2B5EF4-FFF2-40B4-BE49-F238E27FC236}">
                <a16:creationId xmlns:a16="http://schemas.microsoft.com/office/drawing/2014/main" id="{F742F654-A39A-4C7B-AB3C-CDA14E8748EE}"/>
              </a:ext>
            </a:extLst>
          </p:cNvPr>
          <p:cNvSpPr txBox="1"/>
          <p:nvPr/>
        </p:nvSpPr>
        <p:spPr>
          <a:xfrm>
            <a:off x="2251754" y="5627341"/>
            <a:ext cx="1031508"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Purchase</a:t>
            </a:r>
            <a:b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Offer</a:t>
            </a:r>
          </a:p>
        </p:txBody>
      </p:sp>
      <p:cxnSp>
        <p:nvCxnSpPr>
          <p:cNvPr id="115" name="Straight Arrow Connector 111">
            <a:extLst>
              <a:ext uri="{FF2B5EF4-FFF2-40B4-BE49-F238E27FC236}">
                <a16:creationId xmlns:a16="http://schemas.microsoft.com/office/drawing/2014/main" id="{C4DCFAF2-0A67-4AB6-A153-1AEBA9C1E25C}"/>
              </a:ext>
            </a:extLst>
          </p:cNvPr>
          <p:cNvCxnSpPr>
            <a:cxnSpLocks/>
            <a:stCxn id="103" idx="2"/>
            <a:endCxn id="95" idx="0"/>
          </p:cNvCxnSpPr>
          <p:nvPr/>
        </p:nvCxnSpPr>
        <p:spPr>
          <a:xfrm>
            <a:off x="4744771" y="3453708"/>
            <a:ext cx="0" cy="760095"/>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3A217226-04BE-4B6E-A055-26D3E61275F2}"/>
              </a:ext>
            </a:extLst>
          </p:cNvPr>
          <p:cNvSpPr/>
          <p:nvPr/>
        </p:nvSpPr>
        <p:spPr bwMode="auto">
          <a:xfrm>
            <a:off x="4547343" y="3656959"/>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3</a:t>
            </a:r>
          </a:p>
        </p:txBody>
      </p:sp>
      <p:grpSp>
        <p:nvGrpSpPr>
          <p:cNvPr id="1047" name="Group 1046">
            <a:extLst>
              <a:ext uri="{FF2B5EF4-FFF2-40B4-BE49-F238E27FC236}">
                <a16:creationId xmlns:a16="http://schemas.microsoft.com/office/drawing/2014/main" id="{1BE0BF55-54CA-439A-9B76-DB8A8A0A4600}"/>
              </a:ext>
            </a:extLst>
          </p:cNvPr>
          <p:cNvGrpSpPr/>
          <p:nvPr/>
        </p:nvGrpSpPr>
        <p:grpSpPr>
          <a:xfrm>
            <a:off x="3362058" y="1318202"/>
            <a:ext cx="2765426" cy="2135506"/>
            <a:chOff x="3362324" y="1438274"/>
            <a:chExt cx="2765426" cy="2135506"/>
          </a:xfrm>
        </p:grpSpPr>
        <p:sp>
          <p:nvSpPr>
            <p:cNvPr id="126" name="Rectangle 125">
              <a:extLst>
                <a:ext uri="{FF2B5EF4-FFF2-40B4-BE49-F238E27FC236}">
                  <a16:creationId xmlns:a16="http://schemas.microsoft.com/office/drawing/2014/main" id="{B60E898D-6372-48CD-B345-FD7AF6A626E8}"/>
                </a:ext>
              </a:extLst>
            </p:cNvPr>
            <p:cNvSpPr/>
            <p:nvPr/>
          </p:nvSpPr>
          <p:spPr bwMode="auto">
            <a:xfrm>
              <a:off x="5994400" y="3000375"/>
              <a:ext cx="133350" cy="3601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Light" panose="020F0302020204030204"/>
                <a:ea typeface="+mn-ea"/>
                <a:cs typeface="Segoe UI" pitchFamily="34" charset="0"/>
              </a:endParaRPr>
            </a:p>
          </p:txBody>
        </p:sp>
        <p:sp>
          <p:nvSpPr>
            <p:cNvPr id="103" name="Rectangle 102">
              <a:extLst>
                <a:ext uri="{FF2B5EF4-FFF2-40B4-BE49-F238E27FC236}">
                  <a16:creationId xmlns:a16="http://schemas.microsoft.com/office/drawing/2014/main" id="{C2E60DAE-F99C-4A9E-823F-B65283200D0B}"/>
                </a:ext>
              </a:extLst>
            </p:cNvPr>
            <p:cNvSpPr/>
            <p:nvPr/>
          </p:nvSpPr>
          <p:spPr bwMode="auto">
            <a:xfrm>
              <a:off x="3362324" y="1438274"/>
              <a:ext cx="2765426" cy="213550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4" name="Rectangle 103">
              <a:extLst>
                <a:ext uri="{FF2B5EF4-FFF2-40B4-BE49-F238E27FC236}">
                  <a16:creationId xmlns:a16="http://schemas.microsoft.com/office/drawing/2014/main" id="{0DA087C1-7084-484E-B16F-458DBD68619D}"/>
                </a:ext>
              </a:extLst>
            </p:cNvPr>
            <p:cNvSpPr/>
            <p:nvPr/>
          </p:nvSpPr>
          <p:spPr bwMode="auto">
            <a:xfrm>
              <a:off x="3362324" y="14382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Calibri Light" panose="020F0302020204030204"/>
                  <a:ea typeface="+mn-ea"/>
                  <a:cs typeface="Segoe UI" pitchFamily="34" charset="0"/>
                </a:rPr>
                <a:t>Azure Portal</a:t>
              </a:r>
            </a:p>
          </p:txBody>
        </p:sp>
      </p:grpSp>
      <p:cxnSp>
        <p:nvCxnSpPr>
          <p:cNvPr id="172" name="Straight Arrow Connector 111">
            <a:extLst>
              <a:ext uri="{FF2B5EF4-FFF2-40B4-BE49-F238E27FC236}">
                <a16:creationId xmlns:a16="http://schemas.microsoft.com/office/drawing/2014/main" id="{17207D5F-A9C0-4600-B5D1-C09EAE82491B}"/>
              </a:ext>
            </a:extLst>
          </p:cNvPr>
          <p:cNvCxnSpPr>
            <a:cxnSpLocks/>
            <a:stCxn id="4" idx="3"/>
            <a:endCxn id="104" idx="3"/>
          </p:cNvCxnSpPr>
          <p:nvPr/>
        </p:nvCxnSpPr>
        <p:spPr>
          <a:xfrm flipV="1">
            <a:off x="6082715" y="1498301"/>
            <a:ext cx="44769" cy="1066898"/>
          </a:xfrm>
          <a:prstGeom prst="bentConnector3">
            <a:avLst>
              <a:gd name="adj1" fmla="val 100261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43ABED28-FA85-451E-AF3B-113200B51A41}"/>
              </a:ext>
            </a:extLst>
          </p:cNvPr>
          <p:cNvSpPr/>
          <p:nvPr/>
        </p:nvSpPr>
        <p:spPr bwMode="auto">
          <a:xfrm>
            <a:off x="6312643" y="1313232"/>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5</a:t>
            </a:r>
          </a:p>
        </p:txBody>
      </p:sp>
      <p:sp>
        <p:nvSpPr>
          <p:cNvPr id="144" name="TextBox 143">
            <a:extLst>
              <a:ext uri="{FF2B5EF4-FFF2-40B4-BE49-F238E27FC236}">
                <a16:creationId xmlns:a16="http://schemas.microsoft.com/office/drawing/2014/main" id="{111D80C9-DDA4-48C3-9A83-4DCE9A62C783}"/>
              </a:ext>
            </a:extLst>
          </p:cNvPr>
          <p:cNvSpPr txBox="1"/>
          <p:nvPr/>
        </p:nvSpPr>
        <p:spPr>
          <a:xfrm>
            <a:off x="4984562" y="3621896"/>
            <a:ext cx="1967716"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Create Offer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In Azure Portal</a:t>
            </a:r>
          </a:p>
        </p:txBody>
      </p:sp>
      <p:sp>
        <p:nvSpPr>
          <p:cNvPr id="150" name="TextBox 149">
            <a:extLst>
              <a:ext uri="{FF2B5EF4-FFF2-40B4-BE49-F238E27FC236}">
                <a16:creationId xmlns:a16="http://schemas.microsoft.com/office/drawing/2014/main" id="{6768DFE5-96FB-45C7-B57E-104444FA70CD}"/>
              </a:ext>
            </a:extLst>
          </p:cNvPr>
          <p:cNvSpPr txBox="1"/>
          <p:nvPr/>
        </p:nvSpPr>
        <p:spPr>
          <a:xfrm>
            <a:off x="6539407" y="3391439"/>
            <a:ext cx="1625474" cy="73866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Azure Portal calls Marketplace to Deploy VM Offer</a:t>
            </a: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4" name="Group 1053">
            <a:extLst>
              <a:ext uri="{FF2B5EF4-FFF2-40B4-BE49-F238E27FC236}">
                <a16:creationId xmlns:a16="http://schemas.microsoft.com/office/drawing/2014/main" id="{B2AC810A-0322-4863-9301-4A87348322DE}"/>
              </a:ext>
            </a:extLst>
          </p:cNvPr>
          <p:cNvGrpSpPr/>
          <p:nvPr/>
        </p:nvGrpSpPr>
        <p:grpSpPr>
          <a:xfrm>
            <a:off x="6140186" y="2982503"/>
            <a:ext cx="2286302" cy="394855"/>
            <a:chOff x="6140451" y="3102575"/>
            <a:chExt cx="2922587" cy="394855"/>
          </a:xfrm>
        </p:grpSpPr>
        <p:cxnSp>
          <p:nvCxnSpPr>
            <p:cNvPr id="146" name="Straight Arrow Connector 111">
              <a:extLst>
                <a:ext uri="{FF2B5EF4-FFF2-40B4-BE49-F238E27FC236}">
                  <a16:creationId xmlns:a16="http://schemas.microsoft.com/office/drawing/2014/main" id="{F4978B53-E7A7-4661-8882-3B3B17AE889D}"/>
                </a:ext>
              </a:extLst>
            </p:cNvPr>
            <p:cNvCxnSpPr>
              <a:cxnSpLocks/>
            </p:cNvCxnSpPr>
            <p:nvPr/>
          </p:nvCxnSpPr>
          <p:spPr>
            <a:xfrm flipH="1">
              <a:off x="6140451" y="3300002"/>
              <a:ext cx="2922587"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CD5D8B47-96EA-4143-A083-394A2B9FA799}"/>
                </a:ext>
              </a:extLst>
            </p:cNvPr>
            <p:cNvSpPr/>
            <p:nvPr/>
          </p:nvSpPr>
          <p:spPr bwMode="auto">
            <a:xfrm>
              <a:off x="7404318" y="3102575"/>
              <a:ext cx="531358"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rPr>
                <a:t>6</a:t>
              </a:r>
            </a:p>
          </p:txBody>
        </p:sp>
      </p:grpSp>
      <p:pic>
        <p:nvPicPr>
          <p:cNvPr id="3" name="Picture 2">
            <a:extLst>
              <a:ext uri="{FF2B5EF4-FFF2-40B4-BE49-F238E27FC236}">
                <a16:creationId xmlns:a16="http://schemas.microsoft.com/office/drawing/2014/main" id="{2ED1AD5F-C969-4D4D-8012-8721AA33A9B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404606" y="4627704"/>
            <a:ext cx="2665684" cy="1479450"/>
          </a:xfrm>
          <a:prstGeom prst="rect">
            <a:avLst/>
          </a:prstGeom>
          <a:ln>
            <a:solidFill>
              <a:schemeClr val="accent1"/>
            </a:solidFill>
          </a:ln>
        </p:spPr>
      </p:pic>
      <p:pic>
        <p:nvPicPr>
          <p:cNvPr id="4" name="Picture 3">
            <a:extLst>
              <a:ext uri="{FF2B5EF4-FFF2-40B4-BE49-F238E27FC236}">
                <a16:creationId xmlns:a16="http://schemas.microsoft.com/office/drawing/2014/main" id="{D67EDCD2-63B9-4B8E-BE0D-7AC3CA3F6B8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04606" y="1730395"/>
            <a:ext cx="2678109" cy="1669607"/>
          </a:xfrm>
          <a:prstGeom prst="rect">
            <a:avLst/>
          </a:prstGeom>
          <a:ln>
            <a:solidFill>
              <a:schemeClr val="accent1"/>
            </a:solidFill>
          </a:ln>
        </p:spPr>
      </p:pic>
      <p:sp>
        <p:nvSpPr>
          <p:cNvPr id="60" name="TextBox 59">
            <a:extLst>
              <a:ext uri="{FF2B5EF4-FFF2-40B4-BE49-F238E27FC236}">
                <a16:creationId xmlns:a16="http://schemas.microsoft.com/office/drawing/2014/main" id="{C02F8A16-B299-48B3-8126-FB62EB4632A9}"/>
              </a:ext>
            </a:extLst>
          </p:cNvPr>
          <p:cNvSpPr txBox="1"/>
          <p:nvPr/>
        </p:nvSpPr>
        <p:spPr>
          <a:xfrm>
            <a:off x="6707498" y="1291750"/>
            <a:ext cx="3856772" cy="954107"/>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5.1 Select the Resource Group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5.2 Select Disks, Networking, Management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5.3 Select Advanced features and Tags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5.4 Review and Create the Virtual Machine</a:t>
            </a:r>
          </a:p>
        </p:txBody>
      </p:sp>
      <p:grpSp>
        <p:nvGrpSpPr>
          <p:cNvPr id="21" name="Group 20">
            <a:extLst>
              <a:ext uri="{FF2B5EF4-FFF2-40B4-BE49-F238E27FC236}">
                <a16:creationId xmlns:a16="http://schemas.microsoft.com/office/drawing/2014/main" id="{D315F50E-12C5-4DF4-88AF-602FB6957AA6}"/>
              </a:ext>
            </a:extLst>
          </p:cNvPr>
          <p:cNvGrpSpPr/>
          <p:nvPr/>
        </p:nvGrpSpPr>
        <p:grpSpPr>
          <a:xfrm>
            <a:off x="8439190" y="2419316"/>
            <a:ext cx="2765426" cy="2135506"/>
            <a:chOff x="8426754" y="3104133"/>
            <a:chExt cx="2765426" cy="2135506"/>
          </a:xfrm>
        </p:grpSpPr>
        <p:grpSp>
          <p:nvGrpSpPr>
            <p:cNvPr id="61" name="Group 60">
              <a:extLst>
                <a:ext uri="{FF2B5EF4-FFF2-40B4-BE49-F238E27FC236}">
                  <a16:creationId xmlns:a16="http://schemas.microsoft.com/office/drawing/2014/main" id="{DAC4EA18-6A94-4AE3-954B-B96FC53ED646}"/>
                </a:ext>
              </a:extLst>
            </p:cNvPr>
            <p:cNvGrpSpPr/>
            <p:nvPr/>
          </p:nvGrpSpPr>
          <p:grpSpPr>
            <a:xfrm>
              <a:off x="8426754" y="3104133"/>
              <a:ext cx="2765426" cy="2135506"/>
              <a:chOff x="3362324" y="1438274"/>
              <a:chExt cx="2765426" cy="2135506"/>
            </a:xfrm>
          </p:grpSpPr>
          <p:sp>
            <p:nvSpPr>
              <p:cNvPr id="62" name="Rectangle 61">
                <a:extLst>
                  <a:ext uri="{FF2B5EF4-FFF2-40B4-BE49-F238E27FC236}">
                    <a16:creationId xmlns:a16="http://schemas.microsoft.com/office/drawing/2014/main" id="{C6D1D8A7-081F-45C3-883C-C4F76ED915E4}"/>
                  </a:ext>
                </a:extLst>
              </p:cNvPr>
              <p:cNvSpPr/>
              <p:nvPr/>
            </p:nvSpPr>
            <p:spPr bwMode="auto">
              <a:xfrm>
                <a:off x="5994400" y="3000375"/>
                <a:ext cx="133350" cy="3601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Light" panose="020F0302020204030204"/>
                  <a:ea typeface="+mn-ea"/>
                  <a:cs typeface="Segoe UI" pitchFamily="34" charset="0"/>
                </a:endParaRPr>
              </a:p>
            </p:txBody>
          </p:sp>
          <p:sp>
            <p:nvSpPr>
              <p:cNvPr id="63" name="Rectangle 62">
                <a:extLst>
                  <a:ext uri="{FF2B5EF4-FFF2-40B4-BE49-F238E27FC236}">
                    <a16:creationId xmlns:a16="http://schemas.microsoft.com/office/drawing/2014/main" id="{C281DE94-5BB5-4D41-B6DB-21B446F19E27}"/>
                  </a:ext>
                </a:extLst>
              </p:cNvPr>
              <p:cNvSpPr/>
              <p:nvPr/>
            </p:nvSpPr>
            <p:spPr bwMode="auto">
              <a:xfrm>
                <a:off x="3362324" y="1438274"/>
                <a:ext cx="2765426" cy="213550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4" name="Rectangle 63">
                <a:extLst>
                  <a:ext uri="{FF2B5EF4-FFF2-40B4-BE49-F238E27FC236}">
                    <a16:creationId xmlns:a16="http://schemas.microsoft.com/office/drawing/2014/main" id="{48CB5872-5D8E-423A-B89D-56A1EF142E03}"/>
                  </a:ext>
                </a:extLst>
              </p:cNvPr>
              <p:cNvSpPr/>
              <p:nvPr/>
            </p:nvSpPr>
            <p:spPr bwMode="auto">
              <a:xfrm>
                <a:off x="3362324" y="14382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Calibri Light" panose="020F0302020204030204"/>
                    <a:ea typeface="+mn-ea"/>
                    <a:cs typeface="Segoe UI" pitchFamily="34" charset="0"/>
                  </a:rPr>
                  <a:t>Azure Portal</a:t>
                </a:r>
              </a:p>
            </p:txBody>
          </p:sp>
        </p:grpSp>
        <p:pic>
          <p:nvPicPr>
            <p:cNvPr id="20" name="Picture 19">
              <a:extLst>
                <a:ext uri="{FF2B5EF4-FFF2-40B4-BE49-F238E27FC236}">
                  <a16:creationId xmlns:a16="http://schemas.microsoft.com/office/drawing/2014/main" id="{81990BD2-3CC2-47D1-A6CF-611F068808F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496037" y="3518425"/>
              <a:ext cx="2643099" cy="1649385"/>
            </a:xfrm>
            <a:prstGeom prst="rect">
              <a:avLst/>
            </a:prstGeom>
            <a:ln>
              <a:solidFill>
                <a:schemeClr val="accent1"/>
              </a:solidFill>
            </a:ln>
          </p:spPr>
        </p:pic>
      </p:grpSp>
      <p:grpSp>
        <p:nvGrpSpPr>
          <p:cNvPr id="84" name="Group 83">
            <a:extLst>
              <a:ext uri="{FF2B5EF4-FFF2-40B4-BE49-F238E27FC236}">
                <a16:creationId xmlns:a16="http://schemas.microsoft.com/office/drawing/2014/main" id="{30992845-96F9-4BEF-BD9C-31EE3456AC93}"/>
              </a:ext>
            </a:extLst>
          </p:cNvPr>
          <p:cNvGrpSpPr/>
          <p:nvPr/>
        </p:nvGrpSpPr>
        <p:grpSpPr>
          <a:xfrm>
            <a:off x="8447309" y="4636264"/>
            <a:ext cx="2765426" cy="2135506"/>
            <a:chOff x="3362324" y="1438274"/>
            <a:chExt cx="2765426" cy="2135506"/>
          </a:xfrm>
        </p:grpSpPr>
        <p:sp>
          <p:nvSpPr>
            <p:cNvPr id="86" name="Rectangle 85">
              <a:extLst>
                <a:ext uri="{FF2B5EF4-FFF2-40B4-BE49-F238E27FC236}">
                  <a16:creationId xmlns:a16="http://schemas.microsoft.com/office/drawing/2014/main" id="{E21913BB-442B-47C7-8F59-CBE6864EC0E4}"/>
                </a:ext>
              </a:extLst>
            </p:cNvPr>
            <p:cNvSpPr/>
            <p:nvPr/>
          </p:nvSpPr>
          <p:spPr bwMode="auto">
            <a:xfrm>
              <a:off x="5994400" y="3000375"/>
              <a:ext cx="133350" cy="3601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Light" panose="020F0302020204030204"/>
                <a:ea typeface="+mn-ea"/>
                <a:cs typeface="Segoe UI" pitchFamily="34" charset="0"/>
              </a:endParaRPr>
            </a:p>
          </p:txBody>
        </p:sp>
        <p:sp>
          <p:nvSpPr>
            <p:cNvPr id="87" name="Rectangle 86">
              <a:extLst>
                <a:ext uri="{FF2B5EF4-FFF2-40B4-BE49-F238E27FC236}">
                  <a16:creationId xmlns:a16="http://schemas.microsoft.com/office/drawing/2014/main" id="{D3572CB8-70B1-4D21-8B8C-F8FE4D8DADBC}"/>
                </a:ext>
              </a:extLst>
            </p:cNvPr>
            <p:cNvSpPr/>
            <p:nvPr/>
          </p:nvSpPr>
          <p:spPr bwMode="auto">
            <a:xfrm>
              <a:off x="3362324" y="1438274"/>
              <a:ext cx="2765426" cy="213550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9" name="Rectangle 88">
              <a:extLst>
                <a:ext uri="{FF2B5EF4-FFF2-40B4-BE49-F238E27FC236}">
                  <a16:creationId xmlns:a16="http://schemas.microsoft.com/office/drawing/2014/main" id="{B4B742F6-98C4-468A-845F-BE26A3870449}"/>
                </a:ext>
              </a:extLst>
            </p:cNvPr>
            <p:cNvSpPr/>
            <p:nvPr/>
          </p:nvSpPr>
          <p:spPr bwMode="auto">
            <a:xfrm>
              <a:off x="3362324" y="14382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prstClr val="white"/>
                  </a:solidFill>
                  <a:effectLst/>
                  <a:uLnTx/>
                  <a:uFillTx/>
                  <a:latin typeface="Calibri Light" panose="020F0302020204030204"/>
                  <a:ea typeface="+mn-ea"/>
                  <a:cs typeface="Segoe UI" pitchFamily="34" charset="0"/>
                </a:rPr>
                <a:t>Azure Portal</a:t>
              </a:r>
            </a:p>
          </p:txBody>
        </p:sp>
      </p:grpSp>
      <p:pic>
        <p:nvPicPr>
          <p:cNvPr id="22" name="Picture 21">
            <a:extLst>
              <a:ext uri="{FF2B5EF4-FFF2-40B4-BE49-F238E27FC236}">
                <a16:creationId xmlns:a16="http://schemas.microsoft.com/office/drawing/2014/main" id="{FF1ED7A7-B704-449B-8795-91FCDF65C74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08472" y="5074368"/>
            <a:ext cx="2643099" cy="1631232"/>
          </a:xfrm>
          <a:prstGeom prst="rect">
            <a:avLst/>
          </a:prstGeom>
          <a:ln>
            <a:solidFill>
              <a:schemeClr val="accent1"/>
            </a:solidFill>
          </a:ln>
        </p:spPr>
      </p:pic>
      <p:sp>
        <p:nvSpPr>
          <p:cNvPr id="96" name="TextBox 95">
            <a:extLst>
              <a:ext uri="{FF2B5EF4-FFF2-40B4-BE49-F238E27FC236}">
                <a16:creationId xmlns:a16="http://schemas.microsoft.com/office/drawing/2014/main" id="{87474FEA-5A5D-424C-83CD-565744594F77}"/>
              </a:ext>
            </a:extLst>
          </p:cNvPr>
          <p:cNvSpPr txBox="1"/>
          <p:nvPr/>
        </p:nvSpPr>
        <p:spPr>
          <a:xfrm>
            <a:off x="7104873" y="4736467"/>
            <a:ext cx="1321615" cy="738664"/>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VM Offer is deployed in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Azure Portal</a:t>
            </a:r>
            <a:endParaRPr kumimoji="0" lang="en-US" sz="1400" b="0" i="0" u="none" strike="noStrike" kern="1200" cap="none" spc="0" normalizeH="0" baseline="0" noProof="0">
              <a:ln>
                <a:noFill/>
              </a:ln>
              <a:solidFill>
                <a:prstClr val="white"/>
              </a:solidFill>
              <a:effectLst/>
              <a:highlight>
                <a:srgbClr val="C0C0C0"/>
              </a:highlight>
              <a:uLnTx/>
              <a:uFillTx/>
              <a:latin typeface="Calibri" panose="020F0502020204030204"/>
              <a:ea typeface="+mn-ea"/>
              <a:cs typeface="+mn-cs"/>
            </a:endParaRPr>
          </a:p>
        </p:txBody>
      </p:sp>
    </p:spTree>
    <p:extLst>
      <p:ext uri="{BB962C8B-B14F-4D97-AF65-F5344CB8AC3E}">
        <p14:creationId xmlns:p14="http://schemas.microsoft.com/office/powerpoint/2010/main" val="28297055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CF6B-C23E-4F45-ABBA-B5FD69E6F7DF}"/>
              </a:ext>
            </a:extLst>
          </p:cNvPr>
          <p:cNvSpPr>
            <a:spLocks noGrp="1"/>
          </p:cNvSpPr>
          <p:nvPr>
            <p:ph type="title"/>
          </p:nvPr>
        </p:nvSpPr>
        <p:spPr/>
        <p:txBody>
          <a:bodyPr/>
          <a:lstStyle/>
          <a:p>
            <a:r>
              <a:rPr lang="en-US" sz="3600" dirty="0"/>
              <a:t>Azure Applications Offer </a:t>
            </a:r>
          </a:p>
        </p:txBody>
      </p:sp>
      <p:sp>
        <p:nvSpPr>
          <p:cNvPr id="9" name="Rectangle 8">
            <a:extLst>
              <a:ext uri="{FF2B5EF4-FFF2-40B4-BE49-F238E27FC236}">
                <a16:creationId xmlns:a16="http://schemas.microsoft.com/office/drawing/2014/main" id="{DB814EB3-656B-43FF-BA1B-1DFE07E3BFF1}"/>
              </a:ext>
            </a:extLst>
          </p:cNvPr>
          <p:cNvSpPr/>
          <p:nvPr/>
        </p:nvSpPr>
        <p:spPr>
          <a:xfrm>
            <a:off x="591309" y="1758462"/>
            <a:ext cx="5153776" cy="103236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75565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Complex Solutions</a:t>
            </a:r>
            <a:endParaRPr kumimoji="0" lang="en-US" sz="18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75565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The VM offer provides you a simple way to deliver a solution in one single Virtual Machine</a:t>
            </a:r>
            <a:endParaRPr kumimoji="0" lang="en-IN"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AA2143AD-849F-4FA2-889F-7CE09F5F3A9E}"/>
              </a:ext>
            </a:extLst>
          </p:cNvPr>
          <p:cNvSpPr/>
          <p:nvPr/>
        </p:nvSpPr>
        <p:spPr>
          <a:xfrm>
            <a:off x="591309" y="3022712"/>
            <a:ext cx="5153776" cy="152070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75565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Solution Templates &amp; Managed Applications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75565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In Partner Center, Azure Applications includes both Solution Templates and Managed Applications </a:t>
            </a:r>
            <a:endParaRPr kumimoji="0" lang="en-IN"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746413F5-93E7-4BDD-BAD5-873B177F3E65}"/>
              </a:ext>
            </a:extLst>
          </p:cNvPr>
          <p:cNvSpPr/>
          <p:nvPr/>
        </p:nvSpPr>
        <p:spPr>
          <a:xfrm>
            <a:off x="591309" y="4637108"/>
            <a:ext cx="5153776" cy="152070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l" defTabSz="75565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Different Billing Models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75565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Solution Templates: BYOL and can be monetized via VM Offers.  Azure Applications have: BYOL, Per Month flat fee and Metered Billing (on beta)</a:t>
            </a:r>
            <a:endParaRPr kumimoji="0" lang="en-IN" sz="1800" b="0" i="0" u="sng" strike="noStrike" kern="1200" cap="none" spc="0" normalizeH="0" baseline="0" noProof="0" dirty="0">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920639C3-08CD-40E6-8D85-50F013C5BF2D}"/>
              </a:ext>
            </a:extLst>
          </p:cNvPr>
          <p:cNvPicPr>
            <a:picLocks noChangeAspect="1"/>
          </p:cNvPicPr>
          <p:nvPr/>
        </p:nvPicPr>
        <p:blipFill>
          <a:blip r:embed="rId3"/>
          <a:stretch>
            <a:fillRect/>
          </a:stretch>
        </p:blipFill>
        <p:spPr>
          <a:xfrm>
            <a:off x="5850540" y="1669929"/>
            <a:ext cx="6169483" cy="3506210"/>
          </a:xfrm>
          <a:prstGeom prst="rect">
            <a:avLst/>
          </a:prstGeom>
        </p:spPr>
      </p:pic>
    </p:spTree>
    <p:extLst>
      <p:ext uri="{BB962C8B-B14F-4D97-AF65-F5344CB8AC3E}">
        <p14:creationId xmlns:p14="http://schemas.microsoft.com/office/powerpoint/2010/main" val="42542984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F268FB-DBE2-DE0A-67C9-228D2AD851A1}"/>
              </a:ext>
            </a:extLst>
          </p:cNvPr>
          <p:cNvSpPr>
            <a:spLocks noGrp="1"/>
          </p:cNvSpPr>
          <p:nvPr>
            <p:ph type="title"/>
          </p:nvPr>
        </p:nvSpPr>
        <p:spPr/>
        <p:txBody>
          <a:bodyPr/>
          <a:lstStyle/>
          <a:p>
            <a:r>
              <a:rPr lang="en-US" dirty="0"/>
              <a:t>Azure Applications</a:t>
            </a:r>
          </a:p>
        </p:txBody>
      </p:sp>
      <p:sp>
        <p:nvSpPr>
          <p:cNvPr id="4" name="Content Placeholder 3">
            <a:extLst>
              <a:ext uri="{FF2B5EF4-FFF2-40B4-BE49-F238E27FC236}">
                <a16:creationId xmlns:a16="http://schemas.microsoft.com/office/drawing/2014/main" id="{ABED1848-3A00-8484-13A5-A2707D7FD419}"/>
              </a:ext>
            </a:extLst>
          </p:cNvPr>
          <p:cNvSpPr>
            <a:spLocks noGrp="1"/>
          </p:cNvSpPr>
          <p:nvPr>
            <p:ph sz="quarter" idx="10"/>
          </p:nvPr>
        </p:nvSpPr>
        <p:spPr>
          <a:xfrm>
            <a:off x="584200" y="1435100"/>
            <a:ext cx="11018838" cy="947952"/>
          </a:xfrm>
        </p:spPr>
        <p:txBody>
          <a:bodyPr/>
          <a:lstStyle/>
          <a:p>
            <a:r>
              <a:rPr lang="en-US" dirty="0"/>
              <a:t>Deployed using ARM templates</a:t>
            </a:r>
          </a:p>
          <a:p>
            <a:r>
              <a:rPr lang="en-US" dirty="0"/>
              <a:t>Resources deployed to customer subscription</a:t>
            </a:r>
          </a:p>
        </p:txBody>
      </p:sp>
      <p:grpSp>
        <p:nvGrpSpPr>
          <p:cNvPr id="10" name="Group 9">
            <a:extLst>
              <a:ext uri="{FF2B5EF4-FFF2-40B4-BE49-F238E27FC236}">
                <a16:creationId xmlns:a16="http://schemas.microsoft.com/office/drawing/2014/main" id="{8765BFBA-7452-9349-A8AB-AC1BE21E272A}"/>
              </a:ext>
            </a:extLst>
          </p:cNvPr>
          <p:cNvGrpSpPr/>
          <p:nvPr/>
        </p:nvGrpSpPr>
        <p:grpSpPr>
          <a:xfrm>
            <a:off x="415636" y="2650836"/>
            <a:ext cx="11191147" cy="3611419"/>
            <a:chOff x="415636" y="2650836"/>
            <a:chExt cx="10773573" cy="3611419"/>
          </a:xfrm>
        </p:grpSpPr>
        <p:grpSp>
          <p:nvGrpSpPr>
            <p:cNvPr id="11" name="Group 10">
              <a:extLst>
                <a:ext uri="{FF2B5EF4-FFF2-40B4-BE49-F238E27FC236}">
                  <a16:creationId xmlns:a16="http://schemas.microsoft.com/office/drawing/2014/main" id="{3E16D3D7-CC20-9911-5997-42ED55EE3B28}"/>
                </a:ext>
              </a:extLst>
            </p:cNvPr>
            <p:cNvGrpSpPr/>
            <p:nvPr/>
          </p:nvGrpSpPr>
          <p:grpSpPr>
            <a:xfrm>
              <a:off x="415636" y="2650836"/>
              <a:ext cx="10773573" cy="3611419"/>
              <a:chOff x="415636" y="2650836"/>
              <a:chExt cx="10773573" cy="3611419"/>
            </a:xfrm>
          </p:grpSpPr>
          <p:sp>
            <p:nvSpPr>
              <p:cNvPr id="13" name="Rectangle 12">
                <a:extLst>
                  <a:ext uri="{FF2B5EF4-FFF2-40B4-BE49-F238E27FC236}">
                    <a16:creationId xmlns:a16="http://schemas.microsoft.com/office/drawing/2014/main" id="{96687792-CFAC-1ADD-3ACB-0195C0693142}"/>
                  </a:ext>
                </a:extLst>
              </p:cNvPr>
              <p:cNvSpPr/>
              <p:nvPr/>
            </p:nvSpPr>
            <p:spPr bwMode="auto">
              <a:xfrm>
                <a:off x="415637" y="2650836"/>
                <a:ext cx="10773572" cy="3611419"/>
              </a:xfrm>
              <a:prstGeom prst="rect">
                <a:avLst/>
              </a:prstGeom>
              <a:solidFill>
                <a:srgbClr val="0078D4">
                  <a:alpha val="18000"/>
                </a:srgbClr>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BB22BB75-DEDC-7C02-E62B-7B432C3CD5F4}"/>
                  </a:ext>
                </a:extLst>
              </p:cNvPr>
              <p:cNvCxnSpPr>
                <a:cxnSpLocks/>
              </p:cNvCxnSpPr>
              <p:nvPr/>
            </p:nvCxnSpPr>
            <p:spPr>
              <a:xfrm>
                <a:off x="415636" y="3429000"/>
                <a:ext cx="10773572" cy="0"/>
              </a:xfrm>
              <a:prstGeom prst="line">
                <a:avLst/>
              </a:prstGeom>
              <a:noFill/>
              <a:ln w="9525" cap="flat" cmpd="sng" algn="ctr">
                <a:solidFill>
                  <a:srgbClr val="000000"/>
                </a:solidFill>
                <a:prstDash val="solid"/>
                <a:headEnd type="none" w="lg" len="med"/>
                <a:tailEnd type="none" w="lg" len="med"/>
              </a:ln>
              <a:effectLst/>
            </p:spPr>
          </p:cxnSp>
        </p:grpSp>
        <p:cxnSp>
          <p:nvCxnSpPr>
            <p:cNvPr id="12" name="Straight Connector 11">
              <a:extLst>
                <a:ext uri="{FF2B5EF4-FFF2-40B4-BE49-F238E27FC236}">
                  <a16:creationId xmlns:a16="http://schemas.microsoft.com/office/drawing/2014/main" id="{583D6E59-0D5C-CBEA-E9ED-C614316815B8}"/>
                </a:ext>
              </a:extLst>
            </p:cNvPr>
            <p:cNvCxnSpPr/>
            <p:nvPr/>
          </p:nvCxnSpPr>
          <p:spPr>
            <a:xfrm>
              <a:off x="5190836" y="2650836"/>
              <a:ext cx="0" cy="3611419"/>
            </a:xfrm>
            <a:prstGeom prst="line">
              <a:avLst/>
            </a:prstGeom>
            <a:noFill/>
            <a:ln w="9525" cap="flat" cmpd="sng" algn="ctr">
              <a:solidFill>
                <a:srgbClr val="000000"/>
              </a:solidFill>
              <a:prstDash val="solid"/>
              <a:headEnd type="none" w="lg" len="med"/>
              <a:tailEnd type="none" w="lg" len="med"/>
            </a:ln>
            <a:effectLst/>
          </p:spPr>
        </p:cxnSp>
      </p:grpSp>
      <p:sp>
        <p:nvSpPr>
          <p:cNvPr id="15" name="Text Placeholder 6">
            <a:extLst>
              <a:ext uri="{FF2B5EF4-FFF2-40B4-BE49-F238E27FC236}">
                <a16:creationId xmlns:a16="http://schemas.microsoft.com/office/drawing/2014/main" id="{710606CE-7CE2-113B-04A7-4BFDAA9123C8}"/>
              </a:ext>
            </a:extLst>
          </p:cNvPr>
          <p:cNvSpPr txBox="1">
            <a:spLocks/>
          </p:cNvSpPr>
          <p:nvPr/>
        </p:nvSpPr>
        <p:spPr>
          <a:xfrm>
            <a:off x="6096000" y="2885167"/>
            <a:ext cx="3355248" cy="67710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Managed Application Plan</a:t>
            </a:r>
          </a:p>
        </p:txBody>
      </p:sp>
      <p:sp>
        <p:nvSpPr>
          <p:cNvPr id="16" name="Text Placeholder 5">
            <a:extLst>
              <a:ext uri="{FF2B5EF4-FFF2-40B4-BE49-F238E27FC236}">
                <a16:creationId xmlns:a16="http://schemas.microsoft.com/office/drawing/2014/main" id="{33FD237C-C7B6-2FDE-D151-9A5D614BBC14}"/>
              </a:ext>
            </a:extLst>
          </p:cNvPr>
          <p:cNvSpPr txBox="1">
            <a:spLocks/>
          </p:cNvSpPr>
          <p:nvPr/>
        </p:nvSpPr>
        <p:spPr>
          <a:xfrm>
            <a:off x="649872" y="2897825"/>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Solution Template Plan</a:t>
            </a:r>
          </a:p>
        </p:txBody>
      </p:sp>
      <p:sp>
        <p:nvSpPr>
          <p:cNvPr id="17" name="Text Placeholder 8">
            <a:extLst>
              <a:ext uri="{FF2B5EF4-FFF2-40B4-BE49-F238E27FC236}">
                <a16:creationId xmlns:a16="http://schemas.microsoft.com/office/drawing/2014/main" id="{01915B2B-AF37-3184-6BEA-D9AB8CD6B6C9}"/>
              </a:ext>
            </a:extLst>
          </p:cNvPr>
          <p:cNvSpPr txBox="1">
            <a:spLocks/>
          </p:cNvSpPr>
          <p:nvPr/>
        </p:nvSpPr>
        <p:spPr>
          <a:xfrm>
            <a:off x="6096000" y="3562275"/>
            <a:ext cx="5093208" cy="2400657"/>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Transactable offer type</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Deployed Azure resources costs + additional recurring pricing and usage costs</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Publisher manages resources in customer subscription</a:t>
            </a: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18" name="Text Placeholder 7">
            <a:extLst>
              <a:ext uri="{FF2B5EF4-FFF2-40B4-BE49-F238E27FC236}">
                <a16:creationId xmlns:a16="http://schemas.microsoft.com/office/drawing/2014/main" id="{978867CC-CA21-66FA-0DF7-28362370AD1C}"/>
              </a:ext>
            </a:extLst>
          </p:cNvPr>
          <p:cNvSpPr txBox="1">
            <a:spLocks/>
          </p:cNvSpPr>
          <p:nvPr/>
        </p:nvSpPr>
        <p:spPr>
          <a:xfrm>
            <a:off x="681182" y="3562275"/>
            <a:ext cx="4047835" cy="1661993"/>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22263" marR="0" indent="-1508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466725" marR="0" indent="-1381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95313" marR="0" indent="-1285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31838" marR="0" indent="-1222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Can be transactable when transactable VM offer is included</a:t>
            </a: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6213" marR="0" lvl="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 manages resources in their own subscription</a:t>
            </a: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0054907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4CF6B-C23E-4F45-ABBA-B5FD69E6F7DF}"/>
              </a:ext>
            </a:extLst>
          </p:cNvPr>
          <p:cNvSpPr>
            <a:spLocks noGrp="1"/>
          </p:cNvSpPr>
          <p:nvPr>
            <p:ph type="title"/>
          </p:nvPr>
        </p:nvSpPr>
        <p:spPr/>
        <p:txBody>
          <a:bodyPr/>
          <a:lstStyle/>
          <a:p>
            <a:r>
              <a:rPr lang="en-US" sz="4400" b="1" spc="0" dirty="0">
                <a:solidFill>
                  <a:schemeClr val="tx1"/>
                </a:solidFill>
              </a:rPr>
              <a:t>Solution Template Publishing</a:t>
            </a:r>
            <a:endParaRPr lang="en-US" sz="4800" b="1" spc="0" dirty="0">
              <a:solidFill>
                <a:schemeClr val="tx1"/>
              </a:solidFill>
            </a:endParaRPr>
          </a:p>
        </p:txBody>
      </p:sp>
      <p:sp>
        <p:nvSpPr>
          <p:cNvPr id="3" name="Rectangle 2">
            <a:extLst>
              <a:ext uri="{FF2B5EF4-FFF2-40B4-BE49-F238E27FC236}">
                <a16:creationId xmlns:a16="http://schemas.microsoft.com/office/drawing/2014/main" id="{697724E0-43C1-445C-8949-D0CC34252ABB}"/>
              </a:ext>
            </a:extLst>
          </p:cNvPr>
          <p:cNvSpPr>
            <a:spLocks noChangeArrowheads="1"/>
          </p:cNvSpPr>
          <p:nvPr/>
        </p:nvSpPr>
        <p:spPr bwMode="auto">
          <a:xfrm>
            <a:off x="744530" y="1651702"/>
            <a:ext cx="1879707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 name="TextBox 10">
            <a:extLst>
              <a:ext uri="{FF2B5EF4-FFF2-40B4-BE49-F238E27FC236}">
                <a16:creationId xmlns:a16="http://schemas.microsoft.com/office/drawing/2014/main" id="{E12D3E25-C738-45F0-9E4B-622C21E66083}"/>
              </a:ext>
            </a:extLst>
          </p:cNvPr>
          <p:cNvSpPr txBox="1"/>
          <p:nvPr/>
        </p:nvSpPr>
        <p:spPr>
          <a:xfrm>
            <a:off x="426424" y="1697421"/>
            <a:ext cx="4412276" cy="148656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29" normalizeH="0" baseline="0" noProof="0" dirty="0">
                <a:ln>
                  <a:noFill/>
                </a:ln>
                <a:solidFill>
                  <a:srgbClr val="0078D7"/>
                </a:solidFill>
                <a:effectLst/>
                <a:uLnTx/>
                <a:uFillTx/>
                <a:ea typeface="Calibri" panose="020F0502020204030204" pitchFamily="34" charset="0"/>
                <a:cs typeface="Calibri" panose="020F0502020204030204" pitchFamily="34" charset="0"/>
              </a:rPr>
              <a:t>Creating the Offer</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29" normalizeH="0" baseline="0" noProof="0" dirty="0">
                <a:ln>
                  <a:noFill/>
                </a:ln>
                <a:solidFill>
                  <a:srgbClr val="1A1A1A"/>
                </a:solidFill>
                <a:effectLst/>
                <a:uLnTx/>
                <a:uFillTx/>
                <a:ea typeface="Calibri" panose="020F0502020204030204" pitchFamily="34" charset="0"/>
                <a:cs typeface="Calibri" panose="020F0502020204030204" pitchFamily="34" charset="0"/>
              </a:rPr>
              <a:t>This is where all the details and information about the offer is configured.  This includes the offer description, marketing materials, legal, support information and assets.</a:t>
            </a:r>
          </a:p>
        </p:txBody>
      </p:sp>
      <p:sp>
        <p:nvSpPr>
          <p:cNvPr id="8" name="TextBox 10">
            <a:extLst>
              <a:ext uri="{FF2B5EF4-FFF2-40B4-BE49-F238E27FC236}">
                <a16:creationId xmlns:a16="http://schemas.microsoft.com/office/drawing/2014/main" id="{EB4395BF-7175-434E-8C4B-DF12F79E4568}"/>
              </a:ext>
            </a:extLst>
          </p:cNvPr>
          <p:cNvSpPr txBox="1"/>
          <p:nvPr/>
        </p:nvSpPr>
        <p:spPr>
          <a:xfrm>
            <a:off x="493606" y="5141587"/>
            <a:ext cx="4412276" cy="148656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29" normalizeH="0" baseline="0" noProof="0" dirty="0">
                <a:ln>
                  <a:noFill/>
                </a:ln>
                <a:solidFill>
                  <a:srgbClr val="0078D7"/>
                </a:solidFill>
                <a:effectLst/>
                <a:uLnTx/>
                <a:uFillTx/>
                <a:ea typeface="Calibri" panose="020F0502020204030204" pitchFamily="34" charset="0"/>
                <a:cs typeface="Calibri" panose="020F0502020204030204" pitchFamily="34" charset="0"/>
              </a:rPr>
              <a:t>Publishing the offer</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29" normalizeH="0" baseline="0" noProof="0" dirty="0">
                <a:ln>
                  <a:noFill/>
                </a:ln>
                <a:solidFill>
                  <a:srgbClr val="1A1A1A"/>
                </a:solidFill>
                <a:effectLst/>
                <a:uLnTx/>
                <a:uFillTx/>
                <a:ea typeface="Calibri" panose="020F0502020204030204" pitchFamily="34" charset="0"/>
                <a:cs typeface="Calibri" panose="020F0502020204030204" pitchFamily="34" charset="0"/>
              </a:rPr>
              <a:t>Once the offer is submitted, the publishing process, in which the solution template is tested, validated, certified and approved for publishing.</a:t>
            </a:r>
          </a:p>
        </p:txBody>
      </p:sp>
      <p:sp>
        <p:nvSpPr>
          <p:cNvPr id="9" name="TextBox 10">
            <a:extLst>
              <a:ext uri="{FF2B5EF4-FFF2-40B4-BE49-F238E27FC236}">
                <a16:creationId xmlns:a16="http://schemas.microsoft.com/office/drawing/2014/main" id="{58C36CDC-2611-4BC6-A910-01C938F19236}"/>
              </a:ext>
            </a:extLst>
          </p:cNvPr>
          <p:cNvSpPr txBox="1"/>
          <p:nvPr/>
        </p:nvSpPr>
        <p:spPr>
          <a:xfrm>
            <a:off x="426424" y="3419504"/>
            <a:ext cx="4257514" cy="1486561"/>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29" normalizeH="0" baseline="0" noProof="0" dirty="0">
                <a:ln>
                  <a:noFill/>
                </a:ln>
                <a:solidFill>
                  <a:srgbClr val="0078D7"/>
                </a:solidFill>
                <a:effectLst/>
                <a:uLnTx/>
                <a:uFillTx/>
                <a:ea typeface="Calibri" panose="020F0502020204030204" pitchFamily="34" charset="0"/>
                <a:cs typeface="Calibri" panose="020F0502020204030204" pitchFamily="34" charset="0"/>
              </a:rPr>
              <a:t>Creating the Technical Assets</a:t>
            </a:r>
          </a:p>
          <a:p>
            <a:pPr marL="0" marR="0" lvl="0" indent="0" algn="l" defTabSz="91410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29" normalizeH="0" baseline="0" noProof="0" dirty="0">
                <a:ln>
                  <a:noFill/>
                </a:ln>
                <a:solidFill>
                  <a:srgbClr val="1A1A1A"/>
                </a:solidFill>
                <a:effectLst/>
                <a:uLnTx/>
                <a:uFillTx/>
                <a:ea typeface="Calibri" panose="020F0502020204030204" pitchFamily="34" charset="0"/>
                <a:cs typeface="Calibri" panose="020F0502020204030204" pitchFamily="34" charset="0"/>
              </a:rPr>
              <a:t>This is where we create the technical assets for the Solution Templates.  Building of the VMs, the Portal UI, the ARM templates and the Solution package itself.</a:t>
            </a:r>
          </a:p>
        </p:txBody>
      </p:sp>
      <p:pic>
        <p:nvPicPr>
          <p:cNvPr id="7" name="Picture 6">
            <a:extLst>
              <a:ext uri="{FF2B5EF4-FFF2-40B4-BE49-F238E27FC236}">
                <a16:creationId xmlns:a16="http://schemas.microsoft.com/office/drawing/2014/main" id="{0F5C0709-C0F8-4478-97FE-36477C08D44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34860" y="1697422"/>
            <a:ext cx="7236807" cy="4217746"/>
          </a:xfrm>
          <a:prstGeom prst="rect">
            <a:avLst/>
          </a:prstGeom>
        </p:spPr>
      </p:pic>
    </p:spTree>
    <p:extLst>
      <p:ext uri="{BB962C8B-B14F-4D97-AF65-F5344CB8AC3E}">
        <p14:creationId xmlns:p14="http://schemas.microsoft.com/office/powerpoint/2010/main" val="26226402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C8B8D-AA57-3859-6077-D7534AA7EE9D}"/>
              </a:ext>
            </a:extLst>
          </p:cNvPr>
          <p:cNvSpPr>
            <a:spLocks noGrp="1"/>
          </p:cNvSpPr>
          <p:nvPr>
            <p:ph type="title"/>
          </p:nvPr>
        </p:nvSpPr>
        <p:spPr/>
        <p:txBody>
          <a:bodyPr/>
          <a:lstStyle/>
          <a:p>
            <a:r>
              <a:rPr lang="en-US" dirty="0"/>
              <a:t>Solution Template Offer: Development Lifecycle</a:t>
            </a:r>
          </a:p>
        </p:txBody>
      </p:sp>
      <p:sp>
        <p:nvSpPr>
          <p:cNvPr id="3" name="Rectangle 2">
            <a:extLst>
              <a:ext uri="{FF2B5EF4-FFF2-40B4-BE49-F238E27FC236}">
                <a16:creationId xmlns:a16="http://schemas.microsoft.com/office/drawing/2014/main" id="{09E1ECFE-BB10-45B4-52B4-E1CD1101C599}"/>
              </a:ext>
            </a:extLst>
          </p:cNvPr>
          <p:cNvSpPr/>
          <p:nvPr/>
        </p:nvSpPr>
        <p:spPr bwMode="auto">
          <a:xfrm>
            <a:off x="3422313" y="1749783"/>
            <a:ext cx="2523744" cy="1321308"/>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Define the Environment Information</a:t>
            </a:r>
          </a:p>
        </p:txBody>
      </p:sp>
      <p:sp>
        <p:nvSpPr>
          <p:cNvPr id="4" name="Rectangle 3">
            <a:extLst>
              <a:ext uri="{FF2B5EF4-FFF2-40B4-BE49-F238E27FC236}">
                <a16:creationId xmlns:a16="http://schemas.microsoft.com/office/drawing/2014/main" id="{5223604F-5325-19AA-911F-297BACBBF68C}"/>
              </a:ext>
            </a:extLst>
          </p:cNvPr>
          <p:cNvSpPr/>
          <p:nvPr/>
        </p:nvSpPr>
        <p:spPr bwMode="auto">
          <a:xfrm>
            <a:off x="6256364" y="1749783"/>
            <a:ext cx="2523744" cy="1321308"/>
          </a:xfrm>
          <a:prstGeom prst="rect">
            <a:avLst/>
          </a:prstGeom>
          <a:solidFill>
            <a:srgbClr val="939393"/>
          </a:solidFill>
          <a:ln w="1079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Iterate through</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 the Offer Artifacts</a:t>
            </a:r>
          </a:p>
        </p:txBody>
      </p:sp>
      <p:sp>
        <p:nvSpPr>
          <p:cNvPr id="5" name="Rectangle 4">
            <a:extLst>
              <a:ext uri="{FF2B5EF4-FFF2-40B4-BE49-F238E27FC236}">
                <a16:creationId xmlns:a16="http://schemas.microsoft.com/office/drawing/2014/main" id="{44BC450F-9268-2E97-27EE-14C2F6719BD6}"/>
              </a:ext>
            </a:extLst>
          </p:cNvPr>
          <p:cNvSpPr/>
          <p:nvPr/>
        </p:nvSpPr>
        <p:spPr bwMode="auto">
          <a:xfrm>
            <a:off x="9090412" y="1749783"/>
            <a:ext cx="2523744" cy="1321308"/>
          </a:xfrm>
          <a:prstGeom prst="rect">
            <a:avLst/>
          </a:prstGeom>
          <a:solidFill>
            <a:srgbClr val="00BCF2"/>
          </a:solidFill>
          <a:ln w="1079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Create the</a:t>
            </a:r>
            <a:b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Publishing</a:t>
            </a:r>
            <a:b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Package</a:t>
            </a:r>
          </a:p>
        </p:txBody>
      </p:sp>
      <p:sp>
        <p:nvSpPr>
          <p:cNvPr id="6" name="Rectangle 5">
            <a:extLst>
              <a:ext uri="{FF2B5EF4-FFF2-40B4-BE49-F238E27FC236}">
                <a16:creationId xmlns:a16="http://schemas.microsoft.com/office/drawing/2014/main" id="{3FBE23CB-2225-BE25-272C-5CA4F67A4740}"/>
              </a:ext>
            </a:extLst>
          </p:cNvPr>
          <p:cNvSpPr/>
          <p:nvPr/>
        </p:nvSpPr>
        <p:spPr bwMode="auto">
          <a:xfrm>
            <a:off x="588262" y="1749783"/>
            <a:ext cx="2523744" cy="1321308"/>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Determine the</a:t>
            </a:r>
            <a:b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Azure Services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Required</a:t>
            </a:r>
          </a:p>
        </p:txBody>
      </p:sp>
      <p:grpSp>
        <p:nvGrpSpPr>
          <p:cNvPr id="7" name="Group 6">
            <a:extLst>
              <a:ext uri="{FF2B5EF4-FFF2-40B4-BE49-F238E27FC236}">
                <a16:creationId xmlns:a16="http://schemas.microsoft.com/office/drawing/2014/main" id="{9E5FD59E-D75C-34AF-650A-B14951A72725}"/>
              </a:ext>
            </a:extLst>
          </p:cNvPr>
          <p:cNvGrpSpPr/>
          <p:nvPr/>
        </p:nvGrpSpPr>
        <p:grpSpPr>
          <a:xfrm>
            <a:off x="2983315" y="2128976"/>
            <a:ext cx="562922" cy="562922"/>
            <a:chOff x="2983315" y="2450683"/>
            <a:chExt cx="562922" cy="562922"/>
          </a:xfrm>
        </p:grpSpPr>
        <p:sp>
          <p:nvSpPr>
            <p:cNvPr id="8" name="Oval 7">
              <a:extLst>
                <a:ext uri="{FF2B5EF4-FFF2-40B4-BE49-F238E27FC236}">
                  <a16:creationId xmlns:a16="http://schemas.microsoft.com/office/drawing/2014/main" id="{761C6A44-DDDB-707E-E1EE-3744B32A1651}"/>
                </a:ext>
              </a:extLst>
            </p:cNvPr>
            <p:cNvSpPr/>
            <p:nvPr/>
          </p:nvSpPr>
          <p:spPr bwMode="auto">
            <a:xfrm>
              <a:off x="2983315" y="2450683"/>
              <a:ext cx="562922" cy="56292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Arrow: Right 8">
              <a:extLst>
                <a:ext uri="{FF2B5EF4-FFF2-40B4-BE49-F238E27FC236}">
                  <a16:creationId xmlns:a16="http://schemas.microsoft.com/office/drawing/2014/main" id="{11AE18FA-E57B-F1A2-61CC-E2A09635E708}"/>
                </a:ext>
              </a:extLst>
            </p:cNvPr>
            <p:cNvSpPr/>
            <p:nvPr/>
          </p:nvSpPr>
          <p:spPr bwMode="auto">
            <a:xfrm>
              <a:off x="3108389" y="2583176"/>
              <a:ext cx="312774" cy="297937"/>
            </a:xfrm>
            <a:prstGeom prst="rightArrow">
              <a:avLst>
                <a:gd name="adj1" fmla="val 50000"/>
                <a:gd name="adj2" fmla="val 58570"/>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304B2B77-DC04-516C-C1AF-14F5EB6421F2}"/>
              </a:ext>
            </a:extLst>
          </p:cNvPr>
          <p:cNvGrpSpPr/>
          <p:nvPr/>
        </p:nvGrpSpPr>
        <p:grpSpPr>
          <a:xfrm>
            <a:off x="5817366" y="2128976"/>
            <a:ext cx="562922" cy="562922"/>
            <a:chOff x="5817366" y="2128976"/>
            <a:chExt cx="562922" cy="562922"/>
          </a:xfrm>
        </p:grpSpPr>
        <p:sp>
          <p:nvSpPr>
            <p:cNvPr id="11" name="Oval 10">
              <a:extLst>
                <a:ext uri="{FF2B5EF4-FFF2-40B4-BE49-F238E27FC236}">
                  <a16:creationId xmlns:a16="http://schemas.microsoft.com/office/drawing/2014/main" id="{DF870BDF-27B0-E3E9-BDE9-9F1DDB8EAF25}"/>
                </a:ext>
              </a:extLst>
            </p:cNvPr>
            <p:cNvSpPr/>
            <p:nvPr/>
          </p:nvSpPr>
          <p:spPr bwMode="auto">
            <a:xfrm>
              <a:off x="5817366" y="2128976"/>
              <a:ext cx="562922" cy="56292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Arrow: Right 11">
              <a:extLst>
                <a:ext uri="{FF2B5EF4-FFF2-40B4-BE49-F238E27FC236}">
                  <a16:creationId xmlns:a16="http://schemas.microsoft.com/office/drawing/2014/main" id="{530B429B-5BC2-A4EF-47AA-DC3CEA7937C5}"/>
                </a:ext>
              </a:extLst>
            </p:cNvPr>
            <p:cNvSpPr/>
            <p:nvPr/>
          </p:nvSpPr>
          <p:spPr bwMode="auto">
            <a:xfrm>
              <a:off x="5942440" y="2261469"/>
              <a:ext cx="312774" cy="297937"/>
            </a:xfrm>
            <a:prstGeom prst="rightArrow">
              <a:avLst>
                <a:gd name="adj1" fmla="val 50000"/>
                <a:gd name="adj2" fmla="val 58570"/>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87E2F321-E755-D1AB-1123-06AB6138E395}"/>
              </a:ext>
            </a:extLst>
          </p:cNvPr>
          <p:cNvGrpSpPr/>
          <p:nvPr/>
        </p:nvGrpSpPr>
        <p:grpSpPr>
          <a:xfrm>
            <a:off x="8651416" y="2128976"/>
            <a:ext cx="562922" cy="562922"/>
            <a:chOff x="8651416" y="2128976"/>
            <a:chExt cx="562922" cy="562922"/>
          </a:xfrm>
        </p:grpSpPr>
        <p:sp>
          <p:nvSpPr>
            <p:cNvPr id="14" name="Oval 13">
              <a:extLst>
                <a:ext uri="{FF2B5EF4-FFF2-40B4-BE49-F238E27FC236}">
                  <a16:creationId xmlns:a16="http://schemas.microsoft.com/office/drawing/2014/main" id="{712BC70B-E0E5-18CA-73F7-496860FE0D0E}"/>
                </a:ext>
              </a:extLst>
            </p:cNvPr>
            <p:cNvSpPr/>
            <p:nvPr/>
          </p:nvSpPr>
          <p:spPr bwMode="auto">
            <a:xfrm>
              <a:off x="8651416" y="2128976"/>
              <a:ext cx="562922" cy="56292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Arrow: Right 14">
              <a:extLst>
                <a:ext uri="{FF2B5EF4-FFF2-40B4-BE49-F238E27FC236}">
                  <a16:creationId xmlns:a16="http://schemas.microsoft.com/office/drawing/2014/main" id="{9E7C77CD-E69D-C727-D71D-3DC27FF0295D}"/>
                </a:ext>
              </a:extLst>
            </p:cNvPr>
            <p:cNvSpPr/>
            <p:nvPr/>
          </p:nvSpPr>
          <p:spPr bwMode="auto">
            <a:xfrm>
              <a:off x="8776490" y="2261469"/>
              <a:ext cx="312774" cy="297937"/>
            </a:xfrm>
            <a:prstGeom prst="rightArrow">
              <a:avLst>
                <a:gd name="adj1" fmla="val 50000"/>
                <a:gd name="adj2" fmla="val 58570"/>
              </a:avLst>
            </a:prstGeom>
            <a:solidFill>
              <a:srgbClr val="93939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6BB7B22D-CDA6-35B6-89DE-F0470DF16099}"/>
              </a:ext>
            </a:extLst>
          </p:cNvPr>
          <p:cNvGrpSpPr/>
          <p:nvPr/>
        </p:nvGrpSpPr>
        <p:grpSpPr>
          <a:xfrm>
            <a:off x="588262" y="3329300"/>
            <a:ext cx="2523745" cy="2385700"/>
            <a:chOff x="3422312" y="3329300"/>
            <a:chExt cx="2523745" cy="2385700"/>
          </a:xfrm>
        </p:grpSpPr>
        <p:sp>
          <p:nvSpPr>
            <p:cNvPr id="17" name="Rectangle 16">
              <a:extLst>
                <a:ext uri="{FF2B5EF4-FFF2-40B4-BE49-F238E27FC236}">
                  <a16:creationId xmlns:a16="http://schemas.microsoft.com/office/drawing/2014/main" id="{7DDDED9B-C5FC-ED2D-E590-9A242DE4278A}"/>
                </a:ext>
              </a:extLst>
            </p:cNvPr>
            <p:cNvSpPr/>
            <p:nvPr/>
          </p:nvSpPr>
          <p:spPr>
            <a:xfrm>
              <a:off x="3422313" y="3329300"/>
              <a:ext cx="2523744" cy="679281"/>
            </a:xfrm>
            <a:prstGeom prst="rect">
              <a:avLst/>
            </a:prstGeom>
            <a:solidFill>
              <a:srgbClr val="002050">
                <a:lumMod val="10000"/>
                <a:lumOff val="9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Determine Azure Services</a:t>
              </a:r>
            </a:p>
          </p:txBody>
        </p:sp>
        <p:cxnSp>
          <p:nvCxnSpPr>
            <p:cNvPr id="18" name="Straight Arrow Connector 111">
              <a:extLst>
                <a:ext uri="{FF2B5EF4-FFF2-40B4-BE49-F238E27FC236}">
                  <a16:creationId xmlns:a16="http://schemas.microsoft.com/office/drawing/2014/main" id="{58609C82-8E87-1EEE-5FB7-25784F787DBA}"/>
                </a:ext>
              </a:extLst>
            </p:cNvPr>
            <p:cNvCxnSpPr>
              <a:cxnSpLocks/>
              <a:stCxn id="20" idx="0"/>
              <a:endCxn id="17" idx="2"/>
            </p:cNvCxnSpPr>
            <p:nvPr/>
          </p:nvCxnSpPr>
          <p:spPr>
            <a:xfrm rot="16200000" flipV="1">
              <a:off x="4811489" y="3881278"/>
              <a:ext cx="467347" cy="721953"/>
            </a:xfrm>
            <a:prstGeom prst="bentConnector3">
              <a:avLst>
                <a:gd name="adj1" fmla="val 50000"/>
              </a:avLst>
            </a:prstGeom>
            <a:noFill/>
            <a:ln w="12700" cap="flat" cmpd="sng" algn="ctr">
              <a:solidFill>
                <a:srgbClr val="FFFFFF">
                  <a:lumMod val="65000"/>
                </a:srgbClr>
              </a:solidFill>
              <a:prstDash val="solid"/>
              <a:headEnd type="triangle" w="lg" len="med"/>
              <a:tailEnd type="none" w="lg" len="med"/>
            </a:ln>
            <a:effectLst/>
          </p:spPr>
        </p:cxnSp>
        <p:sp>
          <p:nvSpPr>
            <p:cNvPr id="19" name="Rectangle 18">
              <a:extLst>
                <a:ext uri="{FF2B5EF4-FFF2-40B4-BE49-F238E27FC236}">
                  <a16:creationId xmlns:a16="http://schemas.microsoft.com/office/drawing/2014/main" id="{10816D46-E0A1-252A-5007-2919DB78A52F}"/>
                </a:ext>
              </a:extLst>
            </p:cNvPr>
            <p:cNvSpPr/>
            <p:nvPr/>
          </p:nvSpPr>
          <p:spPr>
            <a:xfrm>
              <a:off x="3422312" y="4475928"/>
              <a:ext cx="1079838" cy="1239072"/>
            </a:xfrm>
            <a:prstGeom prst="rect">
              <a:avLst/>
            </a:prstGeom>
            <a:solidFill>
              <a:srgbClr val="002050">
                <a:lumMod val="10000"/>
                <a:lumOff val="9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Test Templates</a:t>
              </a:r>
            </a:p>
          </p:txBody>
        </p:sp>
        <p:sp>
          <p:nvSpPr>
            <p:cNvPr id="20" name="Rectangle 19">
              <a:extLst>
                <a:ext uri="{FF2B5EF4-FFF2-40B4-BE49-F238E27FC236}">
                  <a16:creationId xmlns:a16="http://schemas.microsoft.com/office/drawing/2014/main" id="{9B5B736F-307C-3C13-8BE0-1F8BD8BDD90E}"/>
                </a:ext>
              </a:extLst>
            </p:cNvPr>
            <p:cNvSpPr/>
            <p:nvPr/>
          </p:nvSpPr>
          <p:spPr>
            <a:xfrm>
              <a:off x="4866219" y="4475928"/>
              <a:ext cx="1079838" cy="1239072"/>
            </a:xfrm>
            <a:prstGeom prst="rect">
              <a:avLst/>
            </a:prstGeom>
            <a:solidFill>
              <a:srgbClr val="002050">
                <a:lumMod val="10000"/>
                <a:lumOff val="9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Create </a:t>
              </a: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Template</a:t>
              </a: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Params</a:t>
              </a:r>
            </a:p>
          </p:txBody>
        </p:sp>
        <p:cxnSp>
          <p:nvCxnSpPr>
            <p:cNvPr id="21" name="Straight Arrow Connector 111">
              <a:extLst>
                <a:ext uri="{FF2B5EF4-FFF2-40B4-BE49-F238E27FC236}">
                  <a16:creationId xmlns:a16="http://schemas.microsoft.com/office/drawing/2014/main" id="{A9B5FD02-10C7-73BD-D1B1-01800A0472E4}"/>
                </a:ext>
              </a:extLst>
            </p:cNvPr>
            <p:cNvCxnSpPr>
              <a:cxnSpLocks/>
              <a:stCxn id="19" idx="0"/>
              <a:endCxn id="17" idx="2"/>
            </p:cNvCxnSpPr>
            <p:nvPr/>
          </p:nvCxnSpPr>
          <p:spPr>
            <a:xfrm rot="5400000" flipH="1" flipV="1">
              <a:off x="4089535" y="3881278"/>
              <a:ext cx="467347" cy="721954"/>
            </a:xfrm>
            <a:prstGeom prst="bentConnector3">
              <a:avLst>
                <a:gd name="adj1" fmla="val 50000"/>
              </a:avLst>
            </a:prstGeom>
            <a:noFill/>
            <a:ln w="12700" cap="flat" cmpd="sng" algn="ctr">
              <a:solidFill>
                <a:srgbClr val="FFFFFF">
                  <a:lumMod val="65000"/>
                </a:srgbClr>
              </a:solidFill>
              <a:prstDash val="solid"/>
              <a:headEnd type="triangle" w="lg" len="med"/>
              <a:tailEnd type="none" w="lg" len="med"/>
            </a:ln>
            <a:effectLst/>
          </p:spPr>
        </p:cxnSp>
        <p:cxnSp>
          <p:nvCxnSpPr>
            <p:cNvPr id="22" name="Straight Arrow Connector 111">
              <a:extLst>
                <a:ext uri="{FF2B5EF4-FFF2-40B4-BE49-F238E27FC236}">
                  <a16:creationId xmlns:a16="http://schemas.microsoft.com/office/drawing/2014/main" id="{62F44FCE-458C-1366-B3CA-AEEA7F47D0BE}"/>
                </a:ext>
              </a:extLst>
            </p:cNvPr>
            <p:cNvCxnSpPr>
              <a:cxnSpLocks/>
              <a:stCxn id="19" idx="3"/>
              <a:endCxn id="20" idx="1"/>
            </p:cNvCxnSpPr>
            <p:nvPr/>
          </p:nvCxnSpPr>
          <p:spPr>
            <a:xfrm>
              <a:off x="4502150" y="5095464"/>
              <a:ext cx="364069" cy="0"/>
            </a:xfrm>
            <a:prstGeom prst="straightConnector1">
              <a:avLst/>
            </a:prstGeom>
            <a:noFill/>
            <a:ln w="12700" cap="flat" cmpd="sng" algn="ctr">
              <a:solidFill>
                <a:srgbClr val="FFFFFF">
                  <a:lumMod val="65000"/>
                </a:srgbClr>
              </a:solidFill>
              <a:prstDash val="solid"/>
              <a:headEnd type="triangle" w="lg" len="med"/>
              <a:tailEnd type="triangle" w="lg" len="med"/>
            </a:ln>
            <a:effectLst/>
          </p:spPr>
        </p:cxnSp>
      </p:grpSp>
      <p:grpSp>
        <p:nvGrpSpPr>
          <p:cNvPr id="23" name="Group 22">
            <a:extLst>
              <a:ext uri="{FF2B5EF4-FFF2-40B4-BE49-F238E27FC236}">
                <a16:creationId xmlns:a16="http://schemas.microsoft.com/office/drawing/2014/main" id="{9BCB6D3C-A183-E0BA-6F46-72D431AE6AC1}"/>
              </a:ext>
            </a:extLst>
          </p:cNvPr>
          <p:cNvGrpSpPr/>
          <p:nvPr/>
        </p:nvGrpSpPr>
        <p:grpSpPr>
          <a:xfrm>
            <a:off x="6255215" y="3329300"/>
            <a:ext cx="2523744" cy="2385700"/>
            <a:chOff x="6255215" y="3329300"/>
            <a:chExt cx="2523744" cy="2385700"/>
          </a:xfrm>
        </p:grpSpPr>
        <p:sp>
          <p:nvSpPr>
            <p:cNvPr id="24" name="Rectangle 23">
              <a:extLst>
                <a:ext uri="{FF2B5EF4-FFF2-40B4-BE49-F238E27FC236}">
                  <a16:creationId xmlns:a16="http://schemas.microsoft.com/office/drawing/2014/main" id="{70D2E584-F6DF-708D-5C63-C804DEEB7B7E}"/>
                </a:ext>
              </a:extLst>
            </p:cNvPr>
            <p:cNvSpPr/>
            <p:nvPr/>
          </p:nvSpPr>
          <p:spPr>
            <a:xfrm>
              <a:off x="6255215" y="3329300"/>
              <a:ext cx="2523744" cy="679281"/>
            </a:xfrm>
            <a:prstGeom prst="rect">
              <a:avLst/>
            </a:prstGeom>
            <a:solidFill>
              <a:srgbClr val="939393">
                <a:lumMod val="20000"/>
                <a:lumOff val="8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Build</a:t>
              </a:r>
            </a:p>
          </p:txBody>
        </p:sp>
        <p:sp>
          <p:nvSpPr>
            <p:cNvPr id="25" name="Rectangle 24">
              <a:extLst>
                <a:ext uri="{FF2B5EF4-FFF2-40B4-BE49-F238E27FC236}">
                  <a16:creationId xmlns:a16="http://schemas.microsoft.com/office/drawing/2014/main" id="{2970EBD3-2655-3955-8BD7-D80E0875F714}"/>
                </a:ext>
              </a:extLst>
            </p:cNvPr>
            <p:cNvSpPr/>
            <p:nvPr/>
          </p:nvSpPr>
          <p:spPr>
            <a:xfrm>
              <a:off x="6258832" y="4475928"/>
              <a:ext cx="1079838" cy="1239072"/>
            </a:xfrm>
            <a:prstGeom prst="rect">
              <a:avLst/>
            </a:prstGeom>
            <a:solidFill>
              <a:srgbClr val="939393">
                <a:lumMod val="20000"/>
                <a:lumOff val="8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Deploy</a:t>
              </a:r>
            </a:p>
          </p:txBody>
        </p:sp>
        <p:sp>
          <p:nvSpPr>
            <p:cNvPr id="26" name="Rectangle 25">
              <a:extLst>
                <a:ext uri="{FF2B5EF4-FFF2-40B4-BE49-F238E27FC236}">
                  <a16:creationId xmlns:a16="http://schemas.microsoft.com/office/drawing/2014/main" id="{A80D62C3-E67F-95D6-DC41-DCA04B50FF7D}"/>
                </a:ext>
              </a:extLst>
            </p:cNvPr>
            <p:cNvSpPr/>
            <p:nvPr/>
          </p:nvSpPr>
          <p:spPr>
            <a:xfrm>
              <a:off x="7699121" y="4475928"/>
              <a:ext cx="1079838" cy="1239072"/>
            </a:xfrm>
            <a:prstGeom prst="rect">
              <a:avLst/>
            </a:prstGeom>
            <a:solidFill>
              <a:srgbClr val="939393">
                <a:lumMod val="20000"/>
                <a:lumOff val="8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Test</a:t>
              </a:r>
            </a:p>
          </p:txBody>
        </p:sp>
        <p:cxnSp>
          <p:nvCxnSpPr>
            <p:cNvPr id="27" name="Straight Arrow Connector 111">
              <a:extLst>
                <a:ext uri="{FF2B5EF4-FFF2-40B4-BE49-F238E27FC236}">
                  <a16:creationId xmlns:a16="http://schemas.microsoft.com/office/drawing/2014/main" id="{D62F5339-B446-45A7-D879-AAAF390D1AC9}"/>
                </a:ext>
              </a:extLst>
            </p:cNvPr>
            <p:cNvCxnSpPr>
              <a:cxnSpLocks/>
              <a:stCxn id="26" idx="0"/>
              <a:endCxn id="24" idx="2"/>
            </p:cNvCxnSpPr>
            <p:nvPr/>
          </p:nvCxnSpPr>
          <p:spPr>
            <a:xfrm rot="16200000" flipV="1">
              <a:off x="7644391" y="3881278"/>
              <a:ext cx="467347" cy="721953"/>
            </a:xfrm>
            <a:prstGeom prst="bentConnector3">
              <a:avLst>
                <a:gd name="adj1" fmla="val 50000"/>
              </a:avLst>
            </a:prstGeom>
            <a:noFill/>
            <a:ln w="12700" cap="flat" cmpd="sng" algn="ctr">
              <a:solidFill>
                <a:srgbClr val="FFFFFF">
                  <a:lumMod val="65000"/>
                </a:srgbClr>
              </a:solidFill>
              <a:prstDash val="solid"/>
              <a:headEnd type="triangle" w="lg" len="med"/>
              <a:tailEnd type="none" w="lg" len="med"/>
            </a:ln>
            <a:effectLst/>
          </p:spPr>
        </p:cxnSp>
        <p:cxnSp>
          <p:nvCxnSpPr>
            <p:cNvPr id="28" name="Straight Arrow Connector 111">
              <a:extLst>
                <a:ext uri="{FF2B5EF4-FFF2-40B4-BE49-F238E27FC236}">
                  <a16:creationId xmlns:a16="http://schemas.microsoft.com/office/drawing/2014/main" id="{4D3318ED-49C3-A0F8-C45A-5E24EE833C21}"/>
                </a:ext>
              </a:extLst>
            </p:cNvPr>
            <p:cNvCxnSpPr>
              <a:cxnSpLocks/>
              <a:stCxn id="25" idx="0"/>
              <a:endCxn id="24" idx="2"/>
            </p:cNvCxnSpPr>
            <p:nvPr/>
          </p:nvCxnSpPr>
          <p:spPr>
            <a:xfrm rot="5400000" flipH="1" flipV="1">
              <a:off x="6924246" y="3883087"/>
              <a:ext cx="467347" cy="718336"/>
            </a:xfrm>
            <a:prstGeom prst="bentConnector3">
              <a:avLst>
                <a:gd name="adj1" fmla="val 50000"/>
              </a:avLst>
            </a:prstGeom>
            <a:noFill/>
            <a:ln w="12700" cap="flat" cmpd="sng" algn="ctr">
              <a:solidFill>
                <a:srgbClr val="FFFFFF">
                  <a:lumMod val="65000"/>
                </a:srgbClr>
              </a:solidFill>
              <a:prstDash val="solid"/>
              <a:headEnd type="triangle" w="lg" len="med"/>
              <a:tailEnd type="none" w="lg" len="med"/>
            </a:ln>
            <a:effectLst/>
          </p:spPr>
        </p:cxnSp>
        <p:cxnSp>
          <p:nvCxnSpPr>
            <p:cNvPr id="29" name="Straight Arrow Connector 111">
              <a:extLst>
                <a:ext uri="{FF2B5EF4-FFF2-40B4-BE49-F238E27FC236}">
                  <a16:creationId xmlns:a16="http://schemas.microsoft.com/office/drawing/2014/main" id="{D22E6FF3-6249-D5F5-1479-7AF6AEBAFB2A}"/>
                </a:ext>
              </a:extLst>
            </p:cNvPr>
            <p:cNvCxnSpPr>
              <a:cxnSpLocks/>
              <a:stCxn id="25" idx="3"/>
              <a:endCxn id="26" idx="1"/>
            </p:cNvCxnSpPr>
            <p:nvPr/>
          </p:nvCxnSpPr>
          <p:spPr>
            <a:xfrm>
              <a:off x="7338670" y="5095464"/>
              <a:ext cx="360451" cy="0"/>
            </a:xfrm>
            <a:prstGeom prst="straightConnector1">
              <a:avLst/>
            </a:prstGeom>
            <a:noFill/>
            <a:ln w="12700" cap="flat" cmpd="sng" algn="ctr">
              <a:solidFill>
                <a:srgbClr val="FFFFFF">
                  <a:lumMod val="65000"/>
                </a:srgbClr>
              </a:solidFill>
              <a:prstDash val="solid"/>
              <a:headEnd type="triangle" w="lg" len="med"/>
              <a:tailEnd type="triangle" w="lg" len="med"/>
            </a:ln>
            <a:effectLst/>
          </p:spPr>
        </p:cxnSp>
      </p:grpSp>
      <p:grpSp>
        <p:nvGrpSpPr>
          <p:cNvPr id="30" name="Group 29">
            <a:extLst>
              <a:ext uri="{FF2B5EF4-FFF2-40B4-BE49-F238E27FC236}">
                <a16:creationId xmlns:a16="http://schemas.microsoft.com/office/drawing/2014/main" id="{BC399B1C-52C5-1230-494B-769B9EAB9403}"/>
              </a:ext>
            </a:extLst>
          </p:cNvPr>
          <p:cNvGrpSpPr/>
          <p:nvPr/>
        </p:nvGrpSpPr>
        <p:grpSpPr>
          <a:xfrm>
            <a:off x="3426519" y="3329300"/>
            <a:ext cx="2523745" cy="2385700"/>
            <a:chOff x="3422312" y="3329300"/>
            <a:chExt cx="2523745" cy="2385700"/>
          </a:xfrm>
        </p:grpSpPr>
        <p:sp>
          <p:nvSpPr>
            <p:cNvPr id="31" name="Rectangle 30">
              <a:extLst>
                <a:ext uri="{FF2B5EF4-FFF2-40B4-BE49-F238E27FC236}">
                  <a16:creationId xmlns:a16="http://schemas.microsoft.com/office/drawing/2014/main" id="{D51095ED-6664-B53F-2645-D80385E5D556}"/>
                </a:ext>
              </a:extLst>
            </p:cNvPr>
            <p:cNvSpPr/>
            <p:nvPr/>
          </p:nvSpPr>
          <p:spPr>
            <a:xfrm>
              <a:off x="3422313" y="3329300"/>
              <a:ext cx="2523744" cy="679281"/>
            </a:xfrm>
            <a:prstGeom prst="rect">
              <a:avLst/>
            </a:prstGeom>
            <a:solidFill>
              <a:srgbClr val="002050">
                <a:lumMod val="10000"/>
                <a:lumOff val="9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Define Data Fields</a:t>
              </a: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(Parameters)</a:t>
              </a:r>
            </a:p>
          </p:txBody>
        </p:sp>
        <p:cxnSp>
          <p:nvCxnSpPr>
            <p:cNvPr id="32" name="Straight Arrow Connector 111">
              <a:extLst>
                <a:ext uri="{FF2B5EF4-FFF2-40B4-BE49-F238E27FC236}">
                  <a16:creationId xmlns:a16="http://schemas.microsoft.com/office/drawing/2014/main" id="{9713C17F-10DC-EAFC-7357-75BF10418491}"/>
                </a:ext>
              </a:extLst>
            </p:cNvPr>
            <p:cNvCxnSpPr>
              <a:cxnSpLocks/>
              <a:stCxn id="34" idx="0"/>
              <a:endCxn id="31" idx="2"/>
            </p:cNvCxnSpPr>
            <p:nvPr/>
          </p:nvCxnSpPr>
          <p:spPr>
            <a:xfrm rot="16200000" flipV="1">
              <a:off x="4811489" y="3881278"/>
              <a:ext cx="467347" cy="721953"/>
            </a:xfrm>
            <a:prstGeom prst="bentConnector3">
              <a:avLst>
                <a:gd name="adj1" fmla="val 50000"/>
              </a:avLst>
            </a:prstGeom>
            <a:noFill/>
            <a:ln w="12700" cap="flat" cmpd="sng" algn="ctr">
              <a:solidFill>
                <a:srgbClr val="FFFFFF">
                  <a:lumMod val="65000"/>
                </a:srgbClr>
              </a:solidFill>
              <a:prstDash val="solid"/>
              <a:headEnd type="triangle" w="lg" len="med"/>
              <a:tailEnd type="none" w="lg" len="med"/>
            </a:ln>
            <a:effectLst/>
          </p:spPr>
        </p:cxnSp>
        <p:sp>
          <p:nvSpPr>
            <p:cNvPr id="33" name="Rectangle 32">
              <a:extLst>
                <a:ext uri="{FF2B5EF4-FFF2-40B4-BE49-F238E27FC236}">
                  <a16:creationId xmlns:a16="http://schemas.microsoft.com/office/drawing/2014/main" id="{00FAE9F2-2C88-947B-1CD0-A99479ACCE40}"/>
                </a:ext>
              </a:extLst>
            </p:cNvPr>
            <p:cNvSpPr/>
            <p:nvPr/>
          </p:nvSpPr>
          <p:spPr>
            <a:xfrm>
              <a:off x="3422312" y="4475928"/>
              <a:ext cx="1079838" cy="1239072"/>
            </a:xfrm>
            <a:prstGeom prst="rect">
              <a:avLst/>
            </a:prstGeom>
            <a:solidFill>
              <a:srgbClr val="002050">
                <a:lumMod val="10000"/>
                <a:lumOff val="9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Build</a:t>
              </a: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UI Mockups</a:t>
              </a:r>
            </a:p>
          </p:txBody>
        </p:sp>
        <p:sp>
          <p:nvSpPr>
            <p:cNvPr id="34" name="Rectangle 33">
              <a:extLst>
                <a:ext uri="{FF2B5EF4-FFF2-40B4-BE49-F238E27FC236}">
                  <a16:creationId xmlns:a16="http://schemas.microsoft.com/office/drawing/2014/main" id="{D5ABB0A5-91F5-1F75-59DF-FBE57AF6FCD0}"/>
                </a:ext>
              </a:extLst>
            </p:cNvPr>
            <p:cNvSpPr/>
            <p:nvPr/>
          </p:nvSpPr>
          <p:spPr>
            <a:xfrm>
              <a:off x="4866219" y="4475928"/>
              <a:ext cx="1079838" cy="1239072"/>
            </a:xfrm>
            <a:prstGeom prst="rect">
              <a:avLst/>
            </a:prstGeom>
            <a:solidFill>
              <a:srgbClr val="002050">
                <a:lumMod val="10000"/>
                <a:lumOff val="9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Create Fields, Types and Filters</a:t>
              </a:r>
            </a:p>
          </p:txBody>
        </p:sp>
        <p:cxnSp>
          <p:nvCxnSpPr>
            <p:cNvPr id="35" name="Straight Arrow Connector 111">
              <a:extLst>
                <a:ext uri="{FF2B5EF4-FFF2-40B4-BE49-F238E27FC236}">
                  <a16:creationId xmlns:a16="http://schemas.microsoft.com/office/drawing/2014/main" id="{8798F16D-020C-E813-39C2-E49908F12001}"/>
                </a:ext>
              </a:extLst>
            </p:cNvPr>
            <p:cNvCxnSpPr>
              <a:cxnSpLocks/>
              <a:stCxn id="33" idx="0"/>
              <a:endCxn id="31" idx="2"/>
            </p:cNvCxnSpPr>
            <p:nvPr/>
          </p:nvCxnSpPr>
          <p:spPr>
            <a:xfrm rot="5400000" flipH="1" flipV="1">
              <a:off x="4089535" y="3881278"/>
              <a:ext cx="467347" cy="721954"/>
            </a:xfrm>
            <a:prstGeom prst="bentConnector3">
              <a:avLst>
                <a:gd name="adj1" fmla="val 50000"/>
              </a:avLst>
            </a:prstGeom>
            <a:noFill/>
            <a:ln w="12700" cap="flat" cmpd="sng" algn="ctr">
              <a:solidFill>
                <a:srgbClr val="FFFFFF">
                  <a:lumMod val="65000"/>
                </a:srgbClr>
              </a:solidFill>
              <a:prstDash val="solid"/>
              <a:headEnd type="triangle" w="lg" len="med"/>
              <a:tailEnd type="none" w="lg" len="med"/>
            </a:ln>
            <a:effectLst/>
          </p:spPr>
        </p:cxnSp>
        <p:cxnSp>
          <p:nvCxnSpPr>
            <p:cNvPr id="36" name="Straight Arrow Connector 111">
              <a:extLst>
                <a:ext uri="{FF2B5EF4-FFF2-40B4-BE49-F238E27FC236}">
                  <a16:creationId xmlns:a16="http://schemas.microsoft.com/office/drawing/2014/main" id="{2A749782-2610-835D-67FC-518CF021326B}"/>
                </a:ext>
              </a:extLst>
            </p:cNvPr>
            <p:cNvCxnSpPr>
              <a:cxnSpLocks/>
              <a:stCxn id="33" idx="3"/>
              <a:endCxn id="34" idx="1"/>
            </p:cNvCxnSpPr>
            <p:nvPr/>
          </p:nvCxnSpPr>
          <p:spPr>
            <a:xfrm>
              <a:off x="4502150" y="5095464"/>
              <a:ext cx="364069" cy="0"/>
            </a:xfrm>
            <a:prstGeom prst="straightConnector1">
              <a:avLst/>
            </a:prstGeom>
            <a:noFill/>
            <a:ln w="12700" cap="flat" cmpd="sng" algn="ctr">
              <a:solidFill>
                <a:srgbClr val="FFFFFF">
                  <a:lumMod val="65000"/>
                </a:srgbClr>
              </a:solidFill>
              <a:prstDash val="solid"/>
              <a:headEnd type="triangle" w="lg" len="med"/>
              <a:tailEnd type="triangle" w="lg" len="med"/>
            </a:ln>
            <a:effectLst/>
          </p:spPr>
        </p:cxnSp>
      </p:grpSp>
      <p:sp>
        <p:nvSpPr>
          <p:cNvPr id="37" name="Rectangle 36">
            <a:extLst>
              <a:ext uri="{FF2B5EF4-FFF2-40B4-BE49-F238E27FC236}">
                <a16:creationId xmlns:a16="http://schemas.microsoft.com/office/drawing/2014/main" id="{E173910D-CD2B-CA48-B1D3-7F0240A838CA}"/>
              </a:ext>
            </a:extLst>
          </p:cNvPr>
          <p:cNvSpPr/>
          <p:nvPr/>
        </p:nvSpPr>
        <p:spPr>
          <a:xfrm>
            <a:off x="9083639" y="3315754"/>
            <a:ext cx="2523744" cy="2385700"/>
          </a:xfrm>
          <a:prstGeom prst="rect">
            <a:avLst/>
          </a:prstGeom>
          <a:solidFill>
            <a:srgbClr val="0078D7">
              <a:lumMod val="20000"/>
              <a:lumOff val="80000"/>
            </a:srgbClr>
          </a:solidFill>
          <a:ln w="10795" cap="flat" cmpd="sng" algn="ctr">
            <a:noFill/>
            <a:prstDash val="solid"/>
          </a:ln>
          <a:effectLst/>
        </p:spPr>
        <p:txBody>
          <a:bodyPr spcFirstLastPara="0" vert="horz" wrap="square" lIns="91440" tIns="45720" rIns="91440" bIns="45720" numCol="1" spcCol="1270" anchor="ctr" anchorCtr="0">
            <a:noAutofit/>
          </a:bodyPr>
          <a:lstStyle/>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Build Zip File</a:t>
            </a:r>
          </a:p>
          <a:p>
            <a:pPr marL="0" marR="0" lvl="0" indent="0" algn="ctr" defTabSz="444500" eaLnBrk="1" fontAlgn="auto" latinLnBrk="0" hangingPunct="1">
              <a:lnSpc>
                <a:spcPct val="90000"/>
              </a:lnSpc>
              <a:spcBef>
                <a:spcPct val="0"/>
              </a:spcBef>
              <a:spcAft>
                <a:spcPct val="35000"/>
              </a:spcAft>
              <a:buClrTx/>
              <a:buSzTx/>
              <a:buFontTx/>
              <a:buNone/>
              <a:tabLst/>
              <a:defRPr/>
            </a:pPr>
            <a:endParaRPr kumimoji="0" lang="en-US" sz="1600" b="0" i="0" u="none" strike="noStrike" kern="0" cap="none" spc="0" normalizeH="0" baseline="0" noProof="0" dirty="0">
              <a:ln>
                <a:noFill/>
              </a:ln>
              <a:solidFill>
                <a:srgbClr val="1A1A1A"/>
              </a:solidFill>
              <a:effectLst/>
              <a:uLnTx/>
              <a:uFillTx/>
              <a:latin typeface="Segoe UI"/>
              <a:ea typeface="+mn-ea"/>
              <a:cs typeface="+mn-cs"/>
            </a:endParaRP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Upload to the</a:t>
            </a:r>
          </a:p>
          <a:p>
            <a:pPr marL="0" marR="0" lvl="0" indent="0" algn="ctr" defTabSz="444500" eaLnBrk="1" fontAlgn="auto" latinLnBrk="0" hangingPunct="1">
              <a:lnSpc>
                <a:spcPct val="9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1A1A1A"/>
                </a:solidFill>
                <a:effectLst/>
                <a:uLnTx/>
                <a:uFillTx/>
                <a:latin typeface="Segoe UI"/>
                <a:ea typeface="+mn-ea"/>
                <a:cs typeface="+mn-cs"/>
              </a:rPr>
              <a:t>Partner Center</a:t>
            </a:r>
          </a:p>
        </p:txBody>
      </p:sp>
    </p:spTree>
    <p:extLst>
      <p:ext uri="{BB962C8B-B14F-4D97-AF65-F5344CB8AC3E}">
        <p14:creationId xmlns:p14="http://schemas.microsoft.com/office/powerpoint/2010/main" val="229719889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FFCDA-8433-07EA-8C35-A016F2EAD373}"/>
              </a:ext>
            </a:extLst>
          </p:cNvPr>
          <p:cNvPicPr>
            <a:picLocks noChangeAspect="1"/>
          </p:cNvPicPr>
          <p:nvPr/>
        </p:nvPicPr>
        <p:blipFill>
          <a:blip r:embed="rId2"/>
          <a:stretch>
            <a:fillRect/>
          </a:stretch>
        </p:blipFill>
        <p:spPr>
          <a:xfrm>
            <a:off x="0" y="47004"/>
            <a:ext cx="12192000" cy="6763991"/>
          </a:xfrm>
          <a:prstGeom prst="rect">
            <a:avLst/>
          </a:prstGeom>
        </p:spPr>
      </p:pic>
    </p:spTree>
    <p:extLst>
      <p:ext uri="{BB962C8B-B14F-4D97-AF65-F5344CB8AC3E}">
        <p14:creationId xmlns:p14="http://schemas.microsoft.com/office/powerpoint/2010/main" val="12010491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ADDD0-4B29-2C8D-6D8F-E4D5F6428BAC}"/>
              </a:ext>
            </a:extLst>
          </p:cNvPr>
          <p:cNvSpPr>
            <a:spLocks noGrp="1"/>
          </p:cNvSpPr>
          <p:nvPr>
            <p:ph type="title"/>
          </p:nvPr>
        </p:nvSpPr>
        <p:spPr/>
        <p:txBody>
          <a:bodyPr/>
          <a:lstStyle/>
          <a:p>
            <a:r>
              <a:rPr lang="en-US" dirty="0"/>
              <a:t>Solution Template Offer Technical Artifacts</a:t>
            </a:r>
          </a:p>
        </p:txBody>
      </p:sp>
      <p:sp>
        <p:nvSpPr>
          <p:cNvPr id="3" name="Text Placeholder 5">
            <a:extLst>
              <a:ext uri="{FF2B5EF4-FFF2-40B4-BE49-F238E27FC236}">
                <a16:creationId xmlns:a16="http://schemas.microsoft.com/office/drawing/2014/main" id="{E0312634-28DB-3DC7-34F2-98419E836C96}"/>
              </a:ext>
            </a:extLst>
          </p:cNvPr>
          <p:cNvSpPr txBox="1">
            <a:spLocks/>
          </p:cNvSpPr>
          <p:nvPr/>
        </p:nvSpPr>
        <p:spPr>
          <a:xfrm>
            <a:off x="588263" y="1436688"/>
            <a:ext cx="5088637" cy="4832350"/>
          </a:xfrm>
          <a:prstGeom prst="rect">
            <a:avLst/>
          </a:prstGeom>
          <a:noFill/>
        </p:spPr>
        <p:txBody>
          <a:bodyPr lIns="91440" tIns="45720" rIns="91440" bIns="4572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Font typeface="Wingdings" panose="05000000000000000000" pitchFamily="2" charset="2"/>
              <a:buNone/>
              <a:defRPr/>
            </a:pPr>
            <a:r>
              <a:rPr lang="en-US" sz="2000" dirty="0">
                <a:solidFill>
                  <a:srgbClr val="0078D4"/>
                </a:solidFill>
                <a:latin typeface="Segoe UI Semibold"/>
              </a:rPr>
              <a:t>User Interface (</a:t>
            </a:r>
            <a:r>
              <a:rPr lang="en-US" sz="2000" dirty="0" err="1">
                <a:solidFill>
                  <a:srgbClr val="0078D4"/>
                </a:solidFill>
                <a:latin typeface="Segoe UI Semibold"/>
              </a:rPr>
              <a:t>CreateUiDefinition</a:t>
            </a:r>
            <a:r>
              <a:rPr lang="en-US" sz="2000" dirty="0">
                <a:solidFill>
                  <a:srgbClr val="0078D4"/>
                </a:solidFill>
                <a:latin typeface="Segoe UI Semibold"/>
              </a:rPr>
              <a:t>)</a:t>
            </a:r>
          </a:p>
          <a:p>
            <a:pPr marL="0" indent="0">
              <a:spcBef>
                <a:spcPts val="0"/>
              </a:spcBef>
              <a:buFont typeface="Wingdings" panose="05000000000000000000" pitchFamily="2" charset="2"/>
              <a:buNone/>
              <a:defRPr/>
            </a:pPr>
            <a:r>
              <a:rPr lang="en-US" sz="1800" dirty="0">
                <a:solidFill>
                  <a:srgbClr val="000000"/>
                </a:solidFill>
                <a:latin typeface="Segoe UI"/>
              </a:rPr>
              <a:t>This is where all the detail and information about the offer you need from the customer is defined</a:t>
            </a:r>
          </a:p>
          <a:p>
            <a:pPr marL="0" indent="0">
              <a:spcBef>
                <a:spcPts val="1200"/>
              </a:spcBef>
              <a:buFont typeface="Wingdings" panose="05000000000000000000" pitchFamily="2" charset="2"/>
              <a:buNone/>
              <a:defRPr/>
            </a:pPr>
            <a:r>
              <a:rPr lang="en-US" sz="2000" dirty="0">
                <a:solidFill>
                  <a:srgbClr val="0078D4"/>
                </a:solidFill>
                <a:latin typeface="Segoe UI Semibold"/>
              </a:rPr>
              <a:t>Deployment Template (Azure Resource Manager Template)</a:t>
            </a:r>
          </a:p>
          <a:p>
            <a:pPr marL="0" indent="0">
              <a:spcBef>
                <a:spcPts val="0"/>
              </a:spcBef>
              <a:buFont typeface="Wingdings" panose="05000000000000000000" pitchFamily="2" charset="2"/>
              <a:buNone/>
              <a:defRPr/>
            </a:pPr>
            <a:r>
              <a:rPr lang="en-US" sz="1800" dirty="0">
                <a:solidFill>
                  <a:srgbClr val="000000"/>
                </a:solidFill>
                <a:latin typeface="Segoe UI"/>
              </a:rPr>
              <a:t>This is where we define the Azure Infrastructure that will support the Offer</a:t>
            </a:r>
          </a:p>
          <a:p>
            <a:pPr marL="0" indent="0">
              <a:spcBef>
                <a:spcPts val="1200"/>
              </a:spcBef>
              <a:buFont typeface="Wingdings" panose="05000000000000000000" pitchFamily="2" charset="2"/>
              <a:buNone/>
              <a:defRPr/>
            </a:pPr>
            <a:r>
              <a:rPr lang="en-US" sz="2000" dirty="0">
                <a:solidFill>
                  <a:srgbClr val="0078D4"/>
                </a:solidFill>
                <a:latin typeface="Segoe UI Semibold"/>
              </a:rPr>
              <a:t>(Optional) Artifacts</a:t>
            </a:r>
          </a:p>
          <a:p>
            <a:pPr marL="0" indent="0">
              <a:spcBef>
                <a:spcPts val="0"/>
              </a:spcBef>
              <a:buFont typeface="Wingdings" panose="05000000000000000000" pitchFamily="2" charset="2"/>
              <a:buNone/>
              <a:defRPr/>
            </a:pPr>
            <a:r>
              <a:rPr lang="en-US" sz="1800" dirty="0">
                <a:solidFill>
                  <a:srgbClr val="000000"/>
                </a:solidFill>
                <a:latin typeface="Segoe UI"/>
              </a:rPr>
              <a:t>The offer may have a need to include configuration scripts, libraries and runtimes</a:t>
            </a:r>
          </a:p>
          <a:p>
            <a:pPr marL="0" indent="0">
              <a:spcBef>
                <a:spcPts val="1200"/>
              </a:spcBef>
              <a:buFont typeface="Wingdings" panose="05000000000000000000" pitchFamily="2" charset="2"/>
              <a:buNone/>
              <a:defRPr/>
            </a:pPr>
            <a:r>
              <a:rPr lang="en-US" sz="2000" dirty="0">
                <a:solidFill>
                  <a:srgbClr val="0078D4"/>
                </a:solidFill>
                <a:latin typeface="Segoe UI Semibold"/>
              </a:rPr>
              <a:t>(Optional) Artifacts – VM Images</a:t>
            </a:r>
          </a:p>
          <a:p>
            <a:pPr marL="0" indent="0">
              <a:spcBef>
                <a:spcPts val="0"/>
              </a:spcBef>
              <a:buFont typeface="Wingdings" panose="05000000000000000000" pitchFamily="2" charset="2"/>
              <a:buNone/>
              <a:defRPr/>
            </a:pPr>
            <a:r>
              <a:rPr lang="en-US" sz="1800" dirty="0">
                <a:solidFill>
                  <a:srgbClr val="000000"/>
                </a:solidFill>
                <a:latin typeface="Segoe UI"/>
              </a:rPr>
              <a:t>Custom VM images can be build using the VM Offer and then utilize in Azure App templates (solution templates and managed applications)</a:t>
            </a:r>
          </a:p>
        </p:txBody>
      </p:sp>
      <p:grpSp>
        <p:nvGrpSpPr>
          <p:cNvPr id="4" name="Group 3">
            <a:extLst>
              <a:ext uri="{FF2B5EF4-FFF2-40B4-BE49-F238E27FC236}">
                <a16:creationId xmlns:a16="http://schemas.microsoft.com/office/drawing/2014/main" id="{EF5113CF-F114-E10B-14AB-B6149B6823A8}"/>
              </a:ext>
            </a:extLst>
          </p:cNvPr>
          <p:cNvGrpSpPr/>
          <p:nvPr/>
        </p:nvGrpSpPr>
        <p:grpSpPr>
          <a:xfrm>
            <a:off x="6010253" y="1436688"/>
            <a:ext cx="5593483" cy="4832350"/>
            <a:chOff x="6010253" y="1279878"/>
            <a:chExt cx="5593483" cy="4989160"/>
          </a:xfrm>
        </p:grpSpPr>
        <p:cxnSp>
          <p:nvCxnSpPr>
            <p:cNvPr id="5" name="Straight Connector 4">
              <a:extLst>
                <a:ext uri="{FF2B5EF4-FFF2-40B4-BE49-F238E27FC236}">
                  <a16:creationId xmlns:a16="http://schemas.microsoft.com/office/drawing/2014/main" id="{A2073B8A-D7DC-1E9B-62C5-18E459376AFF}"/>
                </a:ext>
              </a:extLst>
            </p:cNvPr>
            <p:cNvCxnSpPr>
              <a:cxnSpLocks/>
              <a:stCxn id="9" idx="2"/>
              <a:endCxn id="11" idx="2"/>
            </p:cNvCxnSpPr>
            <p:nvPr/>
          </p:nvCxnSpPr>
          <p:spPr>
            <a:xfrm>
              <a:off x="10690762" y="1817647"/>
              <a:ext cx="0" cy="3081337"/>
            </a:xfrm>
            <a:prstGeom prst="line">
              <a:avLst/>
            </a:prstGeom>
            <a:solidFill>
              <a:srgbClr val="00BCF2"/>
            </a:solidFill>
            <a:ln w="19050" cap="flat" cmpd="sng" algn="ctr">
              <a:solidFill>
                <a:srgbClr val="FFFFFF">
                  <a:lumMod val="65000"/>
                </a:srgbClr>
              </a:solidFill>
              <a:prstDash val="solid"/>
              <a:headEnd type="none" w="lg" len="med"/>
              <a:tailEnd type="none" w="lg" len="med"/>
            </a:ln>
            <a:effectLst/>
          </p:spPr>
        </p:cxnSp>
        <p:sp>
          <p:nvSpPr>
            <p:cNvPr id="6" name="Rectangle 5">
              <a:extLst>
                <a:ext uri="{FF2B5EF4-FFF2-40B4-BE49-F238E27FC236}">
                  <a16:creationId xmlns:a16="http://schemas.microsoft.com/office/drawing/2014/main" id="{B2EF08CF-84E6-E797-A548-E4819B362CE5}"/>
                </a:ext>
              </a:extLst>
            </p:cNvPr>
            <p:cNvSpPr/>
            <p:nvPr/>
          </p:nvSpPr>
          <p:spPr bwMode="auto">
            <a:xfrm>
              <a:off x="6010253" y="1279878"/>
              <a:ext cx="1685491" cy="1504132"/>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User Interface</a:t>
              </a:r>
              <a:endPar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Portal</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 User Experience</a:t>
              </a:r>
              <a:endParaRPr kumimoji="0" lang="en-US" sz="2400" b="0" i="1"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6EAEC3C-F462-9674-2567-5DDA26FAA6E6}"/>
                </a:ext>
              </a:extLst>
            </p:cNvPr>
            <p:cNvSpPr/>
            <p:nvPr/>
          </p:nvSpPr>
          <p:spPr bwMode="auto">
            <a:xfrm>
              <a:off x="7892804" y="1279878"/>
              <a:ext cx="1685491" cy="1504132"/>
            </a:xfrm>
            <a:prstGeom prst="rect">
              <a:avLst/>
            </a:prstGeom>
            <a:solidFill>
              <a:srgbClr val="002050"/>
            </a:solidFill>
            <a:ln w="1079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pitchFamily="34" charset="0"/>
                </a:rPr>
                <a:t>Azure Resource Manager Template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1" u="none" strike="noStrike" kern="0" cap="none" spc="0" normalizeH="0" baseline="0" noProof="0">
                  <a:ln>
                    <a:noFill/>
                  </a:ln>
                  <a:solidFill>
                    <a:srgbClr val="FFFFFF"/>
                  </a:solidFill>
                  <a:effectLst/>
                  <a:uLnTx/>
                  <a:uFillTx/>
                  <a:latin typeface="Segoe UI"/>
                  <a:ea typeface="+mn-ea"/>
                  <a:cs typeface="Segoe UI" pitchFamily="34" charset="0"/>
                </a:rPr>
                <a:t>Infrastructure as Code</a:t>
              </a:r>
            </a:p>
          </p:txBody>
        </p:sp>
        <p:sp>
          <p:nvSpPr>
            <p:cNvPr id="8" name="Rectangle 7">
              <a:extLst>
                <a:ext uri="{FF2B5EF4-FFF2-40B4-BE49-F238E27FC236}">
                  <a16:creationId xmlns:a16="http://schemas.microsoft.com/office/drawing/2014/main" id="{72734B38-08D0-4CBC-5BA2-177785F29EA6}"/>
                </a:ext>
              </a:extLst>
            </p:cNvPr>
            <p:cNvSpPr/>
            <p:nvPr/>
          </p:nvSpPr>
          <p:spPr bwMode="auto">
            <a:xfrm>
              <a:off x="9777788" y="1935051"/>
              <a:ext cx="1825948" cy="848959"/>
            </a:xfrm>
            <a:prstGeom prst="rect">
              <a:avLst/>
            </a:prstGeom>
            <a:solidFill>
              <a:srgbClr val="2E2F2E"/>
            </a:solidFill>
            <a:ln w="1079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Artifacts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1" u="none" strike="noStrike" kern="0" cap="none" spc="0" normalizeH="0" baseline="0" noProof="0">
                  <a:ln>
                    <a:noFill/>
                  </a:ln>
                  <a:solidFill>
                    <a:srgbClr val="FFFFFF"/>
                  </a:solidFill>
                  <a:effectLst/>
                  <a:uLnTx/>
                  <a:uFillTx/>
                  <a:latin typeface="Segoe UI"/>
                  <a:ea typeface="Segoe UI" pitchFamily="34" charset="0"/>
                  <a:cs typeface="Segoe UI" pitchFamily="34" charset="0"/>
                </a:rPr>
                <a:t>(Optional)</a:t>
              </a:r>
            </a:p>
          </p:txBody>
        </p:sp>
        <p:sp>
          <p:nvSpPr>
            <p:cNvPr id="9" name="Rectangle 8">
              <a:extLst>
                <a:ext uri="{FF2B5EF4-FFF2-40B4-BE49-F238E27FC236}">
                  <a16:creationId xmlns:a16="http://schemas.microsoft.com/office/drawing/2014/main" id="{CC3B2896-F13A-4C4F-4F50-06E065AD008A}"/>
                </a:ext>
              </a:extLst>
            </p:cNvPr>
            <p:cNvSpPr/>
            <p:nvPr/>
          </p:nvSpPr>
          <p:spPr bwMode="auto">
            <a:xfrm>
              <a:off x="9777788" y="1279878"/>
              <a:ext cx="1825948" cy="537769"/>
            </a:xfrm>
            <a:prstGeom prst="rect">
              <a:avLst/>
            </a:prstGeom>
            <a:solidFill>
              <a:srgbClr val="2E2F2E">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VM Images References</a:t>
              </a:r>
            </a:p>
          </p:txBody>
        </p:sp>
        <p:sp>
          <p:nvSpPr>
            <p:cNvPr id="10" name="Rectangle 9">
              <a:extLst>
                <a:ext uri="{FF2B5EF4-FFF2-40B4-BE49-F238E27FC236}">
                  <a16:creationId xmlns:a16="http://schemas.microsoft.com/office/drawing/2014/main" id="{16B90F9A-4EFD-B658-FBD6-4930B22C6A14}"/>
                </a:ext>
              </a:extLst>
            </p:cNvPr>
            <p:cNvSpPr/>
            <p:nvPr/>
          </p:nvSpPr>
          <p:spPr bwMode="auto">
            <a:xfrm>
              <a:off x="9777788" y="2915333"/>
              <a:ext cx="1825948" cy="537769"/>
            </a:xfrm>
            <a:prstGeom prst="rect">
              <a:avLst/>
            </a:prstGeom>
            <a:solidFill>
              <a:srgbClr val="2E2F2E">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Libraries</a:t>
              </a:r>
            </a:p>
          </p:txBody>
        </p:sp>
        <p:sp>
          <p:nvSpPr>
            <p:cNvPr id="11" name="Rectangle 10">
              <a:extLst>
                <a:ext uri="{FF2B5EF4-FFF2-40B4-BE49-F238E27FC236}">
                  <a16:creationId xmlns:a16="http://schemas.microsoft.com/office/drawing/2014/main" id="{7FDB99FD-3E39-C131-AA3D-4A2886AD69AE}"/>
                </a:ext>
              </a:extLst>
            </p:cNvPr>
            <p:cNvSpPr/>
            <p:nvPr/>
          </p:nvSpPr>
          <p:spPr bwMode="auto">
            <a:xfrm>
              <a:off x="9777788" y="4239321"/>
              <a:ext cx="1825948" cy="659663"/>
            </a:xfrm>
            <a:prstGeom prst="rect">
              <a:avLst/>
            </a:prstGeom>
            <a:solidFill>
              <a:srgbClr val="2E2F2E">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Nested Templates</a:t>
              </a:r>
            </a:p>
          </p:txBody>
        </p:sp>
        <p:sp>
          <p:nvSpPr>
            <p:cNvPr id="12" name="Rectangle 11">
              <a:extLst>
                <a:ext uri="{FF2B5EF4-FFF2-40B4-BE49-F238E27FC236}">
                  <a16:creationId xmlns:a16="http://schemas.microsoft.com/office/drawing/2014/main" id="{84002514-6562-9C77-DF78-16123CC84D8E}"/>
                </a:ext>
              </a:extLst>
            </p:cNvPr>
            <p:cNvSpPr/>
            <p:nvPr/>
          </p:nvSpPr>
          <p:spPr bwMode="auto">
            <a:xfrm>
              <a:off x="9777788" y="3570506"/>
              <a:ext cx="1825948" cy="537769"/>
            </a:xfrm>
            <a:prstGeom prst="rect">
              <a:avLst/>
            </a:prstGeom>
            <a:solidFill>
              <a:srgbClr val="2E2F2E">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Scripts</a:t>
              </a:r>
            </a:p>
          </p:txBody>
        </p:sp>
        <p:sp>
          <p:nvSpPr>
            <p:cNvPr id="13" name="Rectangle 12">
              <a:extLst>
                <a:ext uri="{FF2B5EF4-FFF2-40B4-BE49-F238E27FC236}">
                  <a16:creationId xmlns:a16="http://schemas.microsoft.com/office/drawing/2014/main" id="{F2EBD106-B086-6009-426A-C6B78A7931AA}"/>
                </a:ext>
              </a:extLst>
            </p:cNvPr>
            <p:cNvSpPr/>
            <p:nvPr/>
          </p:nvSpPr>
          <p:spPr bwMode="auto">
            <a:xfrm>
              <a:off x="6011446" y="5420079"/>
              <a:ext cx="5592290" cy="848959"/>
            </a:xfrm>
            <a:prstGeom prst="rect">
              <a:avLst/>
            </a:prstGeom>
            <a:solidFill>
              <a:srgbClr val="2E2F2E">
                <a:lumMod val="50000"/>
              </a:srgbClr>
            </a:solidFill>
            <a:ln w="10795" cap="flat" cmpd="sng" algn="ctr">
              <a:solidFill>
                <a:srgbClr val="282828">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Offer’s Technical Assets Package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(Package.zip)</a:t>
              </a:r>
              <a:endPar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A1A36960-DEC2-806E-A490-32073B406002}"/>
                </a:ext>
              </a:extLst>
            </p:cNvPr>
            <p:cNvCxnSpPr>
              <a:cxnSpLocks/>
              <a:stCxn id="6" idx="2"/>
            </p:cNvCxnSpPr>
            <p:nvPr/>
          </p:nvCxnSpPr>
          <p:spPr>
            <a:xfrm>
              <a:off x="6852999" y="2784010"/>
              <a:ext cx="0" cy="2562690"/>
            </a:xfrm>
            <a:prstGeom prst="straightConnector1">
              <a:avLst/>
            </a:prstGeom>
            <a:noFill/>
            <a:ln w="28575" cap="flat" cmpd="sng" algn="ctr">
              <a:solidFill>
                <a:srgbClr val="FFFFFF">
                  <a:lumMod val="50000"/>
                </a:srgbClr>
              </a:solidFill>
              <a:prstDash val="solid"/>
              <a:headEnd type="none" w="lg" len="med"/>
              <a:tailEnd type="triangle" w="lg" len="med"/>
            </a:ln>
            <a:effectLst/>
          </p:spPr>
        </p:cxnSp>
        <p:cxnSp>
          <p:nvCxnSpPr>
            <p:cNvPr id="15" name="Straight Arrow Connector 14">
              <a:extLst>
                <a:ext uri="{FF2B5EF4-FFF2-40B4-BE49-F238E27FC236}">
                  <a16:creationId xmlns:a16="http://schemas.microsoft.com/office/drawing/2014/main" id="{36047AD8-56C5-1E14-7981-35F630584D4F}"/>
                </a:ext>
              </a:extLst>
            </p:cNvPr>
            <p:cNvCxnSpPr>
              <a:cxnSpLocks/>
              <a:stCxn id="7" idx="2"/>
            </p:cNvCxnSpPr>
            <p:nvPr/>
          </p:nvCxnSpPr>
          <p:spPr>
            <a:xfrm flipH="1">
              <a:off x="8733117" y="2784010"/>
              <a:ext cx="2433" cy="2562690"/>
            </a:xfrm>
            <a:prstGeom prst="straightConnector1">
              <a:avLst/>
            </a:prstGeom>
            <a:noFill/>
            <a:ln w="28575" cap="flat" cmpd="sng" algn="ctr">
              <a:solidFill>
                <a:srgbClr val="FFFFFF">
                  <a:lumMod val="50000"/>
                </a:srgbClr>
              </a:solidFill>
              <a:prstDash val="solid"/>
              <a:headEnd type="none" w="lg" len="med"/>
              <a:tailEnd type="triangle" w="lg" len="med"/>
            </a:ln>
            <a:effectLst/>
          </p:spPr>
        </p:cxnSp>
        <p:cxnSp>
          <p:nvCxnSpPr>
            <p:cNvPr id="16" name="Straight Arrow Connector 15">
              <a:extLst>
                <a:ext uri="{FF2B5EF4-FFF2-40B4-BE49-F238E27FC236}">
                  <a16:creationId xmlns:a16="http://schemas.microsoft.com/office/drawing/2014/main" id="{6396DA3E-3214-5166-82C8-DBBCC488CC8A}"/>
                </a:ext>
              </a:extLst>
            </p:cNvPr>
            <p:cNvCxnSpPr>
              <a:cxnSpLocks/>
              <a:stCxn id="11" idx="2"/>
            </p:cNvCxnSpPr>
            <p:nvPr/>
          </p:nvCxnSpPr>
          <p:spPr>
            <a:xfrm>
              <a:off x="10690762" y="4898984"/>
              <a:ext cx="0" cy="457502"/>
            </a:xfrm>
            <a:prstGeom prst="straightConnector1">
              <a:avLst/>
            </a:prstGeom>
            <a:noFill/>
            <a:ln w="28575" cap="flat" cmpd="sng" algn="ctr">
              <a:solidFill>
                <a:srgbClr val="FFFFFF">
                  <a:lumMod val="50000"/>
                </a:srgbClr>
              </a:solidFill>
              <a:prstDash val="solid"/>
              <a:headEnd type="none" w="lg" len="med"/>
              <a:tailEnd type="triangle" w="lg" len="med"/>
            </a:ln>
            <a:effectLst/>
          </p:spPr>
        </p:cxnSp>
      </p:grpSp>
    </p:spTree>
    <p:extLst>
      <p:ext uri="{BB962C8B-B14F-4D97-AF65-F5344CB8AC3E}">
        <p14:creationId xmlns:p14="http://schemas.microsoft.com/office/powerpoint/2010/main" val="16147568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4B60-F35E-9FB0-DF42-6597C9679244}"/>
              </a:ext>
            </a:extLst>
          </p:cNvPr>
          <p:cNvSpPr>
            <a:spLocks noGrp="1"/>
          </p:cNvSpPr>
          <p:nvPr>
            <p:ph type="title"/>
          </p:nvPr>
        </p:nvSpPr>
        <p:spPr/>
        <p:txBody>
          <a:bodyPr/>
          <a:lstStyle/>
          <a:p>
            <a:r>
              <a:rPr lang="en-US" dirty="0"/>
              <a:t>Developing the Solution Template Artifacts</a:t>
            </a:r>
          </a:p>
        </p:txBody>
      </p:sp>
      <p:sp>
        <p:nvSpPr>
          <p:cNvPr id="3" name="Rectangle 2">
            <a:extLst>
              <a:ext uri="{FF2B5EF4-FFF2-40B4-BE49-F238E27FC236}">
                <a16:creationId xmlns:a16="http://schemas.microsoft.com/office/drawing/2014/main" id="{3F4B4B32-D62D-98CB-654B-1AFE04082AF3}"/>
              </a:ext>
            </a:extLst>
          </p:cNvPr>
          <p:cNvSpPr/>
          <p:nvPr/>
        </p:nvSpPr>
        <p:spPr bwMode="auto">
          <a:xfrm>
            <a:off x="2152313" y="1438095"/>
            <a:ext cx="4552644" cy="931046"/>
          </a:xfrm>
          <a:prstGeom prst="rect">
            <a:avLst/>
          </a:prstGeom>
          <a:solidFill>
            <a:srgbClr val="0078D4"/>
          </a:solid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Develop Resource</a:t>
            </a:r>
            <a:b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Manager Artifacts</a:t>
            </a:r>
          </a:p>
        </p:txBody>
      </p:sp>
      <p:sp>
        <p:nvSpPr>
          <p:cNvPr id="4" name="Rectangle 3">
            <a:extLst>
              <a:ext uri="{FF2B5EF4-FFF2-40B4-BE49-F238E27FC236}">
                <a16:creationId xmlns:a16="http://schemas.microsoft.com/office/drawing/2014/main" id="{8FB121B4-C753-84F5-412E-09C1579BA4A8}"/>
              </a:ext>
            </a:extLst>
          </p:cNvPr>
          <p:cNvSpPr/>
          <p:nvPr/>
        </p:nvSpPr>
        <p:spPr bwMode="auto">
          <a:xfrm>
            <a:off x="7057812" y="1438095"/>
            <a:ext cx="4552644" cy="931046"/>
          </a:xfrm>
          <a:prstGeom prst="rect">
            <a:avLst/>
          </a:prstGeom>
          <a:solidFill>
            <a:srgbClr val="002050"/>
          </a:solidFill>
          <a:ln w="6350" cap="flat" cmpd="sng" algn="ctr">
            <a:solidFill>
              <a:srgbClr val="002050"/>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Develop UI Experience</a:t>
            </a:r>
          </a:p>
        </p:txBody>
      </p:sp>
      <p:sp>
        <p:nvSpPr>
          <p:cNvPr id="5" name="Rectangle 4">
            <a:extLst>
              <a:ext uri="{FF2B5EF4-FFF2-40B4-BE49-F238E27FC236}">
                <a16:creationId xmlns:a16="http://schemas.microsoft.com/office/drawing/2014/main" id="{73C0BEAE-0C43-BAD7-5D3A-8E19E59FEDB3}"/>
              </a:ext>
            </a:extLst>
          </p:cNvPr>
          <p:cNvSpPr/>
          <p:nvPr/>
        </p:nvSpPr>
        <p:spPr bwMode="auto">
          <a:xfrm>
            <a:off x="596900" y="1438095"/>
            <a:ext cx="1245106" cy="931046"/>
          </a:xfrm>
          <a:prstGeom prst="rect">
            <a:avLst/>
          </a:prstGeom>
          <a:solidFill>
            <a:srgbClr val="FFFFFF">
              <a:lumMod val="95000"/>
            </a:srgbClr>
          </a:solidFill>
          <a:ln w="1079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nvGrpSpPr>
          <p:cNvPr id="6" name="Group 5">
            <a:extLst>
              <a:ext uri="{FF2B5EF4-FFF2-40B4-BE49-F238E27FC236}">
                <a16:creationId xmlns:a16="http://schemas.microsoft.com/office/drawing/2014/main" id="{793CBA4E-03C5-E27E-EFE9-36A711F1A560}"/>
              </a:ext>
            </a:extLst>
          </p:cNvPr>
          <p:cNvGrpSpPr/>
          <p:nvPr/>
        </p:nvGrpSpPr>
        <p:grpSpPr>
          <a:xfrm>
            <a:off x="1713315" y="1622157"/>
            <a:ext cx="562922" cy="562922"/>
            <a:chOff x="2983315" y="2450683"/>
            <a:chExt cx="562922" cy="562922"/>
          </a:xfrm>
        </p:grpSpPr>
        <p:sp>
          <p:nvSpPr>
            <p:cNvPr id="7" name="Oval 6">
              <a:extLst>
                <a:ext uri="{FF2B5EF4-FFF2-40B4-BE49-F238E27FC236}">
                  <a16:creationId xmlns:a16="http://schemas.microsoft.com/office/drawing/2014/main" id="{360A0145-67AE-8D12-81F1-E7CF730149F3}"/>
                </a:ext>
              </a:extLst>
            </p:cNvPr>
            <p:cNvSpPr/>
            <p:nvPr/>
          </p:nvSpPr>
          <p:spPr bwMode="auto">
            <a:xfrm>
              <a:off x="2983315" y="2450683"/>
              <a:ext cx="562922" cy="56292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Arrow: Right 7">
              <a:extLst>
                <a:ext uri="{FF2B5EF4-FFF2-40B4-BE49-F238E27FC236}">
                  <a16:creationId xmlns:a16="http://schemas.microsoft.com/office/drawing/2014/main" id="{D1934205-A2D2-FDA5-049F-7D1F27C4077D}"/>
                </a:ext>
              </a:extLst>
            </p:cNvPr>
            <p:cNvSpPr/>
            <p:nvPr/>
          </p:nvSpPr>
          <p:spPr bwMode="auto">
            <a:xfrm>
              <a:off x="3108389" y="2583176"/>
              <a:ext cx="312774" cy="297937"/>
            </a:xfrm>
            <a:prstGeom prst="rightArrow">
              <a:avLst>
                <a:gd name="adj1" fmla="val 50000"/>
                <a:gd name="adj2" fmla="val 58570"/>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BB073E8A-BEC1-09D8-7404-DA353C2EF488}"/>
              </a:ext>
            </a:extLst>
          </p:cNvPr>
          <p:cNvGrpSpPr/>
          <p:nvPr/>
        </p:nvGrpSpPr>
        <p:grpSpPr>
          <a:xfrm>
            <a:off x="6599390" y="1622157"/>
            <a:ext cx="562922" cy="562922"/>
            <a:chOff x="5817366" y="2128976"/>
            <a:chExt cx="562922" cy="562922"/>
          </a:xfrm>
        </p:grpSpPr>
        <p:sp>
          <p:nvSpPr>
            <p:cNvPr id="10" name="Oval 9">
              <a:extLst>
                <a:ext uri="{FF2B5EF4-FFF2-40B4-BE49-F238E27FC236}">
                  <a16:creationId xmlns:a16="http://schemas.microsoft.com/office/drawing/2014/main" id="{B34A69CD-7879-9ECA-B9B4-80BE5C2ED55F}"/>
                </a:ext>
              </a:extLst>
            </p:cNvPr>
            <p:cNvSpPr/>
            <p:nvPr/>
          </p:nvSpPr>
          <p:spPr bwMode="auto">
            <a:xfrm>
              <a:off x="5817366" y="2128976"/>
              <a:ext cx="562922" cy="562922"/>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Arrow: Right 10">
              <a:extLst>
                <a:ext uri="{FF2B5EF4-FFF2-40B4-BE49-F238E27FC236}">
                  <a16:creationId xmlns:a16="http://schemas.microsoft.com/office/drawing/2014/main" id="{44DD7FF5-92E6-2678-A06D-BE48A538C5FE}"/>
                </a:ext>
              </a:extLst>
            </p:cNvPr>
            <p:cNvSpPr/>
            <p:nvPr/>
          </p:nvSpPr>
          <p:spPr bwMode="auto">
            <a:xfrm>
              <a:off x="5942440" y="2261469"/>
              <a:ext cx="312774" cy="297937"/>
            </a:xfrm>
            <a:prstGeom prst="rightArrow">
              <a:avLst>
                <a:gd name="adj1" fmla="val 50000"/>
                <a:gd name="adj2" fmla="val 5857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467DB338-E9D3-6C8A-D023-56446038A61D}"/>
              </a:ext>
            </a:extLst>
          </p:cNvPr>
          <p:cNvGrpSpPr/>
          <p:nvPr/>
        </p:nvGrpSpPr>
        <p:grpSpPr>
          <a:xfrm>
            <a:off x="762506" y="1630417"/>
            <a:ext cx="805944" cy="546402"/>
            <a:chOff x="639281" y="2211864"/>
            <a:chExt cx="799788" cy="542228"/>
          </a:xfrm>
          <a:solidFill>
            <a:srgbClr val="0078D4"/>
          </a:solidFill>
        </p:grpSpPr>
        <p:sp>
          <p:nvSpPr>
            <p:cNvPr id="13" name="Freeform: Shape 12">
              <a:extLst>
                <a:ext uri="{FF2B5EF4-FFF2-40B4-BE49-F238E27FC236}">
                  <a16:creationId xmlns:a16="http://schemas.microsoft.com/office/drawing/2014/main" id="{795F66B1-ACC2-E0C5-F733-044400C3D507}"/>
                </a:ext>
              </a:extLst>
            </p:cNvPr>
            <p:cNvSpPr/>
            <p:nvPr/>
          </p:nvSpPr>
          <p:spPr>
            <a:xfrm>
              <a:off x="1277144" y="2211864"/>
              <a:ext cx="161925" cy="161925"/>
            </a:xfrm>
            <a:custGeom>
              <a:avLst/>
              <a:gdLst>
                <a:gd name="connsiteX0" fmla="*/ 159544 w 161925"/>
                <a:gd name="connsiteY0" fmla="*/ 83344 h 161925"/>
                <a:gd name="connsiteX1" fmla="*/ 83344 w 161925"/>
                <a:gd name="connsiteY1" fmla="*/ 159544 h 161925"/>
                <a:gd name="connsiteX2" fmla="*/ 7144 w 161925"/>
                <a:gd name="connsiteY2" fmla="*/ 83344 h 161925"/>
                <a:gd name="connsiteX3" fmla="*/ 83344 w 161925"/>
                <a:gd name="connsiteY3" fmla="*/ 7144 h 161925"/>
                <a:gd name="connsiteX4" fmla="*/ 159544 w 161925"/>
                <a:gd name="connsiteY4" fmla="*/ 83344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25" h="161925">
                  <a:moveTo>
                    <a:pt x="159544" y="83344"/>
                  </a:moveTo>
                  <a:cubicBezTo>
                    <a:pt x="159544" y="125428"/>
                    <a:pt x="125428" y="159544"/>
                    <a:pt x="83344" y="159544"/>
                  </a:cubicBezTo>
                  <a:cubicBezTo>
                    <a:pt x="41260" y="159544"/>
                    <a:pt x="7144" y="125428"/>
                    <a:pt x="7144" y="83344"/>
                  </a:cubicBezTo>
                  <a:cubicBezTo>
                    <a:pt x="7144" y="41260"/>
                    <a:pt x="41260" y="7144"/>
                    <a:pt x="83344" y="7144"/>
                  </a:cubicBezTo>
                  <a:cubicBezTo>
                    <a:pt x="125428" y="7144"/>
                    <a:pt x="159544" y="41260"/>
                    <a:pt x="159544" y="83344"/>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 name="Freeform: Shape 13">
              <a:extLst>
                <a:ext uri="{FF2B5EF4-FFF2-40B4-BE49-F238E27FC236}">
                  <a16:creationId xmlns:a16="http://schemas.microsoft.com/office/drawing/2014/main" id="{6A0D1E6F-5126-0383-C594-3F9998EDCEF1}"/>
                </a:ext>
              </a:extLst>
            </p:cNvPr>
            <p:cNvSpPr/>
            <p:nvPr/>
          </p:nvSpPr>
          <p:spPr>
            <a:xfrm>
              <a:off x="639281" y="2287367"/>
              <a:ext cx="628650" cy="466725"/>
            </a:xfrm>
            <a:custGeom>
              <a:avLst/>
              <a:gdLst>
                <a:gd name="connsiteX0" fmla="*/ 563092 w 628650"/>
                <a:gd name="connsiteY0" fmla="*/ 19270 h 466725"/>
                <a:gd name="connsiteX1" fmla="*/ 563092 w 628650"/>
                <a:gd name="connsiteY1" fmla="*/ 19270 h 466725"/>
                <a:gd name="connsiteX2" fmla="*/ 236384 w 628650"/>
                <a:gd name="connsiteY2" fmla="*/ 74515 h 466725"/>
                <a:gd name="connsiteX3" fmla="*/ 236384 w 628650"/>
                <a:gd name="connsiteY3" fmla="*/ 74515 h 466725"/>
                <a:gd name="connsiteX4" fmla="*/ 187806 w 628650"/>
                <a:gd name="connsiteY4" fmla="*/ 151668 h 466725"/>
                <a:gd name="connsiteX5" fmla="*/ 187806 w 628650"/>
                <a:gd name="connsiteY5" fmla="*/ 311688 h 466725"/>
                <a:gd name="connsiteX6" fmla="*/ 28739 w 628650"/>
                <a:gd name="connsiteY6" fmla="*/ 386935 h 466725"/>
                <a:gd name="connsiteX7" fmla="*/ 10641 w 628650"/>
                <a:gd name="connsiteY7" fmla="*/ 437418 h 466725"/>
                <a:gd name="connsiteX8" fmla="*/ 44931 w 628650"/>
                <a:gd name="connsiteY8" fmla="*/ 459325 h 466725"/>
                <a:gd name="connsiteX9" fmla="*/ 61124 w 628650"/>
                <a:gd name="connsiteY9" fmla="*/ 455515 h 466725"/>
                <a:gd name="connsiteX10" fmla="*/ 242099 w 628650"/>
                <a:gd name="connsiteY10" fmla="*/ 369790 h 466725"/>
                <a:gd name="connsiteX11" fmla="*/ 264006 w 628650"/>
                <a:gd name="connsiteY11" fmla="*/ 335500 h 466725"/>
                <a:gd name="connsiteX12" fmla="*/ 264006 w 628650"/>
                <a:gd name="connsiteY12" fmla="*/ 196435 h 466725"/>
                <a:gd name="connsiteX13" fmla="*/ 366876 w 628650"/>
                <a:gd name="connsiteY13" fmla="*/ 270730 h 466725"/>
                <a:gd name="connsiteX14" fmla="*/ 297344 w 628650"/>
                <a:gd name="connsiteY14" fmla="*/ 403128 h 466725"/>
                <a:gd name="connsiteX15" fmla="*/ 313536 w 628650"/>
                <a:gd name="connsiteY15" fmla="*/ 454563 h 466725"/>
                <a:gd name="connsiteX16" fmla="*/ 331634 w 628650"/>
                <a:gd name="connsiteY16" fmla="*/ 459325 h 466725"/>
                <a:gd name="connsiteX17" fmla="*/ 364971 w 628650"/>
                <a:gd name="connsiteY17" fmla="*/ 439323 h 466725"/>
                <a:gd name="connsiteX18" fmla="*/ 450696 w 628650"/>
                <a:gd name="connsiteY18" fmla="*/ 277398 h 466725"/>
                <a:gd name="connsiteX19" fmla="*/ 439266 w 628650"/>
                <a:gd name="connsiteY19" fmla="*/ 228820 h 466725"/>
                <a:gd name="connsiteX20" fmla="*/ 363066 w 628650"/>
                <a:gd name="connsiteY20" fmla="*/ 174528 h 466725"/>
                <a:gd name="connsiteX21" fmla="*/ 550709 w 628650"/>
                <a:gd name="connsiteY21" fmla="*/ 174528 h 466725"/>
                <a:gd name="connsiteX22" fmla="*/ 550709 w 628650"/>
                <a:gd name="connsiteY22" fmla="*/ 422178 h 466725"/>
                <a:gd name="connsiteX23" fmla="*/ 588809 w 628650"/>
                <a:gd name="connsiteY23" fmla="*/ 460278 h 466725"/>
                <a:gd name="connsiteX24" fmla="*/ 626909 w 628650"/>
                <a:gd name="connsiteY24" fmla="*/ 422178 h 466725"/>
                <a:gd name="connsiteX25" fmla="*/ 626909 w 628650"/>
                <a:gd name="connsiteY25" fmla="*/ 93565 h 466725"/>
                <a:gd name="connsiteX26" fmla="*/ 563092 w 628650"/>
                <a:gd name="connsiteY26" fmla="*/ 19270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28650" h="466725">
                  <a:moveTo>
                    <a:pt x="563092" y="19270"/>
                  </a:moveTo>
                  <a:lnTo>
                    <a:pt x="563092" y="19270"/>
                  </a:lnTo>
                  <a:cubicBezTo>
                    <a:pt x="426884" y="-18830"/>
                    <a:pt x="300201" y="42130"/>
                    <a:pt x="236384" y="74515"/>
                  </a:cubicBezTo>
                  <a:lnTo>
                    <a:pt x="236384" y="74515"/>
                  </a:lnTo>
                  <a:cubicBezTo>
                    <a:pt x="207809" y="88803"/>
                    <a:pt x="187806" y="117378"/>
                    <a:pt x="187806" y="151668"/>
                  </a:cubicBezTo>
                  <a:lnTo>
                    <a:pt x="187806" y="311688"/>
                  </a:lnTo>
                  <a:lnTo>
                    <a:pt x="28739" y="386935"/>
                  </a:lnTo>
                  <a:cubicBezTo>
                    <a:pt x="9689" y="395508"/>
                    <a:pt x="2069" y="418368"/>
                    <a:pt x="10641" y="437418"/>
                  </a:cubicBezTo>
                  <a:cubicBezTo>
                    <a:pt x="17309" y="450753"/>
                    <a:pt x="30644" y="459325"/>
                    <a:pt x="44931" y="459325"/>
                  </a:cubicBezTo>
                  <a:cubicBezTo>
                    <a:pt x="50646" y="459325"/>
                    <a:pt x="56361" y="458373"/>
                    <a:pt x="61124" y="455515"/>
                  </a:cubicBezTo>
                  <a:lnTo>
                    <a:pt x="242099" y="369790"/>
                  </a:lnTo>
                  <a:cubicBezTo>
                    <a:pt x="255434" y="363123"/>
                    <a:pt x="264006" y="349788"/>
                    <a:pt x="264006" y="335500"/>
                  </a:cubicBezTo>
                  <a:lnTo>
                    <a:pt x="264006" y="196435"/>
                  </a:lnTo>
                  <a:lnTo>
                    <a:pt x="366876" y="270730"/>
                  </a:lnTo>
                  <a:lnTo>
                    <a:pt x="297344" y="403128"/>
                  </a:lnTo>
                  <a:cubicBezTo>
                    <a:pt x="287819" y="422178"/>
                    <a:pt x="294486" y="445038"/>
                    <a:pt x="313536" y="454563"/>
                  </a:cubicBezTo>
                  <a:cubicBezTo>
                    <a:pt x="319251" y="457420"/>
                    <a:pt x="324966" y="459325"/>
                    <a:pt x="331634" y="459325"/>
                  </a:cubicBezTo>
                  <a:cubicBezTo>
                    <a:pt x="344969" y="459325"/>
                    <a:pt x="358304" y="451705"/>
                    <a:pt x="364971" y="439323"/>
                  </a:cubicBezTo>
                  <a:lnTo>
                    <a:pt x="450696" y="277398"/>
                  </a:lnTo>
                  <a:cubicBezTo>
                    <a:pt x="459269" y="260253"/>
                    <a:pt x="454506" y="239298"/>
                    <a:pt x="439266" y="228820"/>
                  </a:cubicBezTo>
                  <a:lnTo>
                    <a:pt x="363066" y="174528"/>
                  </a:lnTo>
                  <a:lnTo>
                    <a:pt x="550709" y="174528"/>
                  </a:lnTo>
                  <a:lnTo>
                    <a:pt x="550709" y="422178"/>
                  </a:lnTo>
                  <a:cubicBezTo>
                    <a:pt x="550709" y="443133"/>
                    <a:pt x="567854" y="460278"/>
                    <a:pt x="588809" y="460278"/>
                  </a:cubicBezTo>
                  <a:cubicBezTo>
                    <a:pt x="609764" y="460278"/>
                    <a:pt x="626909" y="443133"/>
                    <a:pt x="626909" y="422178"/>
                  </a:cubicBezTo>
                  <a:lnTo>
                    <a:pt x="626909" y="93565"/>
                  </a:lnTo>
                  <a:cubicBezTo>
                    <a:pt x="625957" y="56418"/>
                    <a:pt x="598334" y="24985"/>
                    <a:pt x="563092" y="19270"/>
                  </a:cubicBezTo>
                  <a:close/>
                </a:path>
              </a:pathLst>
            </a:custGeom>
            <a:grp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A1A1A"/>
                </a:solidFill>
                <a:effectLst/>
                <a:uLnTx/>
                <a:uFillTx/>
              </a:endParaRPr>
            </a:p>
          </p:txBody>
        </p:sp>
      </p:grpSp>
      <p:sp>
        <p:nvSpPr>
          <p:cNvPr id="15" name="Rectangle 14">
            <a:extLst>
              <a:ext uri="{FF2B5EF4-FFF2-40B4-BE49-F238E27FC236}">
                <a16:creationId xmlns:a16="http://schemas.microsoft.com/office/drawing/2014/main" id="{FCEDDD8E-A29E-0BEE-2E2C-99298EA88438}"/>
              </a:ext>
            </a:extLst>
          </p:cNvPr>
          <p:cNvSpPr/>
          <p:nvPr/>
        </p:nvSpPr>
        <p:spPr bwMode="auto">
          <a:xfrm>
            <a:off x="7056744" y="2481942"/>
            <a:ext cx="4553712" cy="3787095"/>
          </a:xfrm>
          <a:prstGeom prst="rect">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200"/>
              </a:spcAft>
              <a:buClrTx/>
              <a:buSzTx/>
              <a:buFontTx/>
              <a:buNone/>
              <a:tabLst/>
              <a:defRPr/>
            </a:pPr>
            <a:r>
              <a:rPr kumimoji="0" lang="en-US" sz="1800" b="0" i="0" u="none" strike="noStrike" kern="0" cap="none" spc="0" normalizeH="0" baseline="0" noProof="0" dirty="0">
                <a:ln>
                  <a:noFill/>
                </a:ln>
                <a:solidFill>
                  <a:srgbClr val="002050"/>
                </a:solidFill>
                <a:effectLst/>
                <a:uLnTx/>
                <a:uFillTx/>
                <a:latin typeface="Segoe UI Semibold"/>
                <a:ea typeface="+mn-ea"/>
                <a:cs typeface="Segoe UI" pitchFamily="34" charset="0"/>
              </a:rPr>
              <a:t>Incremental Create UI Development</a:t>
            </a:r>
          </a:p>
          <a:p>
            <a:pPr marL="330200" marR="0" lvl="0" indent="-244475" defTabSz="932472" eaLnBrk="1" fontAlgn="base" latinLnBrk="0" hangingPunct="1">
              <a:lnSpc>
                <a:spcPct val="100000"/>
              </a:lnSpc>
              <a:spcBef>
                <a:spcPts val="600"/>
              </a:spcBef>
              <a:spcAft>
                <a:spcPts val="0"/>
              </a:spcAft>
              <a:buClrTx/>
              <a:buSzTx/>
              <a:buFont typeface="+mj-lt"/>
              <a:buAutoNum type="arabicPeriod"/>
              <a:tabLst/>
              <a:defRPr/>
            </a:pPr>
            <a:r>
              <a:rPr kumimoji="0" lang="en-US" sz="1400" b="1" i="0" u="none" strike="noStrike" kern="0" cap="none" spc="0" normalizeH="0" baseline="0" noProof="0" dirty="0">
                <a:ln>
                  <a:noFill/>
                </a:ln>
                <a:solidFill>
                  <a:srgbClr val="1A1A1A"/>
                </a:solidFill>
                <a:effectLst/>
                <a:uLnTx/>
                <a:uFillTx/>
                <a:latin typeface="Segoe UI"/>
                <a:ea typeface="+mn-ea"/>
                <a:cs typeface="Segoe UI" pitchFamily="34" charset="0"/>
              </a:rPr>
              <a:t> </a:t>
            </a:r>
            <a:r>
              <a:rPr kumimoji="0" lang="en-US" sz="1400" b="0" i="0" u="none" strike="noStrike" kern="0" cap="none" spc="0" normalizeH="0" baseline="0" noProof="0" dirty="0">
                <a:ln>
                  <a:noFill/>
                </a:ln>
                <a:solidFill>
                  <a:srgbClr val="1A1A1A"/>
                </a:solidFill>
                <a:effectLst/>
                <a:uLnTx/>
                <a:uFillTx/>
                <a:latin typeface="Segoe UI Semibold"/>
                <a:ea typeface="+mn-ea"/>
                <a:cs typeface="Segoe UI" pitchFamily="34" charset="0"/>
              </a:rPr>
              <a:t>Build</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Start with an Azure QuickStart Template</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Use Visual Studio Code with JSON Support</a:t>
            </a:r>
          </a:p>
          <a:p>
            <a:pPr marL="330200" marR="0" lvl="0" indent="-244475" defTabSz="932472"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0" normalizeH="0" baseline="0" noProof="0" dirty="0">
                <a:ln>
                  <a:noFill/>
                </a:ln>
                <a:solidFill>
                  <a:srgbClr val="1A1A1A"/>
                </a:solidFill>
                <a:effectLst/>
                <a:uLnTx/>
                <a:uFillTx/>
                <a:latin typeface="Segoe UI Semibold"/>
                <a:ea typeface="+mn-ea"/>
                <a:cs typeface="Segoe UI" pitchFamily="34" charset="0"/>
              </a:rPr>
              <a:t>Test</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Run the </a:t>
            </a:r>
            <a:r>
              <a:rPr kumimoji="0" lang="en-US" sz="1400" b="0" i="0" u="none" strike="noStrike" kern="0" cap="none" spc="0" normalizeH="0" baseline="0" noProof="0" dirty="0" err="1">
                <a:ln>
                  <a:noFill/>
                </a:ln>
                <a:solidFill>
                  <a:srgbClr val="1A1A1A"/>
                </a:solidFill>
                <a:effectLst/>
                <a:uLnTx/>
                <a:uFillTx/>
                <a:latin typeface="Segoe UI"/>
                <a:ea typeface="+mn-ea"/>
                <a:cs typeface="Segoe UI" pitchFamily="34" charset="0"/>
              </a:rPr>
              <a:t>CreateUIDefinition</a:t>
            </a: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 Validation Script</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err="1">
                <a:ln>
                  <a:noFill/>
                </a:ln>
                <a:solidFill>
                  <a:srgbClr val="1A1A1A"/>
                </a:solidFill>
                <a:effectLst/>
                <a:uLnTx/>
                <a:uFillTx/>
                <a:latin typeface="Segoe UI"/>
                <a:ea typeface="+mn-ea"/>
                <a:cs typeface="Segoe UI" pitchFamily="34" charset="0"/>
              </a:rPr>
              <a:t>SideLoad</a:t>
            </a: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 </a:t>
            </a:r>
            <a:r>
              <a:rPr kumimoji="0" lang="en-US" sz="1400" b="0" i="0" u="none" strike="noStrike" kern="0" cap="none" spc="0" normalizeH="0" baseline="0" noProof="0" dirty="0" err="1">
                <a:ln>
                  <a:noFill/>
                </a:ln>
                <a:solidFill>
                  <a:srgbClr val="1A1A1A"/>
                </a:solidFill>
                <a:effectLst/>
                <a:uLnTx/>
                <a:uFillTx/>
                <a:latin typeface="Segoe UI"/>
                <a:ea typeface="+mn-ea"/>
                <a:cs typeface="Segoe UI" pitchFamily="34" charset="0"/>
              </a:rPr>
              <a:t>CreateUIDefinition</a:t>
            </a: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 in the Azure Portal</a:t>
            </a:r>
          </a:p>
          <a:p>
            <a:pPr marL="330200" marR="0" lvl="0" indent="-244475" defTabSz="932472"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0" normalizeH="0" baseline="0" noProof="0" dirty="0">
                <a:ln>
                  <a:noFill/>
                </a:ln>
                <a:solidFill>
                  <a:srgbClr val="1A1A1A"/>
                </a:solidFill>
                <a:effectLst/>
                <a:uLnTx/>
                <a:uFillTx/>
                <a:latin typeface="Segoe UI Semibold"/>
                <a:ea typeface="+mn-ea"/>
                <a:cs typeface="Segoe UI" pitchFamily="34" charset="0"/>
              </a:rPr>
              <a:t>Debug</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Review Validation script Output</a:t>
            </a:r>
          </a:p>
          <a:p>
            <a:pPr marL="330200" marR="0" lvl="0" indent="-244475" defTabSz="932472"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0" normalizeH="0" baseline="0" noProof="0" dirty="0">
                <a:ln>
                  <a:noFill/>
                </a:ln>
                <a:solidFill>
                  <a:srgbClr val="1A1A1A"/>
                </a:solidFill>
                <a:effectLst/>
                <a:uLnTx/>
                <a:uFillTx/>
                <a:latin typeface="Segoe UI Semibold"/>
                <a:ea typeface="+mn-ea"/>
                <a:cs typeface="Segoe UI" pitchFamily="34" charset="0"/>
              </a:rPr>
              <a:t>Repeat</a:t>
            </a:r>
          </a:p>
          <a:p>
            <a:pPr marL="339725" marR="0" lvl="0" indent="0" defTabSz="932472" eaLnBrk="1" fontAlgn="base" latinLnBrk="0" hangingPunct="1">
              <a:lnSpc>
                <a:spcPct val="100000"/>
              </a:lnSpc>
              <a:spcBef>
                <a:spcPts val="100"/>
              </a:spcBef>
              <a:spcAft>
                <a:spcPts val="3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Repeat (Until Done)</a:t>
            </a:r>
          </a:p>
          <a:p>
            <a:pPr marL="347663" marR="0" lvl="0" indent="-236538" defTabSz="932472" eaLnBrk="1" fontAlgn="base" latinLnBrk="0" hangingPunct="1">
              <a:lnSpc>
                <a:spcPct val="100000"/>
              </a:lnSpc>
              <a:spcBef>
                <a:spcPct val="0"/>
              </a:spcBef>
              <a:spcAft>
                <a:spcPct val="0"/>
              </a:spcAft>
              <a:buClrTx/>
              <a:buSzTx/>
              <a:buFont typeface="+mj-lt"/>
              <a:buAutoNum type="arabicPeriod"/>
              <a:tabLst/>
              <a:defRPr/>
            </a:pPr>
            <a:endParaRPr kumimoji="0" lang="en-US" sz="1400" b="1" i="0" u="none" strike="noStrike" kern="0" cap="none" spc="0" normalizeH="0" baseline="0" noProof="0" dirty="0">
              <a:ln>
                <a:noFill/>
              </a:ln>
              <a:solidFill>
                <a:srgbClr val="1A1A1A"/>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7B774A06-DE8E-4B7F-B1ED-6E9549EDE910}"/>
              </a:ext>
            </a:extLst>
          </p:cNvPr>
          <p:cNvSpPr/>
          <p:nvPr/>
        </p:nvSpPr>
        <p:spPr bwMode="auto">
          <a:xfrm>
            <a:off x="2151245" y="2481942"/>
            <a:ext cx="4553712" cy="3787095"/>
          </a:xfrm>
          <a:prstGeom prst="rect">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20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Semibold"/>
                <a:ea typeface="+mn-ea"/>
                <a:cs typeface="Segoe UI" pitchFamily="34" charset="0"/>
              </a:rPr>
              <a:t>Incremental Template Development</a:t>
            </a:r>
          </a:p>
          <a:p>
            <a:pPr marL="330200" marR="0" lvl="0" indent="-244475" defTabSz="932472"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0" normalizeH="0" baseline="0" noProof="0" dirty="0">
                <a:ln>
                  <a:noFill/>
                </a:ln>
                <a:solidFill>
                  <a:srgbClr val="1A1A1A"/>
                </a:solidFill>
                <a:effectLst/>
                <a:uLnTx/>
                <a:uFillTx/>
                <a:latin typeface="Segoe UI Semibold"/>
                <a:ea typeface="+mn-ea"/>
                <a:cs typeface="Segoe UI" pitchFamily="34" charset="0"/>
              </a:rPr>
              <a:t>Build</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Start with an Azure </a:t>
            </a:r>
            <a:r>
              <a:rPr kumimoji="0" lang="en-US" sz="1400" b="0" i="0" u="none" strike="noStrike" kern="0" cap="none" spc="0" normalizeH="0" baseline="0" noProof="0" dirty="0" err="1">
                <a:ln>
                  <a:noFill/>
                </a:ln>
                <a:solidFill>
                  <a:srgbClr val="1A1A1A"/>
                </a:solidFill>
                <a:effectLst/>
                <a:uLnTx/>
                <a:uFillTx/>
                <a:latin typeface="Segoe UI"/>
                <a:ea typeface="+mn-ea"/>
                <a:cs typeface="Segoe UI" pitchFamily="34" charset="0"/>
              </a:rPr>
              <a:t>Quickstart</a:t>
            </a: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 Templates </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Use Visual Studio Code with the Azure Resource Manager plugin</a:t>
            </a:r>
          </a:p>
          <a:p>
            <a:pPr marL="330200" marR="0" lvl="0" indent="-244475" defTabSz="932472"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0" normalizeH="0" baseline="0" noProof="0" dirty="0">
                <a:ln>
                  <a:noFill/>
                </a:ln>
                <a:solidFill>
                  <a:srgbClr val="1A1A1A"/>
                </a:solidFill>
                <a:effectLst/>
                <a:uLnTx/>
                <a:uFillTx/>
                <a:latin typeface="Segoe UI Semibold"/>
                <a:ea typeface="+mn-ea"/>
                <a:cs typeface="Segoe UI" pitchFamily="34" charset="0"/>
              </a:rPr>
              <a:t>Test</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Run the Template Validation Tool</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Run the Deployment script</a:t>
            </a:r>
          </a:p>
          <a:p>
            <a:pPr marL="330200" marR="0" lvl="0" indent="-244475" defTabSz="932472"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0" normalizeH="0" baseline="0" noProof="0" dirty="0">
                <a:ln>
                  <a:noFill/>
                </a:ln>
                <a:solidFill>
                  <a:srgbClr val="1A1A1A"/>
                </a:solidFill>
                <a:effectLst/>
                <a:uLnTx/>
                <a:uFillTx/>
                <a:latin typeface="Segoe UI Semibold"/>
                <a:ea typeface="+mn-ea"/>
                <a:cs typeface="Segoe UI" pitchFamily="34" charset="0"/>
              </a:rPr>
              <a:t>Debug</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Review Validation Tool Output</a:t>
            </a:r>
          </a:p>
          <a:p>
            <a:pPr marL="563563" marR="0" lvl="1" indent="-158750" defTabSz="932472"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Review the Deployment Output </a:t>
            </a:r>
          </a:p>
          <a:p>
            <a:pPr marL="330200" marR="0" lvl="0" indent="-244475" defTabSz="932472" eaLnBrk="1" fontAlgn="base" latinLnBrk="0" hangingPunct="1">
              <a:lnSpc>
                <a:spcPct val="100000"/>
              </a:lnSpc>
              <a:spcBef>
                <a:spcPts val="600"/>
              </a:spcBef>
              <a:spcAft>
                <a:spcPts val="0"/>
              </a:spcAft>
              <a:buClrTx/>
              <a:buSzTx/>
              <a:buFont typeface="+mj-lt"/>
              <a:buAutoNum type="arabicPeriod"/>
              <a:tabLst/>
              <a:defRPr/>
            </a:pPr>
            <a:r>
              <a:rPr kumimoji="0" lang="en-US" sz="1400" b="0" i="0" u="none" strike="noStrike" kern="0" cap="none" spc="0" normalizeH="0" baseline="0" noProof="0" dirty="0">
                <a:ln>
                  <a:noFill/>
                </a:ln>
                <a:solidFill>
                  <a:srgbClr val="1A1A1A"/>
                </a:solidFill>
                <a:effectLst/>
                <a:uLnTx/>
                <a:uFillTx/>
                <a:latin typeface="Segoe UI Semibold"/>
                <a:ea typeface="+mn-ea"/>
                <a:cs typeface="Segoe UI" pitchFamily="34" charset="0"/>
              </a:rPr>
              <a:t>Repeat</a:t>
            </a:r>
          </a:p>
          <a:p>
            <a:pPr marL="339725" marR="0" lvl="0" indent="0" defTabSz="932472" eaLnBrk="1" fontAlgn="base" latinLnBrk="0" hangingPunct="1">
              <a:lnSpc>
                <a:spcPct val="100000"/>
              </a:lnSpc>
              <a:spcBef>
                <a:spcPts val="100"/>
              </a:spcBef>
              <a:spcAft>
                <a:spcPts val="300"/>
              </a:spcAft>
              <a:buClrTx/>
              <a:buSzTx/>
              <a:buFontTx/>
              <a:buNone/>
              <a:tabLst/>
              <a:defRPr/>
            </a:pPr>
            <a:r>
              <a:rPr kumimoji="0" lang="en-US" sz="1400" b="0" i="0" u="none" strike="noStrike" kern="0" cap="none" spc="0" normalizeH="0" baseline="0" noProof="0" dirty="0">
                <a:ln>
                  <a:noFill/>
                </a:ln>
                <a:solidFill>
                  <a:srgbClr val="1A1A1A"/>
                </a:solidFill>
                <a:effectLst/>
                <a:uLnTx/>
                <a:uFillTx/>
                <a:latin typeface="Segoe UI"/>
                <a:ea typeface="+mn-ea"/>
                <a:cs typeface="Segoe UI" pitchFamily="34" charset="0"/>
              </a:rPr>
              <a:t>Repeat (Until Done)</a:t>
            </a:r>
          </a:p>
          <a:p>
            <a:pPr marL="347663" marR="0" lvl="0" indent="-236538" defTabSz="932472" eaLnBrk="1" fontAlgn="base" latinLnBrk="0" hangingPunct="1">
              <a:lnSpc>
                <a:spcPct val="100000"/>
              </a:lnSpc>
              <a:spcBef>
                <a:spcPts val="0"/>
              </a:spcBef>
              <a:spcAft>
                <a:spcPts val="0"/>
              </a:spcAft>
              <a:buClrTx/>
              <a:buSzTx/>
              <a:buFont typeface="+mj-lt"/>
              <a:buAutoNum type="arabicPeriod"/>
              <a:tabLst/>
              <a:defRPr/>
            </a:pPr>
            <a:endParaRPr kumimoji="0" lang="en-US" sz="1400" b="1" i="0" u="none" strike="noStrike" kern="0" cap="none" spc="0" normalizeH="0" baseline="0" noProof="0" dirty="0">
              <a:ln>
                <a:noFill/>
              </a:ln>
              <a:solidFill>
                <a:srgbClr val="1A1A1A"/>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9528486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2125-5F41-4AC6-BCB2-CAB4B86C7804}"/>
              </a:ext>
            </a:extLst>
          </p:cNvPr>
          <p:cNvSpPr>
            <a:spLocks noGrp="1"/>
          </p:cNvSpPr>
          <p:nvPr>
            <p:ph type="title"/>
          </p:nvPr>
        </p:nvSpPr>
        <p:spPr/>
        <p:txBody>
          <a:bodyPr/>
          <a:lstStyle/>
          <a:p>
            <a:r>
              <a:rPr lang="en-US" sz="3200" dirty="0"/>
              <a:t>Azure Services supported by Solution Templates Offers? </a:t>
            </a:r>
          </a:p>
        </p:txBody>
      </p:sp>
      <p:grpSp>
        <p:nvGrpSpPr>
          <p:cNvPr id="14" name="Group 13">
            <a:extLst>
              <a:ext uri="{FF2B5EF4-FFF2-40B4-BE49-F238E27FC236}">
                <a16:creationId xmlns:a16="http://schemas.microsoft.com/office/drawing/2014/main" id="{BD350C13-73FF-4B9A-87CF-EA327D322EDC}"/>
              </a:ext>
            </a:extLst>
          </p:cNvPr>
          <p:cNvGrpSpPr/>
          <p:nvPr/>
        </p:nvGrpSpPr>
        <p:grpSpPr>
          <a:xfrm>
            <a:off x="0" y="1577209"/>
            <a:ext cx="12193588" cy="4340992"/>
            <a:chOff x="0" y="1577209"/>
            <a:chExt cx="12193588" cy="4340992"/>
          </a:xfrm>
        </p:grpSpPr>
        <p:sp>
          <p:nvSpPr>
            <p:cNvPr id="11" name="Rectangle 10">
              <a:extLst>
                <a:ext uri="{FF2B5EF4-FFF2-40B4-BE49-F238E27FC236}">
                  <a16:creationId xmlns:a16="http://schemas.microsoft.com/office/drawing/2014/main" id="{15E009B0-6CE7-4AC7-97F9-05EDED4CBB4F}"/>
                </a:ext>
              </a:extLst>
            </p:cNvPr>
            <p:cNvSpPr/>
            <p:nvPr/>
          </p:nvSpPr>
          <p:spPr bwMode="auto">
            <a:xfrm>
              <a:off x="0" y="1577209"/>
              <a:ext cx="12193588" cy="434099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005840" rIns="5486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3000"/>
                </a:spcBef>
                <a:spcAft>
                  <a:spcPts val="0"/>
                </a:spcAft>
                <a:buClrTx/>
                <a:buSzTx/>
                <a:buFontTx/>
                <a:buNone/>
                <a:tabLst/>
                <a:defRPr/>
              </a:pPr>
              <a:r>
                <a:rPr kumimoji="0" lang="en-US" sz="3200" b="0" i="0" u="none" strike="noStrike" kern="1200" cap="none" spc="0" normalizeH="0" baseline="0" noProof="0" dirty="0">
                  <a:ln>
                    <a:noFill/>
                  </a:ln>
                  <a:solidFill>
                    <a:srgbClr val="1A1A1A"/>
                  </a:solidFill>
                  <a:effectLst/>
                  <a:uLnTx/>
                  <a:uFillTx/>
                  <a:latin typeface="Segoe UI"/>
                  <a:ea typeface="+mn-ea"/>
                  <a:cs typeface="+mn-cs"/>
                </a:rPr>
                <a:t>Azure Marketplace supports </a:t>
              </a:r>
              <a:r>
                <a:rPr kumimoji="0" lang="en-US" sz="3200" b="0" i="0" u="sng" strike="noStrike" kern="1200" cap="none" spc="0" normalizeH="0" baseline="0" noProof="0" dirty="0">
                  <a:ln>
                    <a:noFill/>
                  </a:ln>
                  <a:solidFill>
                    <a:srgbClr val="1A1A1A"/>
                  </a:solidFill>
                  <a:effectLst/>
                  <a:uLnTx/>
                  <a:uFillTx/>
                  <a:latin typeface="Segoe UI"/>
                  <a:ea typeface="+mn-ea"/>
                  <a:cs typeface="+mn-cs"/>
                </a:rPr>
                <a:t>most</a:t>
              </a:r>
              <a:r>
                <a:rPr kumimoji="0" lang="en-US" sz="3200" b="0" i="0" u="none" strike="noStrike" kern="1200" cap="none" spc="0" normalizeH="0" baseline="0" noProof="0" dirty="0">
                  <a:ln>
                    <a:noFill/>
                  </a:ln>
                  <a:solidFill>
                    <a:srgbClr val="1A1A1A"/>
                  </a:solidFill>
                  <a:effectLst/>
                  <a:uLnTx/>
                  <a:uFillTx/>
                  <a:latin typeface="Segoe UI"/>
                  <a:ea typeface="+mn-ea"/>
                  <a:cs typeface="+mn-cs"/>
                </a:rPr>
                <a:t> of the </a:t>
              </a:r>
              <a:r>
                <a:rPr kumimoji="0" lang="en-US" sz="3200" b="0" i="0" u="none" strike="noStrike" kern="1200" cap="none" spc="0" normalizeH="0" baseline="0" noProof="0" dirty="0">
                  <a:ln>
                    <a:noFill/>
                  </a:ln>
                  <a:solidFill>
                    <a:srgbClr val="1A1A1A"/>
                  </a:solidFill>
                  <a:effectLst/>
                  <a:uLnTx/>
                  <a:uFillTx/>
                  <a:latin typeface="Segoe UI Semibold"/>
                  <a:ea typeface="+mn-ea"/>
                  <a:cs typeface="+mn-cs"/>
                </a:rPr>
                <a:t>200+ Azure Services </a:t>
              </a:r>
            </a:p>
            <a:p>
              <a:pPr marL="0" marR="0" lvl="0" indent="0" algn="ctr" defTabSz="914367" rtl="0" eaLnBrk="1" fontAlgn="auto" latinLnBrk="0" hangingPunct="1">
                <a:lnSpc>
                  <a:spcPct val="100000"/>
                </a:lnSpc>
                <a:spcBef>
                  <a:spcPts val="3000"/>
                </a:spcBef>
                <a:spcAft>
                  <a:spcPts val="0"/>
                </a:spcAft>
                <a:buClrTx/>
                <a:buSzTx/>
                <a:buFontTx/>
                <a:buNone/>
                <a:tabLst/>
                <a:defRPr/>
              </a:pPr>
              <a:r>
                <a:rPr kumimoji="0" lang="en-US" sz="3600" b="0" i="0" u="none" strike="noStrike" kern="1200" cap="none" spc="0" normalizeH="0" baseline="0" noProof="0" dirty="0">
                  <a:ln>
                    <a:noFill/>
                  </a:ln>
                  <a:solidFill>
                    <a:srgbClr val="1A1A1A"/>
                  </a:solidFill>
                  <a:effectLst/>
                  <a:uLnTx/>
                  <a:uFillTx/>
                  <a:latin typeface="Segoe UI Semibold"/>
                  <a:ea typeface="+mn-ea"/>
                  <a:cs typeface="+mn-cs"/>
                </a:rPr>
                <a:t>Azure QuickStart Templates </a:t>
              </a:r>
              <a:r>
                <a:rPr kumimoji="0" lang="en-US" sz="3600" b="0" i="0" u="none" strike="noStrike" kern="1200" cap="none" spc="0" normalizeH="0" baseline="0" noProof="0" dirty="0">
                  <a:ln>
                    <a:noFill/>
                  </a:ln>
                  <a:solidFill>
                    <a:srgbClr val="1A1A1A"/>
                  </a:solidFill>
                  <a:effectLst/>
                  <a:uLnTx/>
                  <a:uFillTx/>
                  <a:latin typeface="Segoe UI"/>
                  <a:ea typeface="+mn-ea"/>
                  <a:cs typeface="+mn-cs"/>
                </a:rPr>
                <a:t>provide more than</a:t>
              </a:r>
              <a:br>
                <a:rPr kumimoji="0" lang="en-US" sz="3600" b="0" i="0" u="none" strike="noStrike" kern="1200" cap="none" spc="0" normalizeH="0" baseline="0" noProof="0" dirty="0">
                  <a:ln>
                    <a:noFill/>
                  </a:ln>
                  <a:solidFill>
                    <a:srgbClr val="1A1A1A"/>
                  </a:solidFill>
                  <a:effectLst/>
                  <a:uLnTx/>
                  <a:uFillTx/>
                  <a:latin typeface="Segoe UI"/>
                  <a:ea typeface="+mn-ea"/>
                  <a:cs typeface="+mn-cs"/>
                </a:rPr>
              </a:br>
              <a:r>
                <a:rPr kumimoji="0" lang="en-US" sz="3600" b="0" i="0" u="none" strike="noStrike" kern="1200" cap="none" spc="0" normalizeH="0" baseline="0" noProof="0" dirty="0">
                  <a:ln>
                    <a:noFill/>
                  </a:ln>
                  <a:solidFill>
                    <a:srgbClr val="0078D4"/>
                  </a:solidFill>
                  <a:effectLst/>
                  <a:uLnTx/>
                  <a:uFillTx/>
                  <a:latin typeface="Segoe UI Semibold"/>
                  <a:ea typeface="+mn-ea"/>
                  <a:cs typeface="+mn-cs"/>
                </a:rPr>
                <a:t>700+ examples </a:t>
              </a:r>
              <a:r>
                <a:rPr kumimoji="0" lang="en-US" sz="3600" b="0" i="0" u="none" strike="noStrike" kern="1200" cap="none" spc="0" normalizeH="0" baseline="0" noProof="0" dirty="0">
                  <a:ln>
                    <a:noFill/>
                  </a:ln>
                  <a:solidFill>
                    <a:srgbClr val="1A1A1A"/>
                  </a:solidFill>
                  <a:effectLst/>
                  <a:uLnTx/>
                  <a:uFillTx/>
                  <a:latin typeface="Segoe UI"/>
                  <a:ea typeface="+mn-ea"/>
                  <a:cs typeface="+mn-cs"/>
                </a:rPr>
                <a:t>that you can use as a base</a:t>
              </a:r>
              <a:br>
                <a:rPr kumimoji="0" lang="en-US" sz="3600" b="0" i="0" u="none" strike="noStrike" kern="1200" cap="none" spc="0" normalizeH="0" baseline="0" noProof="0" dirty="0">
                  <a:ln>
                    <a:noFill/>
                  </a:ln>
                  <a:solidFill>
                    <a:srgbClr val="1A1A1A"/>
                  </a:solidFill>
                  <a:effectLst/>
                  <a:uLnTx/>
                  <a:uFillTx/>
                  <a:latin typeface="Segoe UI"/>
                  <a:ea typeface="+mn-ea"/>
                  <a:cs typeface="+mn-cs"/>
                </a:rPr>
              </a:br>
              <a:r>
                <a:rPr kumimoji="0" lang="en-US" sz="3600" b="0" i="0" u="none" strike="noStrike" kern="1200" cap="none" spc="0" normalizeH="0" baseline="0" noProof="0" dirty="0">
                  <a:ln>
                    <a:noFill/>
                  </a:ln>
                  <a:solidFill>
                    <a:srgbClr val="1A1A1A"/>
                  </a:solidFill>
                  <a:effectLst/>
                  <a:uLnTx/>
                  <a:uFillTx/>
                  <a:latin typeface="Segoe UI"/>
                  <a:ea typeface="+mn-ea"/>
                  <a:cs typeface="+mn-cs"/>
                </a:rPr>
                <a:t>to build your Offer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hlinkClick r:id="rId3"/>
                </a:rPr>
                <a:t>https://github.com/Azure/azure-quickstart-templates</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12" name="Oval 11">
              <a:extLst>
                <a:ext uri="{FF2B5EF4-FFF2-40B4-BE49-F238E27FC236}">
                  <a16:creationId xmlns:a16="http://schemas.microsoft.com/office/drawing/2014/main" id="{C72C136C-4F5B-45D2-AD57-51978687FF2E}"/>
                </a:ext>
              </a:extLst>
            </p:cNvPr>
            <p:cNvSpPr/>
            <p:nvPr/>
          </p:nvSpPr>
          <p:spPr bwMode="auto">
            <a:xfrm>
              <a:off x="5715794" y="1778000"/>
              <a:ext cx="762000" cy="7620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cloud" title="Icon of a cloud">
              <a:extLst>
                <a:ext uri="{FF2B5EF4-FFF2-40B4-BE49-F238E27FC236}">
                  <a16:creationId xmlns:a16="http://schemas.microsoft.com/office/drawing/2014/main" id="{3505370E-F447-4D3D-BCEE-67BE397A0F0E}"/>
                </a:ext>
              </a:extLst>
            </p:cNvPr>
            <p:cNvSpPr>
              <a:spLocks noChangeAspect="1"/>
            </p:cNvSpPr>
            <p:nvPr/>
          </p:nvSpPr>
          <p:spPr bwMode="auto">
            <a:xfrm>
              <a:off x="5845334" y="1998796"/>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462251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wrap="square" anchor="t">
            <a:normAutofit/>
          </a:bodyPr>
          <a:lstStyle/>
          <a:p>
            <a:r>
              <a:rPr lang="en-US" dirty="0"/>
              <a:t>What is an Azure Resource Manager (ARM) Template?</a:t>
            </a:r>
          </a:p>
        </p:txBody>
      </p:sp>
      <p:sp>
        <p:nvSpPr>
          <p:cNvPr id="6" name="Text Placeholder 5"/>
          <p:cNvSpPr>
            <a:spLocks noGrp="1"/>
          </p:cNvSpPr>
          <p:nvPr>
            <p:ph sz="quarter" idx="12"/>
          </p:nvPr>
        </p:nvSpPr>
        <p:spPr>
          <a:xfrm>
            <a:off x="584200" y="1435100"/>
            <a:ext cx="5211763" cy="4833938"/>
          </a:xfrm>
        </p:spPr>
        <p:txBody>
          <a:bodyPr wrap="square">
            <a:normAutofit/>
          </a:bodyPr>
          <a:lstStyle/>
          <a:p>
            <a:pPr marL="0" indent="0">
              <a:buNone/>
            </a:pPr>
            <a:r>
              <a:rPr lang="en-US" b="1" dirty="0"/>
              <a:t>Azure Resource Manager template </a:t>
            </a:r>
            <a:r>
              <a:rPr lang="en-US" dirty="0"/>
              <a:t>- A JavaScript Object Notation (JSON) file that </a:t>
            </a:r>
            <a:r>
              <a:rPr lang="en-US" dirty="0">
                <a:solidFill>
                  <a:schemeClr val="bg1">
                    <a:lumMod val="50000"/>
                  </a:schemeClr>
                </a:solidFill>
              </a:rPr>
              <a:t>defines one or more resources to deploy to a resource group</a:t>
            </a:r>
            <a:r>
              <a:rPr lang="en-US" dirty="0"/>
              <a:t>. It also defines the dependencies between the deployed resources. </a:t>
            </a:r>
          </a:p>
          <a:p>
            <a:pPr marL="0" indent="0">
              <a:buNone/>
            </a:pPr>
            <a:r>
              <a:rPr lang="en-US" dirty="0"/>
              <a:t>The template can be used to </a:t>
            </a:r>
            <a:r>
              <a:rPr lang="en-US" dirty="0">
                <a:solidFill>
                  <a:schemeClr val="bg1">
                    <a:lumMod val="50000"/>
                  </a:schemeClr>
                </a:solidFill>
              </a:rPr>
              <a:t>deploy</a:t>
            </a:r>
            <a:r>
              <a:rPr lang="en-US" dirty="0"/>
              <a:t> the resources </a:t>
            </a:r>
            <a:r>
              <a:rPr lang="en-US" dirty="0">
                <a:solidFill>
                  <a:schemeClr val="bg1">
                    <a:lumMod val="50000"/>
                  </a:schemeClr>
                </a:solidFill>
              </a:rPr>
              <a:t>consistently</a:t>
            </a:r>
            <a:r>
              <a:rPr lang="en-US" dirty="0"/>
              <a:t> and </a:t>
            </a:r>
            <a:r>
              <a:rPr lang="en-US" dirty="0">
                <a:solidFill>
                  <a:schemeClr val="bg1">
                    <a:lumMod val="50000"/>
                  </a:schemeClr>
                </a:solidFill>
              </a:rPr>
              <a:t>repeatedly</a:t>
            </a:r>
            <a:r>
              <a:rPr lang="en-US" dirty="0"/>
              <a:t>. </a:t>
            </a:r>
          </a:p>
        </p:txBody>
      </p:sp>
      <p:pic>
        <p:nvPicPr>
          <p:cNvPr id="3" name="Picture 2" descr="A screen shot of a computer&#10;&#10;Description automatically generated">
            <a:extLst>
              <a:ext uri="{FF2B5EF4-FFF2-40B4-BE49-F238E27FC236}">
                <a16:creationId xmlns:a16="http://schemas.microsoft.com/office/drawing/2014/main" id="{5A4F7AD3-4A54-4D55-9A8E-3BB90333515D}"/>
              </a:ext>
            </a:extLst>
          </p:cNvPr>
          <p:cNvPicPr>
            <a:picLocks noChangeAspect="1"/>
          </p:cNvPicPr>
          <p:nvPr/>
        </p:nvPicPr>
        <p:blipFill>
          <a:blip r:embed="rId3"/>
          <a:stretch>
            <a:fillRect/>
          </a:stretch>
        </p:blipFill>
        <p:spPr>
          <a:xfrm>
            <a:off x="6389688" y="1664981"/>
            <a:ext cx="5219700" cy="4374176"/>
          </a:xfrm>
          <a:prstGeom prst="rect">
            <a:avLst/>
          </a:prstGeom>
          <a:noFill/>
        </p:spPr>
      </p:pic>
    </p:spTree>
    <p:extLst>
      <p:ext uri="{BB962C8B-B14F-4D97-AF65-F5344CB8AC3E}">
        <p14:creationId xmlns:p14="http://schemas.microsoft.com/office/powerpoint/2010/main" val="128881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Contoso Offer Solution Template:</a:t>
            </a:r>
          </a:p>
        </p:txBody>
      </p:sp>
      <p:sp>
        <p:nvSpPr>
          <p:cNvPr id="6" name="Text Placeholder 5"/>
          <p:cNvSpPr>
            <a:spLocks noGrp="1"/>
          </p:cNvSpPr>
          <p:nvPr>
            <p:ph sz="quarter" idx="10"/>
          </p:nvPr>
        </p:nvSpPr>
        <p:spPr>
          <a:xfrm>
            <a:off x="584200" y="1435100"/>
            <a:ext cx="6781800" cy="5121402"/>
          </a:xfrm>
        </p:spPr>
        <p:txBody>
          <a:bodyPr/>
          <a:lstStyle/>
          <a:p>
            <a:pPr marL="0" indent="0">
              <a:buNone/>
            </a:pPr>
            <a:r>
              <a:rPr lang="en-US" sz="2600" dirty="0"/>
              <a:t>There are four main sections in an Azure Resources Manager Template: </a:t>
            </a:r>
          </a:p>
          <a:p>
            <a:pPr marL="0" indent="0">
              <a:buNone/>
            </a:pPr>
            <a:r>
              <a:rPr lang="en-US" sz="2600" b="1" dirty="0"/>
              <a:t>Parameters: </a:t>
            </a:r>
            <a:r>
              <a:rPr lang="en-US" sz="2600" dirty="0"/>
              <a:t>Customize the deployment by providing values. Values are also defined in and provided by </a:t>
            </a:r>
            <a:r>
              <a:rPr lang="en-US" sz="2600" dirty="0" err="1"/>
              <a:t>createUIDefinition</a:t>
            </a:r>
            <a:r>
              <a:rPr lang="en-US" sz="2600" dirty="0"/>
              <a:t>.</a:t>
            </a:r>
            <a:endParaRPr lang="en-US" sz="2600" b="1" dirty="0"/>
          </a:p>
          <a:p>
            <a:pPr marL="0" indent="0">
              <a:buNone/>
            </a:pPr>
            <a:r>
              <a:rPr lang="en-US" sz="2600" b="1" dirty="0"/>
              <a:t>Variables:</a:t>
            </a:r>
            <a:r>
              <a:rPr lang="en-US" sz="2600" dirty="0"/>
              <a:t> Construct values that can be used throughout your template. </a:t>
            </a:r>
          </a:p>
          <a:p>
            <a:pPr marL="0" indent="0">
              <a:buNone/>
            </a:pPr>
            <a:r>
              <a:rPr lang="en-US" sz="2600" b="1" dirty="0"/>
              <a:t>Resources: </a:t>
            </a:r>
            <a:r>
              <a:rPr lang="en-US" sz="2600" dirty="0"/>
              <a:t>Resources used to deploy the Offer (Virtual Network, NSG, VMs and other Azure Services)</a:t>
            </a:r>
          </a:p>
          <a:p>
            <a:pPr marL="0" indent="0">
              <a:buNone/>
            </a:pPr>
            <a:r>
              <a:rPr lang="en-US" sz="2600" b="1" dirty="0"/>
              <a:t>Outputs:</a:t>
            </a:r>
            <a:r>
              <a:rPr lang="en-US" sz="2600" dirty="0"/>
              <a:t> Returning Values from the deployment</a:t>
            </a:r>
          </a:p>
        </p:txBody>
      </p:sp>
      <p:pic>
        <p:nvPicPr>
          <p:cNvPr id="5" name="Picture 4">
            <a:extLst>
              <a:ext uri="{FF2B5EF4-FFF2-40B4-BE49-F238E27FC236}">
                <a16:creationId xmlns:a16="http://schemas.microsoft.com/office/drawing/2014/main" id="{64BF5DFF-3324-43DF-97D7-28CFC69E59AD}"/>
              </a:ext>
            </a:extLst>
          </p:cNvPr>
          <p:cNvPicPr>
            <a:picLocks noChangeAspect="1"/>
          </p:cNvPicPr>
          <p:nvPr/>
        </p:nvPicPr>
        <p:blipFill>
          <a:blip r:embed="rId3"/>
          <a:stretch>
            <a:fillRect/>
          </a:stretch>
        </p:blipFill>
        <p:spPr>
          <a:xfrm>
            <a:off x="8021782" y="3323127"/>
            <a:ext cx="3910760" cy="3277268"/>
          </a:xfrm>
          <a:prstGeom prst="rect">
            <a:avLst/>
          </a:prstGeom>
        </p:spPr>
      </p:pic>
      <p:pic>
        <p:nvPicPr>
          <p:cNvPr id="8" name="Picture 7">
            <a:extLst>
              <a:ext uri="{FF2B5EF4-FFF2-40B4-BE49-F238E27FC236}">
                <a16:creationId xmlns:a16="http://schemas.microsoft.com/office/drawing/2014/main" id="{91F031FD-AFD1-40F2-BEC6-EC63711B012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869602" y="1093266"/>
            <a:ext cx="4062940" cy="2147793"/>
          </a:xfrm>
          <a:prstGeom prst="rect">
            <a:avLst/>
          </a:prstGeom>
        </p:spPr>
      </p:pic>
    </p:spTree>
    <p:extLst>
      <p:ext uri="{BB962C8B-B14F-4D97-AF65-F5344CB8AC3E}">
        <p14:creationId xmlns:p14="http://schemas.microsoft.com/office/powerpoint/2010/main" val="129454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Usage Attribution GUID</a:t>
            </a:r>
          </a:p>
        </p:txBody>
      </p:sp>
      <p:sp>
        <p:nvSpPr>
          <p:cNvPr id="6" name="Text Placeholder 5"/>
          <p:cNvSpPr>
            <a:spLocks noGrp="1"/>
          </p:cNvSpPr>
          <p:nvPr>
            <p:ph sz="quarter" idx="10"/>
          </p:nvPr>
        </p:nvSpPr>
        <p:spPr>
          <a:xfrm>
            <a:off x="584200" y="4614332"/>
            <a:ext cx="11018838" cy="1654705"/>
          </a:xfrm>
        </p:spPr>
        <p:txBody>
          <a:bodyPr/>
          <a:lstStyle/>
          <a:p>
            <a:pPr marL="0" indent="0">
              <a:buNone/>
            </a:pPr>
            <a:r>
              <a:rPr lang="en-US" sz="2000" b="1" dirty="0"/>
              <a:t>1. Generate a GUID</a:t>
            </a:r>
            <a:endParaRPr lang="en-US" sz="2000" dirty="0"/>
          </a:p>
          <a:p>
            <a:pPr marL="0" indent="0">
              <a:buNone/>
            </a:pPr>
            <a:r>
              <a:rPr lang="en-US" sz="2000" dirty="0"/>
              <a:t>Create a GUID that would unique identify the application. </a:t>
            </a:r>
          </a:p>
          <a:p>
            <a:pPr marL="0" indent="0">
              <a:buNone/>
            </a:pPr>
            <a:r>
              <a:rPr lang="en-US" sz="2000" b="1" dirty="0"/>
              <a:t>2. Add GUID To ARM Template</a:t>
            </a:r>
          </a:p>
          <a:p>
            <a:pPr marL="0" indent="0">
              <a:buNone/>
            </a:pPr>
            <a:r>
              <a:rPr lang="en-US" sz="2000" dirty="0"/>
              <a:t>Add the GUID as the First Resource in the Resources section in the Solution Template</a:t>
            </a:r>
          </a:p>
        </p:txBody>
      </p:sp>
      <p:sp>
        <p:nvSpPr>
          <p:cNvPr id="2" name="Rectangle 1">
            <a:extLst>
              <a:ext uri="{FF2B5EF4-FFF2-40B4-BE49-F238E27FC236}">
                <a16:creationId xmlns:a16="http://schemas.microsoft.com/office/drawing/2014/main" id="{C216D379-1A9D-4AFF-9FD8-F33C7416DBE1}"/>
              </a:ext>
            </a:extLst>
          </p:cNvPr>
          <p:cNvSpPr/>
          <p:nvPr/>
        </p:nvSpPr>
        <p:spPr>
          <a:xfrm>
            <a:off x="588263" y="6200745"/>
            <a:ext cx="11210445" cy="400110"/>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hlinkClick r:id="rId3"/>
              </a:rPr>
              <a:t>https://docs.microsoft.com/en-us/azure/marketplace/azure-partner-customer-usage-attribution</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4" name="AutoShape 2" descr="https://us-api.asm.skype.com/v1/objects/0-cus-d9-2de59dd40b5254ed9efa31633dd31a57/views/imgo">
            <a:extLst>
              <a:ext uri="{FF2B5EF4-FFF2-40B4-BE49-F238E27FC236}">
                <a16:creationId xmlns:a16="http://schemas.microsoft.com/office/drawing/2014/main" id="{FD550CA5-FB5A-4021-A3BE-284D5F0B99DB}"/>
              </a:ext>
            </a:extLst>
          </p:cNvPr>
          <p:cNvSpPr>
            <a:spLocks noChangeAspect="1" noChangeArrowheads="1"/>
          </p:cNvSpPr>
          <p:nvPr/>
        </p:nvSpPr>
        <p:spPr bwMode="auto">
          <a:xfrm>
            <a:off x="2979174" y="3021575"/>
            <a:ext cx="7620000" cy="2171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6391F926-1950-45AF-B594-9D4F044F43DC}"/>
              </a:ext>
            </a:extLst>
          </p:cNvPr>
          <p:cNvPicPr>
            <a:picLocks noChangeAspect="1"/>
          </p:cNvPicPr>
          <p:nvPr/>
        </p:nvPicPr>
        <p:blipFill>
          <a:blip r:embed="rId4"/>
          <a:stretch>
            <a:fillRect/>
          </a:stretch>
        </p:blipFill>
        <p:spPr>
          <a:xfrm>
            <a:off x="906970" y="1250649"/>
            <a:ext cx="10573029" cy="3267946"/>
          </a:xfrm>
          <a:prstGeom prst="rect">
            <a:avLst/>
          </a:prstGeom>
        </p:spPr>
      </p:pic>
    </p:spTree>
    <p:extLst>
      <p:ext uri="{BB962C8B-B14F-4D97-AF65-F5344CB8AC3E}">
        <p14:creationId xmlns:p14="http://schemas.microsoft.com/office/powerpoint/2010/main" val="413852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Develop the UI Experience </a:t>
            </a:r>
          </a:p>
        </p:txBody>
      </p:sp>
      <p:sp>
        <p:nvSpPr>
          <p:cNvPr id="6" name="Text Placeholder 5"/>
          <p:cNvSpPr>
            <a:spLocks noGrp="1"/>
          </p:cNvSpPr>
          <p:nvPr>
            <p:ph sz="quarter" idx="10"/>
          </p:nvPr>
        </p:nvSpPr>
        <p:spPr>
          <a:xfrm>
            <a:off x="584200" y="1435100"/>
            <a:ext cx="6033432" cy="3964162"/>
          </a:xfrm>
        </p:spPr>
        <p:txBody>
          <a:bodyPr/>
          <a:lstStyle/>
          <a:p>
            <a:pPr marL="0" indent="0">
              <a:buNone/>
            </a:pPr>
            <a:r>
              <a:rPr lang="en-US" b="1" dirty="0"/>
              <a:t>Create the UI Experience needed for configuring the Offer. </a:t>
            </a:r>
          </a:p>
          <a:p>
            <a:pPr marL="0" indent="0">
              <a:buNone/>
            </a:pPr>
            <a:endParaRPr lang="en-US" b="1" dirty="0"/>
          </a:p>
          <a:p>
            <a:r>
              <a:rPr lang="en-US" b="1" dirty="0"/>
              <a:t>File: </a:t>
            </a:r>
            <a:r>
              <a:rPr lang="en-US" b="1" dirty="0" err="1"/>
              <a:t>createUiDefinition.json</a:t>
            </a:r>
            <a:endParaRPr lang="en-US" b="1" dirty="0"/>
          </a:p>
          <a:p>
            <a:r>
              <a:rPr lang="en-US" dirty="0"/>
              <a:t>Highly Granular UI definitions</a:t>
            </a:r>
          </a:p>
          <a:p>
            <a:r>
              <a:rPr lang="en-US" dirty="0"/>
              <a:t>Allows for Multiple “Blades”</a:t>
            </a:r>
          </a:p>
          <a:p>
            <a:r>
              <a:rPr lang="en-US" dirty="0"/>
              <a:t>Special Types: Upload, Password. </a:t>
            </a:r>
          </a:p>
          <a:p>
            <a:pPr marL="0" indent="0">
              <a:buNone/>
            </a:pPr>
            <a:endParaRPr lang="en-US" dirty="0"/>
          </a:p>
        </p:txBody>
      </p:sp>
      <p:pic>
        <p:nvPicPr>
          <p:cNvPr id="2" name="Picture 1">
            <a:extLst>
              <a:ext uri="{FF2B5EF4-FFF2-40B4-BE49-F238E27FC236}">
                <a16:creationId xmlns:a16="http://schemas.microsoft.com/office/drawing/2014/main" id="{F31E65A3-C74E-4E93-A6F8-49BC59E9C9EA}"/>
              </a:ext>
            </a:extLst>
          </p:cNvPr>
          <p:cNvPicPr>
            <a:picLocks noChangeAspect="1"/>
          </p:cNvPicPr>
          <p:nvPr/>
        </p:nvPicPr>
        <p:blipFill>
          <a:blip r:embed="rId3"/>
          <a:stretch>
            <a:fillRect/>
          </a:stretch>
        </p:blipFill>
        <p:spPr>
          <a:xfrm>
            <a:off x="6901094" y="1011198"/>
            <a:ext cx="4702643" cy="4556258"/>
          </a:xfrm>
          <a:prstGeom prst="rect">
            <a:avLst/>
          </a:prstGeom>
        </p:spPr>
      </p:pic>
      <p:sp>
        <p:nvSpPr>
          <p:cNvPr id="3" name="Rectangle 2">
            <a:extLst>
              <a:ext uri="{FF2B5EF4-FFF2-40B4-BE49-F238E27FC236}">
                <a16:creationId xmlns:a16="http://schemas.microsoft.com/office/drawing/2014/main" id="{4D354F7D-E9DF-4851-BB93-82F896F71054}"/>
              </a:ext>
            </a:extLst>
          </p:cNvPr>
          <p:cNvSpPr/>
          <p:nvPr/>
        </p:nvSpPr>
        <p:spPr bwMode="auto">
          <a:xfrm>
            <a:off x="6964877" y="2042557"/>
            <a:ext cx="2048494" cy="593766"/>
          </a:xfrm>
          <a:prstGeom prst="rect">
            <a:avLst/>
          </a:prstGeom>
          <a:noFill/>
          <a:ln w="381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D8BED1CB-5D99-4343-BC19-5274F398E964}"/>
              </a:ext>
            </a:extLst>
          </p:cNvPr>
          <p:cNvPicPr>
            <a:picLocks noChangeAspect="1"/>
          </p:cNvPicPr>
          <p:nvPr/>
        </p:nvPicPr>
        <p:blipFill>
          <a:blip r:embed="rId4"/>
          <a:stretch>
            <a:fillRect/>
          </a:stretch>
        </p:blipFill>
        <p:spPr>
          <a:xfrm>
            <a:off x="6820254" y="793488"/>
            <a:ext cx="5066945" cy="5945814"/>
          </a:xfrm>
          <a:prstGeom prst="rect">
            <a:avLst/>
          </a:prstGeom>
        </p:spPr>
      </p:pic>
    </p:spTree>
    <p:extLst>
      <p:ext uri="{BB962C8B-B14F-4D97-AF65-F5344CB8AC3E}">
        <p14:creationId xmlns:p14="http://schemas.microsoft.com/office/powerpoint/2010/main" val="363311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Building the Offer’s package</a:t>
            </a:r>
          </a:p>
        </p:txBody>
      </p:sp>
      <p:sp>
        <p:nvSpPr>
          <p:cNvPr id="6" name="Text Placeholder 5"/>
          <p:cNvSpPr>
            <a:spLocks noGrp="1"/>
          </p:cNvSpPr>
          <p:nvPr>
            <p:ph sz="quarter" idx="10"/>
          </p:nvPr>
        </p:nvSpPr>
        <p:spPr>
          <a:xfrm>
            <a:off x="588263" y="1214967"/>
            <a:ext cx="5511800" cy="5466112"/>
          </a:xfrm>
        </p:spPr>
        <p:txBody>
          <a:bodyPr/>
          <a:lstStyle/>
          <a:p>
            <a:r>
              <a:rPr lang="en-US" dirty="0"/>
              <a:t>Minimal Requirements:</a:t>
            </a:r>
          </a:p>
          <a:p>
            <a:pPr lvl="1"/>
            <a:r>
              <a:rPr lang="en-US" dirty="0"/>
              <a:t>mainTemplate.json</a:t>
            </a:r>
          </a:p>
          <a:p>
            <a:pPr lvl="1"/>
            <a:r>
              <a:rPr lang="en-US" dirty="0" err="1"/>
              <a:t>createUiDefinition.json</a:t>
            </a:r>
            <a:endParaRPr lang="en-US" dirty="0"/>
          </a:p>
          <a:p>
            <a:r>
              <a:rPr lang="en-US" dirty="0"/>
              <a:t>Other Artifacts:</a:t>
            </a:r>
          </a:p>
          <a:p>
            <a:pPr lvl="1"/>
            <a:r>
              <a:rPr lang="en-US" dirty="0"/>
              <a:t>Installation and Configuration Scripts</a:t>
            </a:r>
          </a:p>
          <a:p>
            <a:pPr lvl="1"/>
            <a:r>
              <a:rPr lang="en-US" dirty="0"/>
              <a:t>Libraries, middle tier code needed</a:t>
            </a:r>
          </a:p>
          <a:p>
            <a:pPr lvl="1"/>
            <a:r>
              <a:rPr lang="en-US" dirty="0"/>
              <a:t>Mitigation of Resource Manager Template complexity by using Nested Templates</a:t>
            </a:r>
          </a:p>
          <a:p>
            <a:r>
              <a:rPr lang="en-US" dirty="0"/>
              <a:t>What not to include:</a:t>
            </a:r>
          </a:p>
          <a:p>
            <a:pPr lvl="1"/>
            <a:r>
              <a:rPr lang="en-US" dirty="0"/>
              <a:t>Parameter Files!</a:t>
            </a:r>
          </a:p>
          <a:p>
            <a:pPr lvl="1"/>
            <a:r>
              <a:rPr lang="en-US" dirty="0"/>
              <a:t>Passwords &amp; SSH Keys (file are public)</a:t>
            </a:r>
          </a:p>
          <a:p>
            <a:pPr lvl="1"/>
            <a:r>
              <a:rPr lang="en-US" dirty="0"/>
              <a:t>SSL Certificates</a:t>
            </a:r>
          </a:p>
          <a:p>
            <a:pPr lvl="1"/>
            <a:r>
              <a:rPr lang="en-US" dirty="0"/>
              <a:t>Casing on the File Names (case Sensitive)</a:t>
            </a:r>
          </a:p>
          <a:p>
            <a:pPr lvl="1"/>
            <a:r>
              <a:rPr lang="en-US" dirty="0"/>
              <a:t>(Mac OS) Zip File Artifacts</a:t>
            </a:r>
          </a:p>
        </p:txBody>
      </p:sp>
      <p:pic>
        <p:nvPicPr>
          <p:cNvPr id="2" name="Picture 1">
            <a:extLst>
              <a:ext uri="{FF2B5EF4-FFF2-40B4-BE49-F238E27FC236}">
                <a16:creationId xmlns:a16="http://schemas.microsoft.com/office/drawing/2014/main" id="{4F936EDC-A955-4B31-90EF-B4FFFC9118F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65598" y="1275180"/>
            <a:ext cx="3447827" cy="2899650"/>
          </a:xfrm>
          <a:prstGeom prst="rect">
            <a:avLst/>
          </a:prstGeom>
        </p:spPr>
      </p:pic>
      <p:pic>
        <p:nvPicPr>
          <p:cNvPr id="21" name="Picture 20">
            <a:extLst>
              <a:ext uri="{FF2B5EF4-FFF2-40B4-BE49-F238E27FC236}">
                <a16:creationId xmlns:a16="http://schemas.microsoft.com/office/drawing/2014/main" id="{72B1A462-3A59-44C6-8636-8A5713F385C3}"/>
              </a:ext>
            </a:extLst>
          </p:cNvPr>
          <p:cNvPicPr>
            <a:picLocks noChangeAspect="1"/>
          </p:cNvPicPr>
          <p:nvPr/>
        </p:nvPicPr>
        <p:blipFill>
          <a:blip r:embed="rId4"/>
          <a:stretch>
            <a:fillRect/>
          </a:stretch>
        </p:blipFill>
        <p:spPr>
          <a:xfrm>
            <a:off x="5956091" y="4587472"/>
            <a:ext cx="5883330" cy="2153820"/>
          </a:xfrm>
          <a:prstGeom prst="rect">
            <a:avLst/>
          </a:prstGeom>
        </p:spPr>
      </p:pic>
      <p:pic>
        <p:nvPicPr>
          <p:cNvPr id="22" name="Picture 21">
            <a:extLst>
              <a:ext uri="{FF2B5EF4-FFF2-40B4-BE49-F238E27FC236}">
                <a16:creationId xmlns:a16="http://schemas.microsoft.com/office/drawing/2014/main" id="{9330BD24-79A3-4D59-AEE1-0C5C69C4A2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65598" y="158978"/>
            <a:ext cx="4724214" cy="573540"/>
          </a:xfrm>
          <a:prstGeom prst="rect">
            <a:avLst/>
          </a:prstGeom>
        </p:spPr>
      </p:pic>
    </p:spTree>
    <p:extLst>
      <p:ext uri="{BB962C8B-B14F-4D97-AF65-F5344CB8AC3E}">
        <p14:creationId xmlns:p14="http://schemas.microsoft.com/office/powerpoint/2010/main" val="286995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Solution Templates Resources and Documentation</a:t>
            </a:r>
          </a:p>
        </p:txBody>
      </p:sp>
      <p:graphicFrame>
        <p:nvGraphicFramePr>
          <p:cNvPr id="5" name="Table 4">
            <a:extLst>
              <a:ext uri="{FF2B5EF4-FFF2-40B4-BE49-F238E27FC236}">
                <a16:creationId xmlns:a16="http://schemas.microsoft.com/office/drawing/2014/main" id="{C2A8858C-F59C-425E-9014-D079C46D3AE2}"/>
              </a:ext>
            </a:extLst>
          </p:cNvPr>
          <p:cNvGraphicFramePr>
            <a:graphicFrameLocks noGrp="1"/>
          </p:cNvGraphicFramePr>
          <p:nvPr/>
        </p:nvGraphicFramePr>
        <p:xfrm>
          <a:off x="584200" y="1242517"/>
          <a:ext cx="11025188" cy="5080000"/>
        </p:xfrm>
        <a:graphic>
          <a:graphicData uri="http://schemas.openxmlformats.org/drawingml/2006/table">
            <a:tbl>
              <a:tblPr>
                <a:tableStyleId>{2D5ABB26-0587-4C30-8999-92F81FD0307C}</a:tableStyleId>
              </a:tblPr>
              <a:tblGrid>
                <a:gridCol w="2752889">
                  <a:extLst>
                    <a:ext uri="{9D8B030D-6E8A-4147-A177-3AD203B41FA5}">
                      <a16:colId xmlns:a16="http://schemas.microsoft.com/office/drawing/2014/main" val="2845969067"/>
                    </a:ext>
                  </a:extLst>
                </a:gridCol>
                <a:gridCol w="8272299">
                  <a:extLst>
                    <a:ext uri="{9D8B030D-6E8A-4147-A177-3AD203B41FA5}">
                      <a16:colId xmlns:a16="http://schemas.microsoft.com/office/drawing/2014/main" val="3685642098"/>
                    </a:ext>
                  </a:extLst>
                </a:gridCol>
              </a:tblGrid>
              <a:tr h="457200">
                <a:tc>
                  <a:txBody>
                    <a:bodyPr/>
                    <a:lstStyle/>
                    <a:p>
                      <a:pPr>
                        <a:spcAft>
                          <a:spcPts val="200"/>
                        </a:spcAft>
                      </a:pPr>
                      <a:r>
                        <a:rPr lang="en-US" sz="1400">
                          <a:latin typeface="+mj-lt"/>
                        </a:rPr>
                        <a:t>Azure Templates Quick Starts</a:t>
                      </a:r>
                      <a:endParaRPr lang="en-US" sz="1400" b="1">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32742" rtl="0" eaLnBrk="1" fontAlgn="auto" latinLnBrk="0" hangingPunct="1">
                        <a:lnSpc>
                          <a:spcPct val="100000"/>
                        </a:lnSpc>
                        <a:spcBef>
                          <a:spcPts val="0"/>
                        </a:spcBef>
                        <a:spcAft>
                          <a:spcPts val="200"/>
                        </a:spcAft>
                        <a:buClrTx/>
                        <a:buSzTx/>
                        <a:buFontTx/>
                        <a:buNone/>
                        <a:tabLst/>
                        <a:defRPr/>
                      </a:pPr>
                      <a:r>
                        <a:rPr lang="en-US" sz="1200">
                          <a:latin typeface="+mn-lt"/>
                          <a:hlinkClick r:id="rId3"/>
                        </a:rPr>
                        <a:t>https://github.com/Azure/azure-quickstart-templates</a:t>
                      </a:r>
                      <a:endParaRPr lang="en-US" sz="1200">
                        <a:latin typeface="+mn-lt"/>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777939463"/>
                  </a:ext>
                </a:extLst>
              </a:tr>
              <a:tr h="457200">
                <a:tc>
                  <a:txBody>
                    <a:bodyPr/>
                    <a:lstStyle/>
                    <a:p>
                      <a:pPr>
                        <a:spcAft>
                          <a:spcPts val="200"/>
                        </a:spcAft>
                      </a:pPr>
                      <a:r>
                        <a:rPr lang="en-US" sz="1400">
                          <a:latin typeface="+mj-lt"/>
                        </a:rPr>
                        <a:t>Best Practices </a:t>
                      </a:r>
                      <a:endParaRPr lang="en-US" sz="1400" b="1">
                        <a:solidFill>
                          <a:schemeClr val="accent3"/>
                        </a:solidFill>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32742" rtl="0" eaLnBrk="1" fontAlgn="auto" latinLnBrk="0" hangingPunct="1">
                        <a:lnSpc>
                          <a:spcPct val="100000"/>
                        </a:lnSpc>
                        <a:spcBef>
                          <a:spcPts val="0"/>
                        </a:spcBef>
                        <a:spcAft>
                          <a:spcPts val="200"/>
                        </a:spcAft>
                        <a:buClrTx/>
                        <a:buSzTx/>
                        <a:buFontTx/>
                        <a:buNone/>
                        <a:tabLst/>
                        <a:defRPr/>
                      </a:pPr>
                      <a:r>
                        <a:rPr lang="en-US" sz="1200">
                          <a:latin typeface="+mn-lt"/>
                          <a:hlinkClick r:id="rId4"/>
                        </a:rPr>
                        <a:t>https://github.com/Azure/azure-quickstart-templates/blob/master/1-CONTRIBUTION-GUIDE/best-practices.md</a:t>
                      </a:r>
                      <a:r>
                        <a:rPr lang="en-US" sz="1200">
                          <a:latin typeface="+mn-lt"/>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715707265"/>
                  </a:ext>
                </a:extLst>
              </a:tr>
              <a:tr h="457200">
                <a:tc>
                  <a:txBody>
                    <a:bodyPr/>
                    <a:lstStyle/>
                    <a:p>
                      <a:pPr>
                        <a:spcAft>
                          <a:spcPts val="200"/>
                        </a:spcAft>
                      </a:pPr>
                      <a:r>
                        <a:rPr lang="en-US" sz="1400">
                          <a:latin typeface="+mj-lt"/>
                        </a:rPr>
                        <a:t>Template Validation Tool </a:t>
                      </a:r>
                      <a:endParaRPr lang="en-US" sz="1400" b="1">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32742" rtl="0" eaLnBrk="1" fontAlgn="auto" latinLnBrk="0" hangingPunct="1">
                        <a:lnSpc>
                          <a:spcPct val="100000"/>
                        </a:lnSpc>
                        <a:spcBef>
                          <a:spcPts val="0"/>
                        </a:spcBef>
                        <a:spcAft>
                          <a:spcPts val="200"/>
                        </a:spcAft>
                        <a:buClrTx/>
                        <a:buSzTx/>
                        <a:buFontTx/>
                        <a:buNone/>
                        <a:tabLst/>
                        <a:defRPr/>
                      </a:pPr>
                      <a:r>
                        <a:rPr lang="en-US" sz="1200">
                          <a:latin typeface="+mn-lt"/>
                          <a:hlinkClick r:id="rId5"/>
                        </a:rPr>
                        <a:t>https://github.com/Azure/azure-quickstart-templates/tree/master/test/template-validation-tests</a:t>
                      </a:r>
                      <a:r>
                        <a:rPr lang="en-US" sz="1200">
                          <a:latin typeface="+mn-lt"/>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19083752"/>
                  </a:ext>
                </a:extLst>
              </a:tr>
              <a:tr h="457200">
                <a:tc>
                  <a:txBody>
                    <a:bodyPr/>
                    <a:lstStyle/>
                    <a:p>
                      <a:pPr>
                        <a:spcAft>
                          <a:spcPts val="200"/>
                        </a:spcAft>
                      </a:pPr>
                      <a:r>
                        <a:rPr lang="en-US" sz="1400">
                          <a:latin typeface="+mj-lt"/>
                        </a:rPr>
                        <a:t>Template Deployment Scripts</a:t>
                      </a:r>
                      <a:endParaRPr lang="en-US" sz="1400" b="1">
                        <a:solidFill>
                          <a:schemeClr val="accent3"/>
                        </a:solidFill>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lvl="0">
                        <a:spcAft>
                          <a:spcPts val="200"/>
                        </a:spcAft>
                      </a:pPr>
                      <a:r>
                        <a:rPr lang="en-US" sz="1200">
                          <a:latin typeface="+mn-lt"/>
                        </a:rPr>
                        <a:t>PowerShell </a:t>
                      </a:r>
                      <a:r>
                        <a:rPr lang="en-US" sz="1200">
                          <a:solidFill>
                            <a:schemeClr val="tx1"/>
                          </a:solidFill>
                          <a:latin typeface="+mn-lt"/>
                        </a:rPr>
                        <a:t>–</a:t>
                      </a:r>
                      <a:r>
                        <a:rPr lang="en-US" sz="1200">
                          <a:latin typeface="+mn-lt"/>
                        </a:rPr>
                        <a:t> </a:t>
                      </a:r>
                      <a:r>
                        <a:rPr lang="en-US" sz="1200">
                          <a:latin typeface="+mn-lt"/>
                          <a:hlinkClick r:id="rId6"/>
                        </a:rPr>
                        <a:t>https://github.com/Azure/azure-quickstart-templates/blob/master/Deploy-AzureResourceGroup.ps1</a:t>
                      </a:r>
                      <a:r>
                        <a:rPr lang="en-US" sz="1200">
                          <a:latin typeface="+mn-lt"/>
                        </a:rPr>
                        <a:t> </a:t>
                      </a:r>
                    </a:p>
                    <a:p>
                      <a:pPr lvl="0">
                        <a:spcAft>
                          <a:spcPts val="200"/>
                        </a:spcAft>
                      </a:pPr>
                      <a:r>
                        <a:rPr lang="en-US" sz="1200">
                          <a:latin typeface="+mn-lt"/>
                        </a:rPr>
                        <a:t>Bash – </a:t>
                      </a:r>
                      <a:r>
                        <a:rPr lang="en-US" sz="1200">
                          <a:latin typeface="+mn-lt"/>
                          <a:hlinkClick r:id="rId7"/>
                        </a:rPr>
                        <a:t>https://github.com/Azure/azure-quickstart-templates/blob/master/az-group-deploy.sh</a:t>
                      </a:r>
                      <a:r>
                        <a:rPr lang="en-US" sz="1200">
                          <a:latin typeface="+mn-lt"/>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76493078"/>
                  </a:ext>
                </a:extLst>
              </a:tr>
              <a:tr h="457200">
                <a:tc>
                  <a:txBody>
                    <a:bodyPr/>
                    <a:lstStyle/>
                    <a:p>
                      <a:pPr marL="0" marR="0" lvl="0" indent="0" algn="l" defTabSz="932742" rtl="0" eaLnBrk="1" fontAlgn="auto" latinLnBrk="0" hangingPunct="1">
                        <a:lnSpc>
                          <a:spcPct val="100000"/>
                        </a:lnSpc>
                        <a:spcBef>
                          <a:spcPts val="0"/>
                        </a:spcBef>
                        <a:spcAft>
                          <a:spcPts val="200"/>
                        </a:spcAft>
                        <a:buClrTx/>
                        <a:buSzTx/>
                        <a:buFontTx/>
                        <a:buNone/>
                        <a:tabLst/>
                        <a:defRPr/>
                      </a:pPr>
                      <a:r>
                        <a:rPr lang="en-US" sz="1400">
                          <a:latin typeface="+mj-lt"/>
                        </a:rPr>
                        <a:t>UI Testing </a:t>
                      </a:r>
                      <a:r>
                        <a:rPr lang="en-US" sz="1400" err="1">
                          <a:latin typeface="+mj-lt"/>
                        </a:rPr>
                        <a:t>SideLoad</a:t>
                      </a:r>
                      <a:r>
                        <a:rPr lang="en-US" sz="1400">
                          <a:latin typeface="+mj-lt"/>
                        </a:rPr>
                        <a:t> Scripts:</a:t>
                      </a:r>
                      <a:endParaRPr lang="en-US" sz="1400" b="1">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lvl="0">
                        <a:spcAft>
                          <a:spcPts val="200"/>
                        </a:spcAft>
                      </a:pPr>
                      <a:r>
                        <a:rPr lang="en-US" sz="1200">
                          <a:latin typeface="+mn-lt"/>
                        </a:rPr>
                        <a:t>PowerShell – </a:t>
                      </a:r>
                      <a:r>
                        <a:rPr lang="en-US" sz="1200">
                          <a:latin typeface="+mn-lt"/>
                          <a:hlinkClick r:id="rId8"/>
                        </a:rPr>
                        <a:t>https://github.com/Azure/azure-quickstart-templates/blob/master/SideLoad-CreateUIDefinition.ps1</a:t>
                      </a:r>
                      <a:r>
                        <a:rPr lang="en-US" sz="1200">
                          <a:latin typeface="+mn-lt"/>
                        </a:rPr>
                        <a:t> </a:t>
                      </a:r>
                    </a:p>
                    <a:p>
                      <a:pPr lvl="0">
                        <a:spcAft>
                          <a:spcPts val="200"/>
                        </a:spcAft>
                      </a:pPr>
                      <a:r>
                        <a:rPr lang="en-US" sz="1200">
                          <a:latin typeface="+mn-lt"/>
                        </a:rPr>
                        <a:t>Bash – </a:t>
                      </a:r>
                      <a:r>
                        <a:rPr lang="en-US" sz="1200">
                          <a:latin typeface="+mn-lt"/>
                          <a:hlinkClick r:id="rId9"/>
                        </a:rPr>
                        <a:t>https://github.com/Azure/azure-quickstart-templates/blob/master/sideload-createuidef.sh</a:t>
                      </a:r>
                      <a:r>
                        <a:rPr lang="en-US" sz="1200">
                          <a:latin typeface="+mn-lt"/>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402659505"/>
                  </a:ext>
                </a:extLst>
              </a:tr>
              <a:tr h="457200">
                <a:tc>
                  <a:txBody>
                    <a:bodyPr/>
                    <a:lstStyle/>
                    <a:p>
                      <a:pPr>
                        <a:spcAft>
                          <a:spcPts val="200"/>
                        </a:spcAft>
                      </a:pPr>
                      <a:r>
                        <a:rPr lang="en-US" sz="1400">
                          <a:latin typeface="+mj-lt"/>
                        </a:rPr>
                        <a:t>Template Reference Docs </a:t>
                      </a:r>
                      <a:endParaRPr lang="en-US" sz="1400" b="1">
                        <a:solidFill>
                          <a:schemeClr val="accent3"/>
                        </a:solidFill>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a:spcAft>
                          <a:spcPts val="200"/>
                        </a:spcAft>
                      </a:pPr>
                      <a:r>
                        <a:rPr lang="en-US" sz="1200">
                          <a:latin typeface="+mn-lt"/>
                          <a:hlinkClick r:id="rId10"/>
                        </a:rPr>
                        <a:t>https://docs.microsoft.com/en-us/azure/templates/</a:t>
                      </a:r>
                      <a:r>
                        <a:rPr lang="en-US" sz="1200">
                          <a:latin typeface="+mn-lt"/>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428872185"/>
                  </a:ext>
                </a:extLst>
              </a:tr>
              <a:tr h="457200">
                <a:tc>
                  <a:txBody>
                    <a:bodyPr/>
                    <a:lstStyle/>
                    <a:p>
                      <a:pPr>
                        <a:spcAft>
                          <a:spcPts val="200"/>
                        </a:spcAft>
                      </a:pPr>
                      <a:r>
                        <a:rPr lang="en-US" sz="1400" err="1">
                          <a:latin typeface="+mj-lt"/>
                        </a:rPr>
                        <a:t>CreateUIDefinition</a:t>
                      </a:r>
                      <a:r>
                        <a:rPr lang="en-US" sz="1400">
                          <a:latin typeface="+mj-lt"/>
                        </a:rPr>
                        <a:t> Docs </a:t>
                      </a:r>
                      <a:endParaRPr lang="en-US" sz="1400" b="1">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32742" rtl="0" eaLnBrk="1" fontAlgn="auto" latinLnBrk="0" hangingPunct="1">
                        <a:lnSpc>
                          <a:spcPct val="100000"/>
                        </a:lnSpc>
                        <a:spcBef>
                          <a:spcPts val="0"/>
                        </a:spcBef>
                        <a:spcAft>
                          <a:spcPts val="200"/>
                        </a:spcAft>
                        <a:buClrTx/>
                        <a:buSzTx/>
                        <a:buFontTx/>
                        <a:buNone/>
                        <a:tabLst/>
                        <a:defRPr/>
                      </a:pPr>
                      <a:r>
                        <a:rPr lang="en-US" sz="1200">
                          <a:latin typeface="+mn-lt"/>
                          <a:hlinkClick r:id="rId11"/>
                        </a:rPr>
                        <a:t>https://docs.microsoft.com/en-us/azure/managed-applications/create-uidefinition-functions</a:t>
                      </a:r>
                      <a:r>
                        <a:rPr lang="en-US" sz="1200">
                          <a:latin typeface="+mn-lt"/>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67205177"/>
                  </a:ext>
                </a:extLst>
              </a:tr>
              <a:tr h="457200">
                <a:tc>
                  <a:txBody>
                    <a:bodyPr/>
                    <a:lstStyle/>
                    <a:p>
                      <a:pPr>
                        <a:spcAft>
                          <a:spcPts val="200"/>
                        </a:spcAft>
                      </a:pPr>
                      <a:r>
                        <a:rPr lang="en-US" sz="1400">
                          <a:latin typeface="+mj-lt"/>
                        </a:rPr>
                        <a:t>Template Language Expressions</a:t>
                      </a:r>
                      <a:endParaRPr lang="en-US" sz="1400" b="1">
                        <a:solidFill>
                          <a:schemeClr val="accent3"/>
                        </a:solidFill>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32742" rtl="0" eaLnBrk="1" fontAlgn="auto" latinLnBrk="0" hangingPunct="1">
                        <a:lnSpc>
                          <a:spcPct val="100000"/>
                        </a:lnSpc>
                        <a:spcBef>
                          <a:spcPts val="0"/>
                        </a:spcBef>
                        <a:spcAft>
                          <a:spcPts val="200"/>
                        </a:spcAft>
                        <a:buClrTx/>
                        <a:buSzTx/>
                        <a:buFontTx/>
                        <a:buNone/>
                        <a:tabLst/>
                        <a:defRPr/>
                      </a:pPr>
                      <a:r>
                        <a:rPr lang="en-US" sz="1200">
                          <a:latin typeface="+mn-lt"/>
                          <a:hlinkClick r:id="rId12"/>
                        </a:rPr>
                        <a:t>https://docs.microsoft.com/en-us/azure/azure-resource-manager/resource-group-template-functions</a:t>
                      </a:r>
                      <a:r>
                        <a:rPr lang="en-US" sz="1200">
                          <a:latin typeface="+mn-lt"/>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9184813"/>
                  </a:ext>
                </a:extLst>
              </a:tr>
              <a:tr h="457200">
                <a:tc>
                  <a:txBody>
                    <a:bodyPr/>
                    <a:lstStyle/>
                    <a:p>
                      <a:pPr>
                        <a:spcAft>
                          <a:spcPts val="200"/>
                        </a:spcAft>
                      </a:pPr>
                      <a:r>
                        <a:rPr lang="en-US" sz="1400">
                          <a:latin typeface="+mj-lt"/>
                        </a:rPr>
                        <a:t>Azure PowerShell</a:t>
                      </a:r>
                      <a:endParaRPr lang="en-US" sz="1400" b="1">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a:spcAft>
                          <a:spcPts val="200"/>
                        </a:spcAft>
                      </a:pPr>
                      <a:r>
                        <a:rPr lang="en-US" sz="1200">
                          <a:latin typeface="+mn-lt"/>
                          <a:hlinkClick r:id="rId13"/>
                        </a:rPr>
                        <a:t>https://docs.microsoft.com/en-us/powershell/azure/install-azurerm-ps?view=azurermps-5.7.0</a:t>
                      </a:r>
                      <a:r>
                        <a:rPr lang="en-US" sz="1200">
                          <a:latin typeface="+mn-lt"/>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75796591"/>
                  </a:ext>
                </a:extLst>
              </a:tr>
              <a:tr h="457200">
                <a:tc>
                  <a:txBody>
                    <a:bodyPr/>
                    <a:lstStyle/>
                    <a:p>
                      <a:pPr>
                        <a:spcAft>
                          <a:spcPts val="200"/>
                        </a:spcAft>
                      </a:pPr>
                      <a:r>
                        <a:rPr lang="en-US" sz="1400">
                          <a:latin typeface="+mj-lt"/>
                        </a:rPr>
                        <a:t>Azure CLI </a:t>
                      </a:r>
                      <a:endParaRPr lang="en-US" sz="1400" b="1">
                        <a:solidFill>
                          <a:schemeClr val="accent3"/>
                        </a:solidFill>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marL="0" marR="0" lvl="0" indent="0" algn="l" defTabSz="932742" rtl="0" eaLnBrk="1" fontAlgn="auto" latinLnBrk="0" hangingPunct="1">
                        <a:lnSpc>
                          <a:spcPct val="100000"/>
                        </a:lnSpc>
                        <a:spcBef>
                          <a:spcPts val="0"/>
                        </a:spcBef>
                        <a:spcAft>
                          <a:spcPts val="200"/>
                        </a:spcAft>
                        <a:buClrTx/>
                        <a:buSzTx/>
                        <a:buFontTx/>
                        <a:buNone/>
                        <a:tabLst/>
                        <a:defRPr/>
                      </a:pPr>
                      <a:r>
                        <a:rPr lang="en-US" sz="1200">
                          <a:latin typeface="+mn-lt"/>
                          <a:hlinkClick r:id="rId14"/>
                        </a:rPr>
                        <a:t>https://docs.microsoft.com/en-us/cli/azure/?view=azure-cli-latest</a:t>
                      </a:r>
                      <a:r>
                        <a:rPr lang="en-US" sz="1200">
                          <a:latin typeface="+mn-lt"/>
                        </a:rPr>
                        <a:t>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93238767"/>
                  </a:ext>
                </a:extLst>
              </a:tr>
              <a:tr h="457200">
                <a:tc>
                  <a:txBody>
                    <a:bodyPr/>
                    <a:lstStyle/>
                    <a:p>
                      <a:pPr>
                        <a:spcAft>
                          <a:spcPts val="200"/>
                        </a:spcAft>
                      </a:pPr>
                      <a:r>
                        <a:rPr lang="en-US" sz="1400">
                          <a:latin typeface="+mj-lt"/>
                        </a:rPr>
                        <a:t>Visual Studio Code Extension </a:t>
                      </a:r>
                      <a:endParaRPr lang="en-US" sz="1400" b="1">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pPr>
                        <a:spcAft>
                          <a:spcPts val="200"/>
                        </a:spcAft>
                      </a:pPr>
                      <a:r>
                        <a:rPr lang="en-US" sz="1200" dirty="0">
                          <a:latin typeface="+mn-lt"/>
                          <a:hlinkClick r:id="rId15"/>
                        </a:rPr>
                        <a:t>https://marketplace.visualstudio.com/items?itemName=msazurermtools.azurerm-vscode-tools</a:t>
                      </a:r>
                      <a:endParaRPr lang="en-US" sz="1200" dirty="0">
                        <a:latin typeface="+mn-lt"/>
                      </a:endParaRP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134171433"/>
                  </a:ext>
                </a:extLst>
              </a:tr>
            </a:tbl>
          </a:graphicData>
        </a:graphic>
      </p:graphicFrame>
    </p:spTree>
    <p:extLst>
      <p:ext uri="{BB962C8B-B14F-4D97-AF65-F5344CB8AC3E}">
        <p14:creationId xmlns:p14="http://schemas.microsoft.com/office/powerpoint/2010/main" val="1454971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D9E153D-9CD6-4CDA-8629-651AF1A2BCBB}"/>
              </a:ext>
            </a:extLst>
          </p:cNvPr>
          <p:cNvPicPr>
            <a:picLocks noChangeAspect="1"/>
          </p:cNvPicPr>
          <p:nvPr/>
        </p:nvPicPr>
        <p:blipFill>
          <a:blip r:embed="rId3"/>
          <a:stretch>
            <a:fillRect/>
          </a:stretch>
        </p:blipFill>
        <p:spPr>
          <a:xfrm>
            <a:off x="2705710" y="3370275"/>
            <a:ext cx="6780578" cy="3274739"/>
          </a:xfrm>
          <a:prstGeom prst="rect">
            <a:avLst/>
          </a:prstGeom>
        </p:spPr>
      </p:pic>
      <p:sp>
        <p:nvSpPr>
          <p:cNvPr id="3" name="Title 2">
            <a:extLst>
              <a:ext uri="{FF2B5EF4-FFF2-40B4-BE49-F238E27FC236}">
                <a16:creationId xmlns:a16="http://schemas.microsoft.com/office/drawing/2014/main" id="{684B6DE4-0202-45CD-9A73-D9A23C6DDA1A}"/>
              </a:ext>
            </a:extLst>
          </p:cNvPr>
          <p:cNvSpPr>
            <a:spLocks noGrp="1"/>
          </p:cNvSpPr>
          <p:nvPr>
            <p:ph type="title"/>
          </p:nvPr>
        </p:nvSpPr>
        <p:spPr/>
        <p:txBody>
          <a:bodyPr/>
          <a:lstStyle/>
          <a:p>
            <a:r>
              <a:rPr lang="en-US" dirty="0"/>
              <a:t>Managed Application Deployment Model</a:t>
            </a:r>
          </a:p>
        </p:txBody>
      </p:sp>
      <p:sp>
        <p:nvSpPr>
          <p:cNvPr id="2" name="Text Placeholder 1">
            <a:extLst>
              <a:ext uri="{FF2B5EF4-FFF2-40B4-BE49-F238E27FC236}">
                <a16:creationId xmlns:a16="http://schemas.microsoft.com/office/drawing/2014/main" id="{32305315-3C44-4103-A68F-80B3A7AF190B}"/>
              </a:ext>
            </a:extLst>
          </p:cNvPr>
          <p:cNvSpPr>
            <a:spLocks noGrp="1"/>
          </p:cNvSpPr>
          <p:nvPr>
            <p:ph sz="quarter" idx="10"/>
          </p:nvPr>
        </p:nvSpPr>
        <p:spPr>
          <a:xfrm>
            <a:off x="584200" y="1435100"/>
            <a:ext cx="5511800" cy="4833938"/>
          </a:xfrm>
        </p:spPr>
        <p:txBody>
          <a:bodyPr/>
          <a:lstStyle/>
          <a:p>
            <a:pPr marL="0" indent="0" defTabSz="914400">
              <a:lnSpc>
                <a:spcPct val="90000"/>
              </a:lnSpc>
              <a:spcBef>
                <a:spcPts val="1000"/>
              </a:spcBef>
              <a:buNone/>
            </a:pPr>
            <a:r>
              <a:rPr lang="en-US" sz="2400" b="1" dirty="0">
                <a:solidFill>
                  <a:srgbClr val="004BBB"/>
                </a:solidFill>
                <a:latin typeface="+mn-lt"/>
                <a:cs typeface="+mn-cs"/>
              </a:rPr>
              <a:t>Internal</a:t>
            </a:r>
          </a:p>
          <a:p>
            <a:pPr lvl="1">
              <a:buFont typeface="Arial" panose="020B0604020202020204" pitchFamily="34" charset="0"/>
              <a:buChar char="•"/>
            </a:pPr>
            <a:r>
              <a:rPr lang="en-US" sz="2000" dirty="0"/>
              <a:t>User for enterprise deployment</a:t>
            </a:r>
          </a:p>
          <a:p>
            <a:pPr lvl="1">
              <a:buFont typeface="Arial" panose="020B0604020202020204" pitchFamily="34" charset="0"/>
              <a:buChar char="•"/>
            </a:pPr>
            <a:r>
              <a:rPr lang="en-US" sz="2000" dirty="0"/>
              <a:t>AAD tenant publishes/updates the managed applications definitions themselves</a:t>
            </a:r>
          </a:p>
          <a:p>
            <a:pPr lvl="1">
              <a:buFont typeface="Arial" panose="020B0604020202020204" pitchFamily="34" charset="0"/>
              <a:buChar char="•"/>
            </a:pPr>
            <a:r>
              <a:rPr lang="en-US" sz="2000" dirty="0"/>
              <a:t>Deployed via Service Catalog</a:t>
            </a:r>
          </a:p>
        </p:txBody>
      </p:sp>
      <p:sp>
        <p:nvSpPr>
          <p:cNvPr id="4" name="Text Placeholder 1">
            <a:extLst>
              <a:ext uri="{FF2B5EF4-FFF2-40B4-BE49-F238E27FC236}">
                <a16:creationId xmlns:a16="http://schemas.microsoft.com/office/drawing/2014/main" id="{1D4603EA-BF5C-4918-992F-6659300D14B5}"/>
              </a:ext>
            </a:extLst>
          </p:cNvPr>
          <p:cNvSpPr txBox="1">
            <a:spLocks/>
          </p:cNvSpPr>
          <p:nvPr/>
        </p:nvSpPr>
        <p:spPr>
          <a:xfrm>
            <a:off x="6096000" y="1255850"/>
            <a:ext cx="6191807" cy="2114425"/>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rgbClr val="004BBB"/>
                </a:solidFill>
                <a:effectLst/>
                <a:uLnTx/>
                <a:uFillTx/>
                <a:latin typeface="Segoe UI"/>
                <a:ea typeface="+mn-ea"/>
                <a:cs typeface="+mn-cs"/>
              </a:rPr>
              <a:t>External</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nb-NO"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Use for public offers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nb-NO"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Publish/update the applications definitions through marketplace publishing portal</a:t>
            </a:r>
            <a:endParaRPr kumimoji="0" lang="nb-NO"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nb-NO" sz="20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rPr>
              <a:t>Deployed via Azure Marketplace</a:t>
            </a:r>
            <a:endParaRPr kumimoji="0" lang="nb-NO"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kumimoji="0" lang="nb-NO"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66798334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FFCDA-8433-07EA-8C35-A016F2EAD373}"/>
              </a:ext>
            </a:extLst>
          </p:cNvPr>
          <p:cNvPicPr>
            <a:picLocks noChangeAspect="1"/>
          </p:cNvPicPr>
          <p:nvPr/>
        </p:nvPicPr>
        <p:blipFill>
          <a:blip r:embed="rId2"/>
          <a:srcRect/>
          <a:stretch/>
        </p:blipFill>
        <p:spPr>
          <a:xfrm>
            <a:off x="22403" y="47004"/>
            <a:ext cx="12147194" cy="6763991"/>
          </a:xfrm>
          <a:prstGeom prst="rect">
            <a:avLst/>
          </a:prstGeom>
        </p:spPr>
      </p:pic>
    </p:spTree>
    <p:extLst>
      <p:ext uri="{BB962C8B-B14F-4D97-AF65-F5344CB8AC3E}">
        <p14:creationId xmlns:p14="http://schemas.microsoft.com/office/powerpoint/2010/main" val="52403645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F35D103-66E3-9DC7-4703-07A3BE7B2A7C}"/>
              </a:ext>
            </a:extLst>
          </p:cNvPr>
          <p:cNvSpPr>
            <a:spLocks noGrp="1"/>
          </p:cNvSpPr>
          <p:nvPr>
            <p:ph type="title"/>
          </p:nvPr>
        </p:nvSpPr>
        <p:spPr/>
        <p:txBody>
          <a:bodyPr/>
          <a:lstStyle/>
          <a:p>
            <a:r>
              <a:rPr lang="en-US" sz="3600" dirty="0"/>
              <a:t>Permission</a:t>
            </a:r>
          </a:p>
        </p:txBody>
      </p:sp>
      <p:pic>
        <p:nvPicPr>
          <p:cNvPr id="5" name="Picture 4">
            <a:extLst>
              <a:ext uri="{FF2B5EF4-FFF2-40B4-BE49-F238E27FC236}">
                <a16:creationId xmlns:a16="http://schemas.microsoft.com/office/drawing/2014/main" id="{DBA24B94-FDA1-A6AB-F3FF-25066EA7C3D3}"/>
              </a:ext>
            </a:extLst>
          </p:cNvPr>
          <p:cNvPicPr>
            <a:picLocks noChangeAspect="1"/>
          </p:cNvPicPr>
          <p:nvPr/>
        </p:nvPicPr>
        <p:blipFill>
          <a:blip r:embed="rId2"/>
          <a:stretch>
            <a:fillRect/>
          </a:stretch>
        </p:blipFill>
        <p:spPr>
          <a:xfrm>
            <a:off x="1533299" y="1435100"/>
            <a:ext cx="9120640" cy="4833938"/>
          </a:xfrm>
          <a:prstGeom prst="rect">
            <a:avLst/>
          </a:prstGeom>
          <a:noFill/>
        </p:spPr>
      </p:pic>
    </p:spTree>
    <p:extLst>
      <p:ext uri="{BB962C8B-B14F-4D97-AF65-F5344CB8AC3E}">
        <p14:creationId xmlns:p14="http://schemas.microsoft.com/office/powerpoint/2010/main" val="13952040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0643F-6161-4EC4-BC79-FDA6634E2364}"/>
              </a:ext>
            </a:extLst>
          </p:cNvPr>
          <p:cNvSpPr>
            <a:spLocks noGrp="1"/>
          </p:cNvSpPr>
          <p:nvPr>
            <p:ph type="title"/>
          </p:nvPr>
        </p:nvSpPr>
        <p:spPr/>
        <p:txBody>
          <a:bodyPr>
            <a:normAutofit/>
          </a:bodyPr>
          <a:lstStyle/>
          <a:p>
            <a:r>
              <a:rPr lang="en-US" dirty="0"/>
              <a:t>Tenancy and isolation</a:t>
            </a:r>
          </a:p>
        </p:txBody>
      </p:sp>
      <p:pic>
        <p:nvPicPr>
          <p:cNvPr id="43" name="Picture 42">
            <a:extLst>
              <a:ext uri="{FF2B5EF4-FFF2-40B4-BE49-F238E27FC236}">
                <a16:creationId xmlns:a16="http://schemas.microsoft.com/office/drawing/2014/main" id="{1032F6BC-F5A5-47E2-947B-35A1BAAB7C22}"/>
              </a:ext>
            </a:extLst>
          </p:cNvPr>
          <p:cNvPicPr>
            <a:picLocks noChangeAspect="1"/>
          </p:cNvPicPr>
          <p:nvPr/>
        </p:nvPicPr>
        <p:blipFill>
          <a:blip r:embed="rId2"/>
          <a:stretch>
            <a:fillRect/>
          </a:stretch>
        </p:blipFill>
        <p:spPr>
          <a:xfrm>
            <a:off x="1231075" y="1011198"/>
            <a:ext cx="9624593" cy="5379435"/>
          </a:xfrm>
          <a:prstGeom prst="rect">
            <a:avLst/>
          </a:prstGeom>
        </p:spPr>
      </p:pic>
      <p:sp>
        <p:nvSpPr>
          <p:cNvPr id="44" name="Rectangle 43">
            <a:extLst>
              <a:ext uri="{FF2B5EF4-FFF2-40B4-BE49-F238E27FC236}">
                <a16:creationId xmlns:a16="http://schemas.microsoft.com/office/drawing/2014/main" id="{F43585DE-50CB-49BA-BEA1-2A1C4E98EF75}"/>
              </a:ext>
            </a:extLst>
          </p:cNvPr>
          <p:cNvSpPr/>
          <p:nvPr/>
        </p:nvSpPr>
        <p:spPr>
          <a:xfrm>
            <a:off x="8036653" y="637563"/>
            <a:ext cx="4155347" cy="202174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7883272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BD42-FB8C-5C4A-9611-1396EEF2E886}"/>
              </a:ext>
            </a:extLst>
          </p:cNvPr>
          <p:cNvSpPr>
            <a:spLocks noGrp="1"/>
          </p:cNvSpPr>
          <p:nvPr>
            <p:ph type="title"/>
          </p:nvPr>
        </p:nvSpPr>
        <p:spPr/>
        <p:txBody>
          <a:bodyPr wrap="square" anchor="t">
            <a:normAutofit/>
          </a:bodyPr>
          <a:lstStyle/>
          <a:p>
            <a:r>
              <a:rPr lang="en-US" dirty="0"/>
              <a:t>Why to use a Managed Application</a:t>
            </a:r>
            <a:endParaRPr lang="en-US" dirty="0">
              <a:solidFill>
                <a:schemeClr val="accent1"/>
              </a:solidFill>
            </a:endParaRPr>
          </a:p>
        </p:txBody>
      </p:sp>
      <p:sp>
        <p:nvSpPr>
          <p:cNvPr id="9" name="Content Placeholder 3">
            <a:extLst>
              <a:ext uri="{FF2B5EF4-FFF2-40B4-BE49-F238E27FC236}">
                <a16:creationId xmlns:a16="http://schemas.microsoft.com/office/drawing/2014/main" id="{29CD4E10-B42F-4A19-BE4E-975EB40BA444}"/>
              </a:ext>
            </a:extLst>
          </p:cNvPr>
          <p:cNvSpPr>
            <a:spLocks noGrp="1"/>
          </p:cNvSpPr>
          <p:nvPr>
            <p:ph sz="half" idx="4294967295"/>
          </p:nvPr>
        </p:nvSpPr>
        <p:spPr>
          <a:xfrm>
            <a:off x="7296150" y="1471613"/>
            <a:ext cx="4895850" cy="4995862"/>
          </a:xfrm>
        </p:spPr>
        <p:txBody>
          <a:bodyPr>
            <a:noAutofit/>
          </a:bodyPr>
          <a:lstStyle/>
          <a:p>
            <a:r>
              <a:rPr lang="en-US" sz="2400" dirty="0"/>
              <a:t>Manage specific customer permissions on resources created in their subscription</a:t>
            </a:r>
          </a:p>
          <a:p>
            <a:pPr marL="0" indent="0">
              <a:buNone/>
            </a:pPr>
            <a:endParaRPr lang="en-US" sz="2400" dirty="0"/>
          </a:p>
          <a:p>
            <a:r>
              <a:rPr lang="en-US" sz="2400" dirty="0"/>
              <a:t>Change management: Control environment updates</a:t>
            </a:r>
          </a:p>
          <a:p>
            <a:pPr marL="0" indent="0">
              <a:buNone/>
            </a:pPr>
            <a:endParaRPr lang="en-US" sz="2400" dirty="0"/>
          </a:p>
          <a:p>
            <a:r>
              <a:rPr lang="en-US" sz="2400" dirty="0"/>
              <a:t>Enable very different deployments based on different plans</a:t>
            </a:r>
          </a:p>
          <a:p>
            <a:endParaRPr lang="en-US" sz="2400" dirty="0"/>
          </a:p>
          <a:p>
            <a:r>
              <a:rPr lang="en-US" sz="2400" dirty="0"/>
              <a:t>Protect IP on a Virtual Machine</a:t>
            </a:r>
          </a:p>
          <a:p>
            <a:endParaRPr lang="en-US" sz="2400" dirty="0"/>
          </a:p>
        </p:txBody>
      </p:sp>
      <p:pic>
        <p:nvPicPr>
          <p:cNvPr id="1026" name="Picture 2" descr="Overview of managed applications - Azure Managed Applications | Microsoft  Docs">
            <a:extLst>
              <a:ext uri="{FF2B5EF4-FFF2-40B4-BE49-F238E27FC236}">
                <a16:creationId xmlns:a16="http://schemas.microsoft.com/office/drawing/2014/main" id="{8BE83CF5-DDFB-934B-92FC-E7D3F021DA6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6900" y="2979234"/>
            <a:ext cx="5499100"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18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BEBF-FBC7-417B-8098-D0144EBC4C2A}"/>
              </a:ext>
            </a:extLst>
          </p:cNvPr>
          <p:cNvSpPr>
            <a:spLocks noGrp="1"/>
          </p:cNvSpPr>
          <p:nvPr>
            <p:ph type="title"/>
          </p:nvPr>
        </p:nvSpPr>
        <p:spPr/>
        <p:txBody>
          <a:bodyPr/>
          <a:lstStyle/>
          <a:p>
            <a:r>
              <a:rPr lang="en-US"/>
              <a:t>Azure Apps – Managed Application Requirements</a:t>
            </a:r>
          </a:p>
        </p:txBody>
      </p:sp>
      <p:sp>
        <p:nvSpPr>
          <p:cNvPr id="6" name="Text Placeholder 5">
            <a:extLst>
              <a:ext uri="{FF2B5EF4-FFF2-40B4-BE49-F238E27FC236}">
                <a16:creationId xmlns:a16="http://schemas.microsoft.com/office/drawing/2014/main" id="{0D6F6745-E64D-4625-B107-D80CB3410621}"/>
              </a:ext>
            </a:extLst>
          </p:cNvPr>
          <p:cNvSpPr txBox="1">
            <a:spLocks/>
          </p:cNvSpPr>
          <p:nvPr/>
        </p:nvSpPr>
        <p:spPr>
          <a:xfrm>
            <a:off x="588263" y="1156945"/>
            <a:ext cx="5964937" cy="511209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Create a Service Principal</a:t>
            </a:r>
            <a:b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b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The Service Principal will be used to managed the </a:t>
            </a:r>
            <a:r>
              <a:rPr kumimoji="0" lang="en-US" sz="2000" b="0" i="0" u="none" strike="noStrike" kern="1200" cap="none" spc="0" normalizeH="0" baseline="0" noProof="0" err="1">
                <a:ln>
                  <a:noFill/>
                </a:ln>
                <a:solidFill>
                  <a:srgbClr val="1A1A1A"/>
                </a:solidFill>
                <a:effectLst/>
                <a:uLnTx/>
                <a:uFillTx/>
                <a:latin typeface="Segoe UI"/>
                <a:ea typeface="+mn-ea"/>
                <a:cs typeface="Segoe UI Semilight" panose="020B0402040204020203" pitchFamily="34" charset="0"/>
              </a:rPr>
              <a:t>ResourceGroup</a:t>
            </a: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 in which the offer will be deployed (in the Customer Subscription). This service Principal</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Define the Policy Settings</a:t>
            </a:r>
            <a:b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b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You </a:t>
            </a: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hlinkClick r:id="rId2"/>
              </a:rPr>
              <a:t>apply policies </a:t>
            </a: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to make sure deployed instances of your managed application fulfill data and security requirements. </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Enable JIT Access</a:t>
            </a:r>
            <a:br>
              <a:rPr kumimoji="0" lang="en-US" sz="2000"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b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Enable Just-In-Time management access for customer deployments using this offer? </a:t>
            </a:r>
            <a:r>
              <a:rPr kumimoji="0" lang="en-US" sz="2000" b="0" i="0" u="none" strike="noStrike" kern="1200" cap="none" spc="0" normalizeH="0" baseline="0" noProof="0" err="1">
                <a:ln>
                  <a:noFill/>
                </a:ln>
                <a:solidFill>
                  <a:srgbClr val="1A1A1A"/>
                </a:solidFill>
                <a:effectLst/>
                <a:uLnTx/>
                <a:uFillTx/>
                <a:latin typeface="Segoe UI"/>
                <a:ea typeface="+mn-ea"/>
                <a:cs typeface="Segoe UI Semilight" panose="020B0402040204020203" pitchFamily="34" charset="0"/>
              </a:rPr>
              <a:t>CreateUiDefinition.json</a:t>
            </a: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 file must be updated to support this. Security Feature for VMs – Locks</a:t>
            </a:r>
            <a:b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br>
            <a:r>
              <a:rPr kumimoji="0" lang="en-US" sz="2000" b="0" i="0" u="none" strike="noStrike" kern="1200" cap="none" spc="0" normalizeH="0" baseline="0" noProof="0">
                <a:ln>
                  <a:noFill/>
                </a:ln>
                <a:solidFill>
                  <a:srgbClr val="1A1A1A"/>
                </a:solidFill>
                <a:effectLst/>
                <a:uLnTx/>
                <a:uFillTx/>
                <a:latin typeface="Segoe UI"/>
                <a:ea typeface="+mn-ea"/>
                <a:cs typeface="Segoe UI Semilight" panose="020B0402040204020203" pitchFamily="34" charset="0"/>
              </a:rPr>
              <a:t>Down Traffic.</a:t>
            </a:r>
          </a:p>
        </p:txBody>
      </p:sp>
      <p:pic>
        <p:nvPicPr>
          <p:cNvPr id="7" name="Picture 6">
            <a:extLst>
              <a:ext uri="{FF2B5EF4-FFF2-40B4-BE49-F238E27FC236}">
                <a16:creationId xmlns:a16="http://schemas.microsoft.com/office/drawing/2014/main" id="{D40DC628-BF44-437B-AB55-2A85AFE78FAB}"/>
              </a:ext>
            </a:extLst>
          </p:cNvPr>
          <p:cNvPicPr>
            <a:picLocks noChangeAspect="1"/>
          </p:cNvPicPr>
          <p:nvPr/>
        </p:nvPicPr>
        <p:blipFill>
          <a:blip r:embed="rId3"/>
          <a:stretch>
            <a:fillRect/>
          </a:stretch>
        </p:blipFill>
        <p:spPr>
          <a:xfrm>
            <a:off x="7580375" y="1171733"/>
            <a:ext cx="4023361" cy="5097305"/>
          </a:xfrm>
          <a:prstGeom prst="rect">
            <a:avLst/>
          </a:prstGeom>
          <a:ln w="3175">
            <a:solidFill>
              <a:schemeClr val="bg1">
                <a:lumMod val="85000"/>
              </a:schemeClr>
            </a:solidFill>
          </a:ln>
        </p:spPr>
      </p:pic>
    </p:spTree>
    <p:extLst>
      <p:ext uri="{BB962C8B-B14F-4D97-AF65-F5344CB8AC3E}">
        <p14:creationId xmlns:p14="http://schemas.microsoft.com/office/powerpoint/2010/main" val="292501054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AB601A79-BB10-490B-A3DA-97E2EA1FF7AA}"/>
              </a:ext>
            </a:extLst>
          </p:cNvPr>
          <p:cNvSpPr/>
          <p:nvPr/>
        </p:nvSpPr>
        <p:spPr bwMode="auto">
          <a:xfrm>
            <a:off x="1086719" y="1626825"/>
            <a:ext cx="4621886" cy="3867259"/>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000000"/>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A16A9867-E47E-2349-863D-D3BD58710526}"/>
              </a:ext>
            </a:extLst>
          </p:cNvPr>
          <p:cNvSpPr>
            <a:spLocks noGrp="1"/>
          </p:cNvSpPr>
          <p:nvPr>
            <p:ph type="title"/>
          </p:nvPr>
        </p:nvSpPr>
        <p:spPr/>
        <p:txBody>
          <a:bodyPr>
            <a:normAutofit fontScale="90000"/>
          </a:bodyPr>
          <a:lstStyle/>
          <a:p>
            <a:r>
              <a:rPr lang="en-US" sz="4000" dirty="0"/>
              <a:t>Managed Application deployment package</a:t>
            </a:r>
          </a:p>
        </p:txBody>
      </p:sp>
      <p:sp>
        <p:nvSpPr>
          <p:cNvPr id="2" name="TextBox 1">
            <a:extLst>
              <a:ext uri="{FF2B5EF4-FFF2-40B4-BE49-F238E27FC236}">
                <a16:creationId xmlns:a16="http://schemas.microsoft.com/office/drawing/2014/main" id="{3E3B01FB-5B19-7D44-BA38-E2B6FF7916AF}"/>
              </a:ext>
            </a:extLst>
          </p:cNvPr>
          <p:cNvSpPr txBox="1"/>
          <p:nvPr/>
        </p:nvSpPr>
        <p:spPr>
          <a:xfrm>
            <a:off x="2033473" y="1915426"/>
            <a:ext cx="286796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application.zip</a:t>
            </a:r>
            <a:r>
              <a:rPr kumimoji="0" lang="en-US" sz="1800" b="0" i="0" u="none" strike="noStrike" kern="1200" cap="none" spc="0" normalizeH="0" baseline="0" noProof="0" dirty="0">
                <a:ln>
                  <a:noFill/>
                </a:ln>
                <a:solidFill>
                  <a:srgbClr val="FFFFFF"/>
                </a:solidFill>
                <a:effectLst/>
                <a:uLnTx/>
                <a:uFillTx/>
                <a:latin typeface="Segoe UI"/>
                <a:ea typeface="+mn-ea"/>
                <a:cs typeface="+mn-cs"/>
              </a:rPr>
              <a:t> package file</a:t>
            </a:r>
          </a:p>
        </p:txBody>
      </p:sp>
      <p:sp>
        <p:nvSpPr>
          <p:cNvPr id="8" name="Left Bracket 7">
            <a:extLst>
              <a:ext uri="{FF2B5EF4-FFF2-40B4-BE49-F238E27FC236}">
                <a16:creationId xmlns:a16="http://schemas.microsoft.com/office/drawing/2014/main" id="{E7715147-FCCE-0345-92DD-CA88B827361C}"/>
              </a:ext>
            </a:extLst>
          </p:cNvPr>
          <p:cNvSpPr/>
          <p:nvPr/>
        </p:nvSpPr>
        <p:spPr>
          <a:xfrm>
            <a:off x="7182000" y="1915426"/>
            <a:ext cx="2772075" cy="914400"/>
          </a:xfrm>
          <a:prstGeom prst="leftBracket">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ARM file creates Azure resources</a:t>
            </a:r>
          </a:p>
        </p:txBody>
      </p:sp>
      <p:cxnSp>
        <p:nvCxnSpPr>
          <p:cNvPr id="12" name="Elbow Connector 11">
            <a:extLst>
              <a:ext uri="{FF2B5EF4-FFF2-40B4-BE49-F238E27FC236}">
                <a16:creationId xmlns:a16="http://schemas.microsoft.com/office/drawing/2014/main" id="{FB10F952-2B01-0241-B296-E858785788A4}"/>
              </a:ext>
            </a:extLst>
          </p:cNvPr>
          <p:cNvCxnSpPr>
            <a:cxnSpLocks/>
            <a:endCxn id="8" idx="1"/>
          </p:cNvCxnSpPr>
          <p:nvPr/>
        </p:nvCxnSpPr>
        <p:spPr>
          <a:xfrm flipV="1">
            <a:off x="5168767" y="2372626"/>
            <a:ext cx="2013233" cy="437951"/>
          </a:xfrm>
          <a:prstGeom prst="bentConnector3">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Left Bracket 9">
            <a:extLst>
              <a:ext uri="{FF2B5EF4-FFF2-40B4-BE49-F238E27FC236}">
                <a16:creationId xmlns:a16="http://schemas.microsoft.com/office/drawing/2014/main" id="{ADBD2FA9-B396-794C-A32C-0350386BC381}"/>
              </a:ext>
            </a:extLst>
          </p:cNvPr>
          <p:cNvSpPr/>
          <p:nvPr/>
        </p:nvSpPr>
        <p:spPr>
          <a:xfrm>
            <a:off x="7178687" y="4417994"/>
            <a:ext cx="2772075" cy="914400"/>
          </a:xfrm>
          <a:prstGeom prst="leftBracket">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Customizes the Managed Application</a:t>
            </a:r>
          </a:p>
        </p:txBody>
      </p:sp>
      <p:cxnSp>
        <p:nvCxnSpPr>
          <p:cNvPr id="13" name="Elbow Connector 12">
            <a:extLst>
              <a:ext uri="{FF2B5EF4-FFF2-40B4-BE49-F238E27FC236}">
                <a16:creationId xmlns:a16="http://schemas.microsoft.com/office/drawing/2014/main" id="{F3896019-8753-A24F-BEEF-6F2BB76DCA4B}"/>
              </a:ext>
            </a:extLst>
          </p:cNvPr>
          <p:cNvCxnSpPr>
            <a:cxnSpLocks/>
          </p:cNvCxnSpPr>
          <p:nvPr/>
        </p:nvCxnSpPr>
        <p:spPr>
          <a:xfrm>
            <a:off x="5178448" y="4531476"/>
            <a:ext cx="2000239" cy="389822"/>
          </a:xfrm>
          <a:prstGeom prst="bentConnector3">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Left Bracket 8">
            <a:extLst>
              <a:ext uri="{FF2B5EF4-FFF2-40B4-BE49-F238E27FC236}">
                <a16:creationId xmlns:a16="http://schemas.microsoft.com/office/drawing/2014/main" id="{5BF57C25-5AD1-6945-B278-DD4F985DE86C}"/>
              </a:ext>
            </a:extLst>
          </p:cNvPr>
          <p:cNvSpPr/>
          <p:nvPr/>
        </p:nvSpPr>
        <p:spPr>
          <a:xfrm>
            <a:off x="7178688" y="3166710"/>
            <a:ext cx="2772075" cy="914400"/>
          </a:xfrm>
          <a:prstGeom prst="leftBracket">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Customizes installation screens for users</a:t>
            </a:r>
          </a:p>
        </p:txBody>
      </p:sp>
      <p:cxnSp>
        <p:nvCxnSpPr>
          <p:cNvPr id="17" name="Straight Arrow Connector 16">
            <a:extLst>
              <a:ext uri="{FF2B5EF4-FFF2-40B4-BE49-F238E27FC236}">
                <a16:creationId xmlns:a16="http://schemas.microsoft.com/office/drawing/2014/main" id="{3AE553DF-BAA5-0242-8B0C-5207397019ED}"/>
              </a:ext>
            </a:extLst>
          </p:cNvPr>
          <p:cNvCxnSpPr>
            <a:cxnSpLocks/>
            <a:endCxn id="9" idx="1"/>
          </p:cNvCxnSpPr>
          <p:nvPr/>
        </p:nvCxnSpPr>
        <p:spPr>
          <a:xfrm flipV="1">
            <a:off x="5178448" y="3623910"/>
            <a:ext cx="2000240" cy="1229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5AA1D0E3-401E-4A47-B28B-5519E760DF05}"/>
              </a:ext>
            </a:extLst>
          </p:cNvPr>
          <p:cNvGrpSpPr/>
          <p:nvPr/>
        </p:nvGrpSpPr>
        <p:grpSpPr>
          <a:xfrm>
            <a:off x="9956652" y="2597911"/>
            <a:ext cx="1540661" cy="831089"/>
            <a:chOff x="9956644" y="2597911"/>
            <a:chExt cx="1540669" cy="831089"/>
          </a:xfrm>
        </p:grpSpPr>
        <p:cxnSp>
          <p:nvCxnSpPr>
            <p:cNvPr id="18" name="Elbow Connector 17">
              <a:extLst>
                <a:ext uri="{FF2B5EF4-FFF2-40B4-BE49-F238E27FC236}">
                  <a16:creationId xmlns:a16="http://schemas.microsoft.com/office/drawing/2014/main" id="{F0498DAE-0C9B-6846-AACA-A40D4F8F9006}"/>
                </a:ext>
              </a:extLst>
            </p:cNvPr>
            <p:cNvCxnSpPr>
              <a:cxnSpLocks/>
            </p:cNvCxnSpPr>
            <p:nvPr/>
          </p:nvCxnSpPr>
          <p:spPr>
            <a:xfrm rot="5400000" flipH="1" flipV="1">
              <a:off x="9555114" y="3024156"/>
              <a:ext cx="806374" cy="3313"/>
            </a:xfrm>
            <a:prstGeom prst="bentConnector5">
              <a:avLst>
                <a:gd name="adj1" fmla="val -310"/>
                <a:gd name="adj2" fmla="val 12248053"/>
                <a:gd name="adj3" fmla="val 99600"/>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604AA81-8684-A041-9744-616DD0285E05}"/>
                </a:ext>
              </a:extLst>
            </p:cNvPr>
            <p:cNvSpPr txBox="1"/>
            <p:nvPr/>
          </p:nvSpPr>
          <p:spPr>
            <a:xfrm>
              <a:off x="10512846" y="2597911"/>
              <a:ext cx="984467" cy="83099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Feeds output to ARM file</a:t>
              </a:r>
            </a:p>
          </p:txBody>
        </p:sp>
      </p:grpSp>
      <p:sp>
        <p:nvSpPr>
          <p:cNvPr id="19" name="Rectangle: Rounded Corners 18">
            <a:extLst>
              <a:ext uri="{FF2B5EF4-FFF2-40B4-BE49-F238E27FC236}">
                <a16:creationId xmlns:a16="http://schemas.microsoft.com/office/drawing/2014/main" id="{6C167507-084E-43CF-9482-BCFDA2F63F74}"/>
              </a:ext>
            </a:extLst>
          </p:cNvPr>
          <p:cNvSpPr/>
          <p:nvPr/>
        </p:nvSpPr>
        <p:spPr bwMode="auto">
          <a:xfrm>
            <a:off x="1636239" y="4212992"/>
            <a:ext cx="3551890" cy="705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E6E6E6"/>
                </a:solidFill>
                <a:effectLst/>
                <a:uLnTx/>
                <a:uFillTx/>
                <a:latin typeface="Segoe UI"/>
                <a:ea typeface="Segoe UI" pitchFamily="34" charset="0"/>
                <a:cs typeface="Segoe UI" pitchFamily="34" charset="0"/>
              </a:rPr>
              <a:t>viewDisplay.json</a:t>
            </a:r>
            <a:endParaRPr kumimoji="0" lang="en-US" sz="2000" b="0"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91E02FC1-D4FF-428A-B366-C0B2F93026A9}"/>
              </a:ext>
            </a:extLst>
          </p:cNvPr>
          <p:cNvSpPr/>
          <p:nvPr/>
        </p:nvSpPr>
        <p:spPr bwMode="auto">
          <a:xfrm>
            <a:off x="1616877" y="3318272"/>
            <a:ext cx="3551890" cy="705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E6E6E6"/>
                </a:solidFill>
                <a:effectLst/>
                <a:uLnTx/>
                <a:uFillTx/>
                <a:latin typeface="Segoe UI"/>
                <a:ea typeface="Segoe UI" pitchFamily="34" charset="0"/>
                <a:cs typeface="Segoe UI" pitchFamily="34" charset="0"/>
              </a:rPr>
              <a:t>createUiDefinition.json</a:t>
            </a:r>
            <a:endParaRPr kumimoji="0" lang="en-US" sz="2000" b="0"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97149C32-84E6-4E0F-AB55-3DFE11FDC59D}"/>
              </a:ext>
            </a:extLst>
          </p:cNvPr>
          <p:cNvSpPr/>
          <p:nvPr/>
        </p:nvSpPr>
        <p:spPr bwMode="auto">
          <a:xfrm>
            <a:off x="1626558" y="2415868"/>
            <a:ext cx="3551890" cy="70599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solidFill>
                  <a:srgbClr val="E6E6E6"/>
                </a:solidFill>
                <a:effectLst/>
                <a:uLnTx/>
                <a:uFillTx/>
                <a:latin typeface="Segoe UI"/>
                <a:ea typeface="Segoe UI" pitchFamily="34" charset="0"/>
                <a:cs typeface="Segoe UI" pitchFamily="34" charset="0"/>
              </a:rPr>
              <a:t>mainTemplate.json</a:t>
            </a:r>
            <a:endParaRPr kumimoji="0" lang="en-US" sz="2000" b="0" i="0" u="none" strike="noStrike" kern="1200" cap="none" spc="0" normalizeH="0" baseline="0" noProof="0" dirty="0">
              <a:ln>
                <a:noFill/>
              </a:ln>
              <a:solidFill>
                <a:srgbClr val="E6E6E6"/>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42537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7DF8-F555-4113-AB51-F235727C3218}"/>
              </a:ext>
            </a:extLst>
          </p:cNvPr>
          <p:cNvSpPr>
            <a:spLocks noGrp="1"/>
          </p:cNvSpPr>
          <p:nvPr>
            <p:ph type="title"/>
          </p:nvPr>
        </p:nvSpPr>
        <p:spPr/>
        <p:txBody>
          <a:bodyPr/>
          <a:lstStyle/>
          <a:p>
            <a:r>
              <a:rPr lang="en-US" sz="3200" dirty="0" err="1"/>
              <a:t>CustomUIDefinition</a:t>
            </a:r>
            <a:endParaRPr lang="en-US" sz="3200" dirty="0"/>
          </a:p>
        </p:txBody>
      </p:sp>
      <p:pic>
        <p:nvPicPr>
          <p:cNvPr id="5" name="Picture 4">
            <a:extLst>
              <a:ext uri="{FF2B5EF4-FFF2-40B4-BE49-F238E27FC236}">
                <a16:creationId xmlns:a16="http://schemas.microsoft.com/office/drawing/2014/main" id="{C7CFA96E-BE0F-46FF-87BB-D22AC2A0EA25}"/>
              </a:ext>
            </a:extLst>
          </p:cNvPr>
          <p:cNvPicPr>
            <a:picLocks noChangeAspect="1"/>
          </p:cNvPicPr>
          <p:nvPr/>
        </p:nvPicPr>
        <p:blipFill>
          <a:blip r:embed="rId2"/>
          <a:stretch>
            <a:fillRect/>
          </a:stretch>
        </p:blipFill>
        <p:spPr>
          <a:xfrm>
            <a:off x="4355112" y="146678"/>
            <a:ext cx="7582290" cy="64646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023575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EF74D-381B-29D1-CDCC-7273D03A44CC}"/>
              </a:ext>
            </a:extLst>
          </p:cNvPr>
          <p:cNvSpPr>
            <a:spLocks noGrp="1"/>
          </p:cNvSpPr>
          <p:nvPr>
            <p:ph type="title"/>
          </p:nvPr>
        </p:nvSpPr>
        <p:spPr/>
        <p:txBody>
          <a:bodyPr/>
          <a:lstStyle/>
          <a:p>
            <a:r>
              <a:rPr lang="en-US" dirty="0"/>
              <a:t>Metered Billing from the Managed Resource Group</a:t>
            </a:r>
          </a:p>
        </p:txBody>
      </p:sp>
      <p:pic>
        <p:nvPicPr>
          <p:cNvPr id="5" name="Picture 4">
            <a:extLst>
              <a:ext uri="{FF2B5EF4-FFF2-40B4-BE49-F238E27FC236}">
                <a16:creationId xmlns:a16="http://schemas.microsoft.com/office/drawing/2014/main" id="{08A6112D-6B4C-955D-AB12-152E2385EF85}"/>
              </a:ext>
            </a:extLst>
          </p:cNvPr>
          <p:cNvPicPr>
            <a:picLocks noChangeAspect="1"/>
          </p:cNvPicPr>
          <p:nvPr/>
        </p:nvPicPr>
        <p:blipFill>
          <a:blip r:embed="rId2"/>
          <a:stretch>
            <a:fillRect/>
          </a:stretch>
        </p:blipFill>
        <p:spPr>
          <a:xfrm>
            <a:off x="828196" y="1415794"/>
            <a:ext cx="10427236" cy="4985006"/>
          </a:xfrm>
          <a:prstGeom prst="rect">
            <a:avLst/>
          </a:prstGeom>
        </p:spPr>
      </p:pic>
    </p:spTree>
    <p:extLst>
      <p:ext uri="{BB962C8B-B14F-4D97-AF65-F5344CB8AC3E}">
        <p14:creationId xmlns:p14="http://schemas.microsoft.com/office/powerpoint/2010/main" val="300891322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1189-511D-45C4-2523-2700D943EE2A}"/>
              </a:ext>
            </a:extLst>
          </p:cNvPr>
          <p:cNvSpPr>
            <a:spLocks noGrp="1"/>
          </p:cNvSpPr>
          <p:nvPr>
            <p:ph type="title"/>
          </p:nvPr>
        </p:nvSpPr>
        <p:spPr/>
        <p:txBody>
          <a:bodyPr/>
          <a:lstStyle/>
          <a:p>
            <a:r>
              <a:rPr lang="en-US" dirty="0"/>
              <a:t>Metered Billing External to the Managed RG</a:t>
            </a:r>
          </a:p>
        </p:txBody>
      </p:sp>
      <p:pic>
        <p:nvPicPr>
          <p:cNvPr id="7" name="Picture 6">
            <a:extLst>
              <a:ext uri="{FF2B5EF4-FFF2-40B4-BE49-F238E27FC236}">
                <a16:creationId xmlns:a16="http://schemas.microsoft.com/office/drawing/2014/main" id="{2593CEF6-BDD0-926A-D22F-9A71F1AC7A1C}"/>
              </a:ext>
            </a:extLst>
          </p:cNvPr>
          <p:cNvPicPr>
            <a:picLocks noChangeAspect="1"/>
          </p:cNvPicPr>
          <p:nvPr/>
        </p:nvPicPr>
        <p:blipFill>
          <a:blip r:embed="rId2"/>
          <a:stretch>
            <a:fillRect/>
          </a:stretch>
        </p:blipFill>
        <p:spPr>
          <a:xfrm>
            <a:off x="958586" y="1088904"/>
            <a:ext cx="10274828" cy="4680191"/>
          </a:xfrm>
          <a:prstGeom prst="rect">
            <a:avLst/>
          </a:prstGeom>
        </p:spPr>
      </p:pic>
    </p:spTree>
    <p:extLst>
      <p:ext uri="{BB962C8B-B14F-4D97-AF65-F5344CB8AC3E}">
        <p14:creationId xmlns:p14="http://schemas.microsoft.com/office/powerpoint/2010/main" val="25189126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B656A-55FA-A43D-7804-0DAC344A1228}"/>
              </a:ext>
            </a:extLst>
          </p:cNvPr>
          <p:cNvSpPr>
            <a:spLocks noGrp="1"/>
          </p:cNvSpPr>
          <p:nvPr>
            <p:ph type="title"/>
          </p:nvPr>
        </p:nvSpPr>
        <p:spPr/>
        <p:txBody>
          <a:bodyPr/>
          <a:lstStyle/>
          <a:p>
            <a:r>
              <a:rPr lang="en-US" dirty="0"/>
              <a:t>Advanced Scenario – Storage Provider</a:t>
            </a:r>
          </a:p>
        </p:txBody>
      </p:sp>
      <p:pic>
        <p:nvPicPr>
          <p:cNvPr id="5" name="Picture 4">
            <a:extLst>
              <a:ext uri="{FF2B5EF4-FFF2-40B4-BE49-F238E27FC236}">
                <a16:creationId xmlns:a16="http://schemas.microsoft.com/office/drawing/2014/main" id="{AD8AA9C7-9A3F-533C-E0AC-B63F8EFB425C}"/>
              </a:ext>
            </a:extLst>
          </p:cNvPr>
          <p:cNvPicPr>
            <a:picLocks noChangeAspect="1"/>
          </p:cNvPicPr>
          <p:nvPr/>
        </p:nvPicPr>
        <p:blipFill>
          <a:blip r:embed="rId2"/>
          <a:stretch>
            <a:fillRect/>
          </a:stretch>
        </p:blipFill>
        <p:spPr>
          <a:xfrm>
            <a:off x="993513" y="1257810"/>
            <a:ext cx="10204974" cy="4870700"/>
          </a:xfrm>
          <a:prstGeom prst="rect">
            <a:avLst/>
          </a:prstGeom>
        </p:spPr>
      </p:pic>
    </p:spTree>
    <p:extLst>
      <p:ext uri="{BB962C8B-B14F-4D97-AF65-F5344CB8AC3E}">
        <p14:creationId xmlns:p14="http://schemas.microsoft.com/office/powerpoint/2010/main" val="3414208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A4FB75-F75E-ED1C-FEE1-9FD40F497128}"/>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68CAB98-2E15-602B-B36C-DE39ADD0C589}"/>
              </a:ext>
            </a:extLst>
          </p:cNvPr>
          <p:cNvPicPr>
            <a:picLocks noChangeAspect="1"/>
          </p:cNvPicPr>
          <p:nvPr/>
        </p:nvPicPr>
        <p:blipFill>
          <a:blip r:embed="rId2"/>
          <a:stretch>
            <a:fillRect/>
          </a:stretch>
        </p:blipFill>
        <p:spPr>
          <a:xfrm>
            <a:off x="279101" y="174457"/>
            <a:ext cx="11633798" cy="6509085"/>
          </a:xfrm>
          <a:prstGeom prst="rect">
            <a:avLst/>
          </a:prstGeom>
        </p:spPr>
      </p:pic>
    </p:spTree>
    <p:extLst>
      <p:ext uri="{BB962C8B-B14F-4D97-AF65-F5344CB8AC3E}">
        <p14:creationId xmlns:p14="http://schemas.microsoft.com/office/powerpoint/2010/main" val="11260003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3FFCDA-8433-07EA-8C35-A016F2EAD373}"/>
              </a:ext>
            </a:extLst>
          </p:cNvPr>
          <p:cNvPicPr>
            <a:picLocks noChangeAspect="1"/>
          </p:cNvPicPr>
          <p:nvPr/>
        </p:nvPicPr>
        <p:blipFill>
          <a:blip r:embed="rId2"/>
          <a:srcRect/>
          <a:stretch/>
        </p:blipFill>
        <p:spPr>
          <a:xfrm>
            <a:off x="22403" y="213838"/>
            <a:ext cx="12147194" cy="6430322"/>
          </a:xfrm>
          <a:prstGeom prst="rect">
            <a:avLst/>
          </a:prstGeom>
        </p:spPr>
      </p:pic>
    </p:spTree>
    <p:extLst>
      <p:ext uri="{BB962C8B-B14F-4D97-AF65-F5344CB8AC3E}">
        <p14:creationId xmlns:p14="http://schemas.microsoft.com/office/powerpoint/2010/main" val="30009476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5F8A6-309E-A253-39DE-B64541D927E4}"/>
              </a:ext>
            </a:extLst>
          </p:cNvPr>
          <p:cNvSpPr>
            <a:spLocks noGrp="1"/>
          </p:cNvSpPr>
          <p:nvPr>
            <p:ph type="title"/>
          </p:nvPr>
        </p:nvSpPr>
        <p:spPr/>
        <p:txBody>
          <a:bodyPr/>
          <a:lstStyle/>
          <a:p>
            <a:r>
              <a:rPr lang="en-US" dirty="0"/>
              <a:t>Publishing the Offer</a:t>
            </a:r>
          </a:p>
        </p:txBody>
      </p:sp>
      <p:pic>
        <p:nvPicPr>
          <p:cNvPr id="5" name="Picture 4">
            <a:extLst>
              <a:ext uri="{FF2B5EF4-FFF2-40B4-BE49-F238E27FC236}">
                <a16:creationId xmlns:a16="http://schemas.microsoft.com/office/drawing/2014/main" id="{67C80916-76B4-B7C4-4F85-8E84A093CA42}"/>
              </a:ext>
            </a:extLst>
          </p:cNvPr>
          <p:cNvPicPr>
            <a:picLocks noChangeAspect="1"/>
          </p:cNvPicPr>
          <p:nvPr/>
        </p:nvPicPr>
        <p:blipFill>
          <a:blip r:embed="rId2"/>
          <a:stretch>
            <a:fillRect/>
          </a:stretch>
        </p:blipFill>
        <p:spPr>
          <a:xfrm>
            <a:off x="657556" y="1456474"/>
            <a:ext cx="10301697" cy="5051155"/>
          </a:xfrm>
          <a:prstGeom prst="rect">
            <a:avLst/>
          </a:prstGeom>
        </p:spPr>
      </p:pic>
    </p:spTree>
    <p:extLst>
      <p:ext uri="{BB962C8B-B14F-4D97-AF65-F5344CB8AC3E}">
        <p14:creationId xmlns:p14="http://schemas.microsoft.com/office/powerpoint/2010/main" val="133926600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A762-9D23-43D6-907A-B5D7D98463FF}"/>
              </a:ext>
            </a:extLst>
          </p:cNvPr>
          <p:cNvSpPr>
            <a:spLocks noGrp="1"/>
          </p:cNvSpPr>
          <p:nvPr>
            <p:ph type="title"/>
          </p:nvPr>
        </p:nvSpPr>
        <p:spPr/>
        <p:txBody>
          <a:bodyPr/>
          <a:lstStyle/>
          <a:p>
            <a:r>
              <a:rPr lang="en-US" dirty="0"/>
              <a:t>Once Deployed (Buyers View)</a:t>
            </a:r>
          </a:p>
        </p:txBody>
      </p:sp>
      <p:pic>
        <p:nvPicPr>
          <p:cNvPr id="5" name="Picture 4">
            <a:extLst>
              <a:ext uri="{FF2B5EF4-FFF2-40B4-BE49-F238E27FC236}">
                <a16:creationId xmlns:a16="http://schemas.microsoft.com/office/drawing/2014/main" id="{AD5030B1-4514-4A77-ADDB-FE164F62B1FC}"/>
              </a:ext>
            </a:extLst>
          </p:cNvPr>
          <p:cNvPicPr>
            <a:picLocks noChangeAspect="1"/>
          </p:cNvPicPr>
          <p:nvPr/>
        </p:nvPicPr>
        <p:blipFill>
          <a:blip r:embed="rId2"/>
          <a:stretch>
            <a:fillRect/>
          </a:stretch>
        </p:blipFill>
        <p:spPr>
          <a:xfrm>
            <a:off x="1557337" y="1304041"/>
            <a:ext cx="8837077" cy="49691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063136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A762-9D23-43D6-907A-B5D7D98463FF}"/>
              </a:ext>
            </a:extLst>
          </p:cNvPr>
          <p:cNvSpPr>
            <a:spLocks noGrp="1"/>
          </p:cNvSpPr>
          <p:nvPr>
            <p:ph type="title"/>
          </p:nvPr>
        </p:nvSpPr>
        <p:spPr/>
        <p:txBody>
          <a:bodyPr/>
          <a:lstStyle/>
          <a:p>
            <a:r>
              <a:rPr lang="en-US" dirty="0"/>
              <a:t>Publishers’ View</a:t>
            </a:r>
          </a:p>
        </p:txBody>
      </p:sp>
      <p:pic>
        <p:nvPicPr>
          <p:cNvPr id="6" name="Picture 5">
            <a:extLst>
              <a:ext uri="{FF2B5EF4-FFF2-40B4-BE49-F238E27FC236}">
                <a16:creationId xmlns:a16="http://schemas.microsoft.com/office/drawing/2014/main" id="{E03D4856-B69F-4F1A-A942-CF6E2548F787}"/>
              </a:ext>
            </a:extLst>
          </p:cNvPr>
          <p:cNvPicPr>
            <a:picLocks noChangeAspect="1"/>
          </p:cNvPicPr>
          <p:nvPr/>
        </p:nvPicPr>
        <p:blipFill>
          <a:blip r:embed="rId2"/>
          <a:stretch>
            <a:fillRect/>
          </a:stretch>
        </p:blipFill>
        <p:spPr>
          <a:xfrm>
            <a:off x="588263" y="1507330"/>
            <a:ext cx="10902511" cy="44151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26133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27FAC-68C0-4BFB-A0FE-D619F6EBBD39}"/>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7D6A0331-D697-4053-B156-0AEAA8D37A4A}"/>
              </a:ext>
            </a:extLst>
          </p:cNvPr>
          <p:cNvSpPr>
            <a:spLocks noGrp="1"/>
          </p:cNvSpPr>
          <p:nvPr>
            <p:ph type="body" sz="quarter" idx="4294967295"/>
          </p:nvPr>
        </p:nvSpPr>
        <p:spPr>
          <a:xfrm>
            <a:off x="626539" y="1435100"/>
            <a:ext cx="11018838" cy="4978400"/>
          </a:xfrm>
        </p:spPr>
        <p:txBody>
          <a:bodyPr anchor="ctr"/>
          <a:lstStyle/>
          <a:p>
            <a:pPr marL="285750" marR="0" indent="-285750">
              <a:spcBef>
                <a:spcPts val="0"/>
              </a:spcBef>
              <a:spcAft>
                <a:spcPts val="0"/>
              </a:spcAft>
              <a:buFont typeface="Arial" panose="020B0604020202020204" pitchFamily="34" charset="0"/>
              <a:buChar char="•"/>
            </a:pPr>
            <a:r>
              <a:rPr lang="en-US" sz="2000" dirty="0">
                <a:solidFill>
                  <a:srgbClr val="0E101A"/>
                </a:solidFill>
                <a:effectLst/>
                <a:latin typeface="Calibri" panose="020F0502020204030204" pitchFamily="34" charset="0"/>
              </a:rPr>
              <a:t>Publishing guide for Azure Applications solution template offers</a:t>
            </a:r>
          </a:p>
          <a:p>
            <a:pPr lvl="1">
              <a:spcBef>
                <a:spcPts val="0"/>
              </a:spcBef>
            </a:pPr>
            <a:r>
              <a:rPr lang="en-US" sz="1600" dirty="0">
                <a:solidFill>
                  <a:schemeClr val="accent1"/>
                </a:solidFill>
                <a:latin typeface="Calibri" panose="020F0502020204030204" pitchFamily="34" charset="0"/>
                <a:cs typeface="Calibri" panose="020F0502020204030204" pitchFamily="34" charset="0"/>
                <a:hlinkClick r:id="rId2"/>
              </a:rPr>
              <a:t>https://docs.microsoft.com/en-us/azure/azure-resource-manager/managed-applications/overview</a:t>
            </a:r>
            <a:endParaRPr lang="en-US" sz="1600" dirty="0">
              <a:solidFill>
                <a:schemeClr val="accent1"/>
              </a:solidFill>
              <a:latin typeface="Calibri" panose="020F0502020204030204" pitchFamily="34" charset="0"/>
              <a:cs typeface="Calibri" panose="020F0502020204030204" pitchFamily="34" charset="0"/>
            </a:endParaRPr>
          </a:p>
          <a:p>
            <a:pPr lvl="1">
              <a:spcBef>
                <a:spcPts val="0"/>
              </a:spcBef>
            </a:pPr>
            <a:endParaRPr lang="en-US" sz="2000" dirty="0">
              <a:effectLst/>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sz="2000" dirty="0">
                <a:effectLst/>
                <a:latin typeface="Calibri" panose="020F0502020204030204" pitchFamily="34" charset="0"/>
              </a:rPr>
              <a:t>VS Code ARM Extension</a:t>
            </a:r>
          </a:p>
          <a:p>
            <a:pPr lvl="1">
              <a:spcBef>
                <a:spcPts val="0"/>
              </a:spcBef>
            </a:pPr>
            <a:r>
              <a:rPr lang="en-US" sz="1600" dirty="0">
                <a:effectLst/>
                <a:latin typeface="Calibri" panose="020F0502020204030204" pitchFamily="34" charset="0"/>
                <a:hlinkClick r:id="rId3"/>
              </a:rPr>
              <a:t>https://marketplace.visualstudio.com/items?itemName=msazurermtools.azurerm-vscode-tools</a:t>
            </a:r>
            <a:endParaRPr lang="en-US" sz="1600" dirty="0">
              <a:effectLst/>
              <a:latin typeface="Calibri" panose="020F0502020204030204" pitchFamily="34" charset="0"/>
            </a:endParaRPr>
          </a:p>
          <a:p>
            <a:pPr marL="0" marR="0">
              <a:spcBef>
                <a:spcPts val="0"/>
              </a:spcBef>
              <a:spcAft>
                <a:spcPts val="0"/>
              </a:spcAft>
            </a:pPr>
            <a:endParaRPr lang="en-US" sz="2000" dirty="0">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sz="2000" dirty="0">
                <a:effectLst/>
                <a:latin typeface="Calibri" panose="020F0502020204030204" pitchFamily="34" charset="0"/>
              </a:rPr>
              <a:t>Custom UI Sandbox</a:t>
            </a:r>
          </a:p>
          <a:p>
            <a:pPr lvl="1">
              <a:spcBef>
                <a:spcPts val="0"/>
              </a:spcBef>
            </a:pPr>
            <a:r>
              <a:rPr lang="en-US" sz="1600" dirty="0">
                <a:effectLst/>
                <a:latin typeface="Calibri" panose="020F0502020204030204" pitchFamily="34" charset="0"/>
                <a:hlinkClick r:id="rId4"/>
              </a:rPr>
              <a:t>https://portal.azure.com/?feature.customPortal=false#blade/Microsoft_Azure_CreateUIDef/SandboxBlade</a:t>
            </a:r>
            <a:endParaRPr lang="en-US" sz="1600" dirty="0">
              <a:effectLst/>
              <a:latin typeface="Calibri" panose="020F0502020204030204" pitchFamily="34" charset="0"/>
            </a:endParaRPr>
          </a:p>
          <a:p>
            <a:pPr marL="0" marR="0">
              <a:spcBef>
                <a:spcPts val="0"/>
              </a:spcBef>
              <a:spcAft>
                <a:spcPts val="0"/>
              </a:spcAft>
            </a:pPr>
            <a:endParaRPr lang="en-US" sz="2000" dirty="0">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sz="2000" dirty="0">
                <a:effectLst/>
                <a:latin typeface="Calibri" panose="020F0502020204030204" pitchFamily="34" charset="0"/>
              </a:rPr>
              <a:t>Marketplace ARM Example</a:t>
            </a:r>
          </a:p>
          <a:p>
            <a:pPr lvl="1">
              <a:spcBef>
                <a:spcPts val="0"/>
              </a:spcBef>
            </a:pPr>
            <a:r>
              <a:rPr lang="en-US" sz="1600" dirty="0">
                <a:effectLst/>
                <a:latin typeface="Calibri" panose="020F0502020204030204" pitchFamily="34" charset="0"/>
                <a:hlinkClick r:id="rId5"/>
              </a:rPr>
              <a:t>https://github.com/Azure/azure-quickstart-templates/tree/master/demos/100-marketplace-sample</a:t>
            </a:r>
            <a:endParaRPr lang="en-US" sz="1600" dirty="0">
              <a:effectLst/>
              <a:latin typeface="Calibri" panose="020F0502020204030204" pitchFamily="34" charset="0"/>
            </a:endParaRPr>
          </a:p>
          <a:p>
            <a:pPr lvl="1">
              <a:spcBef>
                <a:spcPts val="0"/>
              </a:spcBef>
            </a:pPr>
            <a:r>
              <a:rPr lang="en-US" sz="1600" dirty="0">
                <a:effectLst/>
                <a:latin typeface="Calibri" panose="020F0502020204030204" pitchFamily="34" charset="0"/>
                <a:hlinkClick r:id="rId6"/>
              </a:rPr>
              <a:t>https://github.com/Azure/azure-managedapp-samples</a:t>
            </a:r>
            <a:endParaRPr lang="en-US" sz="1600" dirty="0">
              <a:effectLst/>
              <a:latin typeface="Calibri" panose="020F0502020204030204" pitchFamily="34" charset="0"/>
            </a:endParaRPr>
          </a:p>
          <a:p>
            <a:pPr lvl="1">
              <a:spcBef>
                <a:spcPts val="0"/>
              </a:spcBef>
            </a:pPr>
            <a:r>
              <a:rPr lang="en-US" sz="1600" dirty="0">
                <a:effectLst/>
                <a:latin typeface="Calibri" panose="020F0502020204030204" pitchFamily="34" charset="0"/>
                <a:hlinkClick r:id="rId7"/>
              </a:rPr>
              <a:t>https://github.com/microsoft/commercial-marketplace-managed-application-metering-samples</a:t>
            </a:r>
            <a:endParaRPr lang="en-US" sz="16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pPr marL="0" marR="0">
              <a:spcBef>
                <a:spcPts val="0"/>
              </a:spcBef>
              <a:spcAft>
                <a:spcPts val="0"/>
              </a:spcAft>
            </a:pPr>
            <a:endParaRPr lang="en-US" sz="1800" dirty="0">
              <a:effectLst/>
              <a:latin typeface="Calibri" panose="020F0502020204030204" pitchFamily="34" charset="0"/>
            </a:endParaRPr>
          </a:p>
          <a:p>
            <a:endParaRPr lang="en-US" dirty="0"/>
          </a:p>
        </p:txBody>
      </p:sp>
    </p:spTree>
    <p:extLst>
      <p:ext uri="{BB962C8B-B14F-4D97-AF65-F5344CB8AC3E}">
        <p14:creationId xmlns:p14="http://schemas.microsoft.com/office/powerpoint/2010/main" val="213413030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85404-DECD-4AFD-8401-3E75E905A8C0}"/>
              </a:ext>
            </a:extLst>
          </p:cNvPr>
          <p:cNvSpPr>
            <a:spLocks noGrp="1"/>
          </p:cNvSpPr>
          <p:nvPr>
            <p:ph type="title"/>
          </p:nvPr>
        </p:nvSpPr>
        <p:spPr/>
        <p:txBody>
          <a:bodyPr>
            <a:noAutofit/>
          </a:bodyPr>
          <a:lstStyle/>
          <a:p>
            <a:r>
              <a:rPr lang="en-US" sz="3529"/>
              <a:t>Azure Container offer for Kubernetes app</a:t>
            </a:r>
          </a:p>
        </p:txBody>
      </p:sp>
      <p:sp>
        <p:nvSpPr>
          <p:cNvPr id="6" name="Text Placeholder 5">
            <a:extLst>
              <a:ext uri="{FF2B5EF4-FFF2-40B4-BE49-F238E27FC236}">
                <a16:creationId xmlns:a16="http://schemas.microsoft.com/office/drawing/2014/main" id="{6C462D2E-570E-4DD3-BE41-72DD56EF7CAE}"/>
              </a:ext>
            </a:extLst>
          </p:cNvPr>
          <p:cNvSpPr>
            <a:spLocks noGrp="1"/>
          </p:cNvSpPr>
          <p:nvPr>
            <p:ph sz="quarter" idx="10"/>
          </p:nvPr>
        </p:nvSpPr>
        <p:spPr/>
        <p:txBody>
          <a:bodyPr/>
          <a:lstStyle/>
          <a:p>
            <a:r>
              <a:rPr lang="en-US" sz="3137" dirty="0"/>
              <a:t>An offer type in the Azure Marketplace</a:t>
            </a:r>
          </a:p>
          <a:p>
            <a:endParaRPr lang="en-US" sz="3137" dirty="0"/>
          </a:p>
          <a:p>
            <a:r>
              <a:rPr lang="en-US" sz="3137" dirty="0"/>
              <a:t>Allows running your containerized solution on Azure Kubernetes Services (AKS)</a:t>
            </a:r>
          </a:p>
          <a:p>
            <a:endParaRPr lang="en-US" sz="3137" dirty="0"/>
          </a:p>
          <a:p>
            <a:r>
              <a:rPr lang="en-US" sz="3137" dirty="0"/>
              <a:t>Run your solution on the customer’s tenant</a:t>
            </a:r>
          </a:p>
          <a:p>
            <a:endParaRPr lang="en-US" sz="3137" dirty="0"/>
          </a:p>
          <a:p>
            <a:r>
              <a:rPr lang="en-US" sz="3137" dirty="0"/>
              <a:t>Billed through Microsoft (transactable)</a:t>
            </a:r>
          </a:p>
          <a:p>
            <a:endParaRPr lang="en-US" dirty="0"/>
          </a:p>
          <a:p>
            <a:endParaRPr lang="en-US" dirty="0"/>
          </a:p>
        </p:txBody>
      </p:sp>
      <p:pic>
        <p:nvPicPr>
          <p:cNvPr id="4" name="Picture 3">
            <a:extLst>
              <a:ext uri="{FF2B5EF4-FFF2-40B4-BE49-F238E27FC236}">
                <a16:creationId xmlns:a16="http://schemas.microsoft.com/office/drawing/2014/main" id="{24D76F64-9B0B-C117-44A5-C955DF8353FF}"/>
              </a:ext>
            </a:extLst>
          </p:cNvPr>
          <p:cNvPicPr>
            <a:picLocks noChangeAspect="1"/>
          </p:cNvPicPr>
          <p:nvPr/>
        </p:nvPicPr>
        <p:blipFill>
          <a:blip r:embed="rId3"/>
          <a:stretch>
            <a:fillRect/>
          </a:stretch>
        </p:blipFill>
        <p:spPr>
          <a:xfrm>
            <a:off x="9412461" y="4375155"/>
            <a:ext cx="2322338" cy="2025224"/>
          </a:xfrm>
          <a:prstGeom prst="rect">
            <a:avLst/>
          </a:prstGeom>
        </p:spPr>
      </p:pic>
    </p:spTree>
    <p:extLst>
      <p:ext uri="{BB962C8B-B14F-4D97-AF65-F5344CB8AC3E}">
        <p14:creationId xmlns:p14="http://schemas.microsoft.com/office/powerpoint/2010/main" val="1139865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F59A4-DBA7-5498-F18B-A4D1C7D3A5EC}"/>
              </a:ext>
            </a:extLst>
          </p:cNvPr>
          <p:cNvSpPr>
            <a:spLocks noGrp="1"/>
          </p:cNvSpPr>
          <p:nvPr>
            <p:ph type="title"/>
          </p:nvPr>
        </p:nvSpPr>
        <p:spPr/>
        <p:txBody>
          <a:bodyPr/>
          <a:lstStyle/>
          <a:p>
            <a:r>
              <a:rPr lang="en-US" dirty="0"/>
              <a:t>Advantages of Azure Container offers</a:t>
            </a:r>
          </a:p>
        </p:txBody>
      </p:sp>
      <p:grpSp>
        <p:nvGrpSpPr>
          <p:cNvPr id="5" name="Group 4">
            <a:extLst>
              <a:ext uri="{FF2B5EF4-FFF2-40B4-BE49-F238E27FC236}">
                <a16:creationId xmlns:a16="http://schemas.microsoft.com/office/drawing/2014/main" id="{D8E162BE-5FEB-5815-A916-B604F93E4C77}"/>
              </a:ext>
            </a:extLst>
          </p:cNvPr>
          <p:cNvGrpSpPr/>
          <p:nvPr/>
        </p:nvGrpSpPr>
        <p:grpSpPr>
          <a:xfrm>
            <a:off x="1164684" y="1427624"/>
            <a:ext cx="5010725" cy="3659663"/>
            <a:chOff x="1188038" y="1455754"/>
            <a:chExt cx="5111200" cy="3733047"/>
          </a:xfrm>
        </p:grpSpPr>
        <p:grpSp>
          <p:nvGrpSpPr>
            <p:cNvPr id="6" name="Group 5">
              <a:extLst>
                <a:ext uri="{FF2B5EF4-FFF2-40B4-BE49-F238E27FC236}">
                  <a16:creationId xmlns:a16="http://schemas.microsoft.com/office/drawing/2014/main" id="{C5F239AB-8393-A200-C07A-01293998BD89}"/>
                </a:ext>
              </a:extLst>
            </p:cNvPr>
            <p:cNvGrpSpPr/>
            <p:nvPr/>
          </p:nvGrpSpPr>
          <p:grpSpPr>
            <a:xfrm>
              <a:off x="2316180" y="1455754"/>
              <a:ext cx="2854916" cy="1112884"/>
              <a:chOff x="2316180" y="1455754"/>
              <a:chExt cx="2854916" cy="1112884"/>
            </a:xfrm>
          </p:grpSpPr>
          <p:sp>
            <p:nvSpPr>
              <p:cNvPr id="17" name="Graphic 12">
                <a:extLst>
                  <a:ext uri="{FF2B5EF4-FFF2-40B4-BE49-F238E27FC236}">
                    <a16:creationId xmlns:a16="http://schemas.microsoft.com/office/drawing/2014/main" id="{580FDD93-9C0C-F30B-589C-7FEBB22A17C0}"/>
                  </a:ext>
                </a:extLst>
              </p:cNvPr>
              <p:cNvSpPr/>
              <p:nvPr/>
            </p:nvSpPr>
            <p:spPr>
              <a:xfrm>
                <a:off x="3460294" y="1455754"/>
                <a:ext cx="566687" cy="539024"/>
              </a:xfrm>
              <a:custGeom>
                <a:avLst/>
                <a:gdLst>
                  <a:gd name="connsiteX0" fmla="*/ 93793 w 180618"/>
                  <a:gd name="connsiteY0" fmla="*/ 1481 h 171801"/>
                  <a:gd name="connsiteX1" fmla="*/ 95200 w 180618"/>
                  <a:gd name="connsiteY1" fmla="*/ 65 h 171801"/>
                  <a:gd name="connsiteX2" fmla="*/ 119599 w 180618"/>
                  <a:gd name="connsiteY2" fmla="*/ 65 h 171801"/>
                  <a:gd name="connsiteX3" fmla="*/ 119938 w 180618"/>
                  <a:gd name="connsiteY3" fmla="*/ 57 h 171801"/>
                  <a:gd name="connsiteX4" fmla="*/ 124787 w 180618"/>
                  <a:gd name="connsiteY4" fmla="*/ 57 h 171801"/>
                  <a:gd name="connsiteX5" fmla="*/ 125126 w 180618"/>
                  <a:gd name="connsiteY5" fmla="*/ 65 h 171801"/>
                  <a:gd name="connsiteX6" fmla="*/ 125491 w 180618"/>
                  <a:gd name="connsiteY6" fmla="*/ 65 h 171801"/>
                  <a:gd name="connsiteX7" fmla="*/ 140789 w 180618"/>
                  <a:gd name="connsiteY7" fmla="*/ 3412 h 171801"/>
                  <a:gd name="connsiteX8" fmla="*/ 141163 w 180618"/>
                  <a:gd name="connsiteY8" fmla="*/ 3572 h 171801"/>
                  <a:gd name="connsiteX9" fmla="*/ 163450 w 180618"/>
                  <a:gd name="connsiteY9" fmla="*/ 20931 h 171801"/>
                  <a:gd name="connsiteX10" fmla="*/ 171115 w 180618"/>
                  <a:gd name="connsiteY10" fmla="*/ 62347 h 171801"/>
                  <a:gd name="connsiteX11" fmla="*/ 139858 w 180618"/>
                  <a:gd name="connsiteY11" fmla="*/ 31509 h 171801"/>
                  <a:gd name="connsiteX12" fmla="*/ 134841 w 180618"/>
                  <a:gd name="connsiteY12" fmla="*/ 29450 h 171801"/>
                  <a:gd name="connsiteX13" fmla="*/ 89647 w 180618"/>
                  <a:gd name="connsiteY13" fmla="*/ 29450 h 171801"/>
                  <a:gd name="connsiteX14" fmla="*/ 89355 w 180618"/>
                  <a:gd name="connsiteY14" fmla="*/ 29456 h 171801"/>
                  <a:gd name="connsiteX15" fmla="*/ 85332 w 180618"/>
                  <a:gd name="connsiteY15" fmla="*/ 30900 h 171801"/>
                  <a:gd name="connsiteX16" fmla="*/ 67382 w 180618"/>
                  <a:gd name="connsiteY16" fmla="*/ 44500 h 171801"/>
                  <a:gd name="connsiteX17" fmla="*/ 65791 w 180618"/>
                  <a:gd name="connsiteY17" fmla="*/ 45470 h 171801"/>
                  <a:gd name="connsiteX18" fmla="*/ 54449 w 180618"/>
                  <a:gd name="connsiteY18" fmla="*/ 42749 h 171801"/>
                  <a:gd name="connsiteX19" fmla="*/ 53477 w 180618"/>
                  <a:gd name="connsiteY19" fmla="*/ 41174 h 171801"/>
                  <a:gd name="connsiteX20" fmla="*/ 56178 w 180618"/>
                  <a:gd name="connsiteY20" fmla="*/ 29980 h 171801"/>
                  <a:gd name="connsiteX21" fmla="*/ 93793 w 180618"/>
                  <a:gd name="connsiteY21" fmla="*/ 1481 h 171801"/>
                  <a:gd name="connsiteX22" fmla="*/ 46778 w 180618"/>
                  <a:gd name="connsiteY22" fmla="*/ 106955 h 171801"/>
                  <a:gd name="connsiteX23" fmla="*/ 46652 w 180618"/>
                  <a:gd name="connsiteY23" fmla="*/ 107079 h 171801"/>
                  <a:gd name="connsiteX24" fmla="*/ 37374 w 180618"/>
                  <a:gd name="connsiteY24" fmla="*/ 116298 h 171801"/>
                  <a:gd name="connsiteX25" fmla="*/ 37252 w 180618"/>
                  <a:gd name="connsiteY25" fmla="*/ 116420 h 171801"/>
                  <a:gd name="connsiteX26" fmla="*/ 25233 w 180618"/>
                  <a:gd name="connsiteY26" fmla="*/ 116297 h 171801"/>
                  <a:gd name="connsiteX27" fmla="*/ 25233 w 180618"/>
                  <a:gd name="connsiteY27" fmla="*/ 104230 h 171801"/>
                  <a:gd name="connsiteX28" fmla="*/ 34512 w 180618"/>
                  <a:gd name="connsiteY28" fmla="*/ 95012 h 171801"/>
                  <a:gd name="connsiteX29" fmla="*/ 46656 w 180618"/>
                  <a:gd name="connsiteY29" fmla="*/ 95012 h 171801"/>
                  <a:gd name="connsiteX30" fmla="*/ 46778 w 180618"/>
                  <a:gd name="connsiteY30" fmla="*/ 106955 h 171801"/>
                  <a:gd name="connsiteX31" fmla="*/ 44009 w 180618"/>
                  <a:gd name="connsiteY31" fmla="*/ 123135 h 171801"/>
                  <a:gd name="connsiteX32" fmla="*/ 44131 w 180618"/>
                  <a:gd name="connsiteY32" fmla="*/ 135078 h 171801"/>
                  <a:gd name="connsiteX33" fmla="*/ 56276 w 180618"/>
                  <a:gd name="connsiteY33" fmla="*/ 135078 h 171801"/>
                  <a:gd name="connsiteX34" fmla="*/ 65554 w 180618"/>
                  <a:gd name="connsiteY34" fmla="*/ 125860 h 171801"/>
                  <a:gd name="connsiteX35" fmla="*/ 65554 w 180618"/>
                  <a:gd name="connsiteY35" fmla="*/ 113793 h 171801"/>
                  <a:gd name="connsiteX36" fmla="*/ 64225 w 180618"/>
                  <a:gd name="connsiteY36" fmla="*/ 112711 h 171801"/>
                  <a:gd name="connsiteX37" fmla="*/ 53535 w 180618"/>
                  <a:gd name="connsiteY37" fmla="*/ 113670 h 171801"/>
                  <a:gd name="connsiteX38" fmla="*/ 53413 w 180618"/>
                  <a:gd name="connsiteY38" fmla="*/ 113792 h 171801"/>
                  <a:gd name="connsiteX39" fmla="*/ 44135 w 180618"/>
                  <a:gd name="connsiteY39" fmla="*/ 123011 h 171801"/>
                  <a:gd name="connsiteX40" fmla="*/ 44009 w 180618"/>
                  <a:gd name="connsiteY40" fmla="*/ 123135 h 171801"/>
                  <a:gd name="connsiteX41" fmla="*/ 23938 w 180618"/>
                  <a:gd name="connsiteY41" fmla="*/ 80020 h 171801"/>
                  <a:gd name="connsiteX42" fmla="*/ 23938 w 180618"/>
                  <a:gd name="connsiteY42" fmla="*/ 92087 h 171801"/>
                  <a:gd name="connsiteX43" fmla="*/ 14660 w 180618"/>
                  <a:gd name="connsiteY43" fmla="*/ 101307 h 171801"/>
                  <a:gd name="connsiteX44" fmla="*/ 2515 w 180618"/>
                  <a:gd name="connsiteY44" fmla="*/ 101307 h 171801"/>
                  <a:gd name="connsiteX45" fmla="*/ 2515 w 180618"/>
                  <a:gd name="connsiteY45" fmla="*/ 89239 h 171801"/>
                  <a:gd name="connsiteX46" fmla="*/ 11793 w 180618"/>
                  <a:gd name="connsiteY46" fmla="*/ 80020 h 171801"/>
                  <a:gd name="connsiteX47" fmla="*/ 23938 w 180618"/>
                  <a:gd name="connsiteY47" fmla="*/ 80020 h 171801"/>
                  <a:gd name="connsiteX48" fmla="*/ 84456 w 180618"/>
                  <a:gd name="connsiteY48" fmla="*/ 132573 h 171801"/>
                  <a:gd name="connsiteX49" fmla="*/ 84456 w 180618"/>
                  <a:gd name="connsiteY49" fmla="*/ 144641 h 171801"/>
                  <a:gd name="connsiteX50" fmla="*/ 75178 w 180618"/>
                  <a:gd name="connsiteY50" fmla="*/ 153860 h 171801"/>
                  <a:gd name="connsiteX51" fmla="*/ 72887 w 180618"/>
                  <a:gd name="connsiteY51" fmla="*/ 155490 h 171801"/>
                  <a:gd name="connsiteX52" fmla="*/ 63033 w 180618"/>
                  <a:gd name="connsiteY52" fmla="*/ 153860 h 171801"/>
                  <a:gd name="connsiteX53" fmla="*/ 61393 w 180618"/>
                  <a:gd name="connsiteY53" fmla="*/ 144069 h 171801"/>
                  <a:gd name="connsiteX54" fmla="*/ 61405 w 180618"/>
                  <a:gd name="connsiteY54" fmla="*/ 144044 h 171801"/>
                  <a:gd name="connsiteX55" fmla="*/ 63033 w 180618"/>
                  <a:gd name="connsiteY55" fmla="*/ 141793 h 171801"/>
                  <a:gd name="connsiteX56" fmla="*/ 72312 w 180618"/>
                  <a:gd name="connsiteY56" fmla="*/ 132573 h 171801"/>
                  <a:gd name="connsiteX57" fmla="*/ 84456 w 180618"/>
                  <a:gd name="connsiteY57" fmla="*/ 132573 h 171801"/>
                  <a:gd name="connsiteX58" fmla="*/ 22446 w 180618"/>
                  <a:gd name="connsiteY58" fmla="*/ 17376 h 171801"/>
                  <a:gd name="connsiteX59" fmla="*/ 71139 w 180618"/>
                  <a:gd name="connsiteY59" fmla="*/ 720 h 171801"/>
                  <a:gd name="connsiteX60" fmla="*/ 47549 w 180618"/>
                  <a:gd name="connsiteY60" fmla="*/ 18592 h 171801"/>
                  <a:gd name="connsiteX61" fmla="*/ 43104 w 180618"/>
                  <a:gd name="connsiteY61" fmla="*/ 51434 h 171801"/>
                  <a:gd name="connsiteX62" fmla="*/ 76010 w 180618"/>
                  <a:gd name="connsiteY62" fmla="*/ 55888 h 171801"/>
                  <a:gd name="connsiteX63" fmla="*/ 92047 w 180618"/>
                  <a:gd name="connsiteY63" fmla="*/ 43738 h 171801"/>
                  <a:gd name="connsiteX64" fmla="*/ 131911 w 180618"/>
                  <a:gd name="connsiteY64" fmla="*/ 43738 h 171801"/>
                  <a:gd name="connsiteX65" fmla="*/ 165309 w 180618"/>
                  <a:gd name="connsiteY65" fmla="*/ 76688 h 171801"/>
                  <a:gd name="connsiteX66" fmla="*/ 165651 w 180618"/>
                  <a:gd name="connsiteY66" fmla="*/ 77069 h 171801"/>
                  <a:gd name="connsiteX67" fmla="*/ 176605 w 180618"/>
                  <a:gd name="connsiteY67" fmla="*/ 88023 h 171801"/>
                  <a:gd name="connsiteX68" fmla="*/ 176605 w 180618"/>
                  <a:gd name="connsiteY68" fmla="*/ 107401 h 171801"/>
                  <a:gd name="connsiteX69" fmla="*/ 158172 w 180618"/>
                  <a:gd name="connsiteY69" fmla="*/ 108264 h 171801"/>
                  <a:gd name="connsiteX70" fmla="*/ 157255 w 180618"/>
                  <a:gd name="connsiteY70" fmla="*/ 107346 h 171801"/>
                  <a:gd name="connsiteX71" fmla="*/ 156682 w 180618"/>
                  <a:gd name="connsiteY71" fmla="*/ 106857 h 171801"/>
                  <a:gd name="connsiteX72" fmla="*/ 146273 w 180618"/>
                  <a:gd name="connsiteY72" fmla="*/ 96448 h 171801"/>
                  <a:gd name="connsiteX73" fmla="*/ 139538 w 180618"/>
                  <a:gd name="connsiteY73" fmla="*/ 96448 h 171801"/>
                  <a:gd name="connsiteX74" fmla="*/ 139538 w 180618"/>
                  <a:gd name="connsiteY74" fmla="*/ 103183 h 171801"/>
                  <a:gd name="connsiteX75" fmla="*/ 150491 w 180618"/>
                  <a:gd name="connsiteY75" fmla="*/ 114136 h 171801"/>
                  <a:gd name="connsiteX76" fmla="*/ 151711 w 180618"/>
                  <a:gd name="connsiteY76" fmla="*/ 115273 h 171801"/>
                  <a:gd name="connsiteX77" fmla="*/ 152128 w 180618"/>
                  <a:gd name="connsiteY77" fmla="*/ 115690 h 171801"/>
                  <a:gd name="connsiteX78" fmla="*/ 152128 w 180618"/>
                  <a:gd name="connsiteY78" fmla="*/ 129418 h 171801"/>
                  <a:gd name="connsiteX79" fmla="*/ 138401 w 180618"/>
                  <a:gd name="connsiteY79" fmla="*/ 129418 h 171801"/>
                  <a:gd name="connsiteX80" fmla="*/ 136792 w 180618"/>
                  <a:gd name="connsiteY80" fmla="*/ 127809 h 171801"/>
                  <a:gd name="connsiteX81" fmla="*/ 130057 w 180618"/>
                  <a:gd name="connsiteY81" fmla="*/ 127809 h 171801"/>
                  <a:gd name="connsiteX82" fmla="*/ 128663 w 180618"/>
                  <a:gd name="connsiteY82" fmla="*/ 131269 h 171801"/>
                  <a:gd name="connsiteX83" fmla="*/ 130057 w 180618"/>
                  <a:gd name="connsiteY83" fmla="*/ 134744 h 171801"/>
                  <a:gd name="connsiteX84" fmla="*/ 132181 w 180618"/>
                  <a:gd name="connsiteY84" fmla="*/ 136868 h 171801"/>
                  <a:gd name="connsiteX85" fmla="*/ 132181 w 180618"/>
                  <a:gd name="connsiteY85" fmla="*/ 149565 h 171801"/>
                  <a:gd name="connsiteX86" fmla="*/ 119484 w 180618"/>
                  <a:gd name="connsiteY86" fmla="*/ 149565 h 171801"/>
                  <a:gd name="connsiteX87" fmla="*/ 119474 w 180618"/>
                  <a:gd name="connsiteY87" fmla="*/ 149555 h 171801"/>
                  <a:gd name="connsiteX88" fmla="*/ 119361 w 180618"/>
                  <a:gd name="connsiteY88" fmla="*/ 149441 h 171801"/>
                  <a:gd name="connsiteX89" fmla="*/ 117361 w 180618"/>
                  <a:gd name="connsiteY89" fmla="*/ 147441 h 171801"/>
                  <a:gd name="connsiteX90" fmla="*/ 114930 w 180618"/>
                  <a:gd name="connsiteY90" fmla="*/ 146139 h 171801"/>
                  <a:gd name="connsiteX91" fmla="*/ 110625 w 180618"/>
                  <a:gd name="connsiteY91" fmla="*/ 147441 h 171801"/>
                  <a:gd name="connsiteX92" fmla="*/ 110625 w 180618"/>
                  <a:gd name="connsiteY92" fmla="*/ 154176 h 171801"/>
                  <a:gd name="connsiteX93" fmla="*/ 112705 w 180618"/>
                  <a:gd name="connsiteY93" fmla="*/ 156256 h 171801"/>
                  <a:gd name="connsiteX94" fmla="*/ 112626 w 180618"/>
                  <a:gd name="connsiteY94" fmla="*/ 169121 h 171801"/>
                  <a:gd name="connsiteX95" fmla="*/ 99849 w 180618"/>
                  <a:gd name="connsiteY95" fmla="*/ 169283 h 171801"/>
                  <a:gd name="connsiteX96" fmla="*/ 86212 w 180618"/>
                  <a:gd name="connsiteY96" fmla="*/ 156323 h 171801"/>
                  <a:gd name="connsiteX97" fmla="*/ 91213 w 180618"/>
                  <a:gd name="connsiteY97" fmla="*/ 151355 h 171801"/>
                  <a:gd name="connsiteX98" fmla="*/ 91213 w 180618"/>
                  <a:gd name="connsiteY98" fmla="*/ 125860 h 171801"/>
                  <a:gd name="connsiteX99" fmla="*/ 77609 w 180618"/>
                  <a:gd name="connsiteY99" fmla="*/ 120597 h 171801"/>
                  <a:gd name="connsiteX100" fmla="*/ 72311 w 180618"/>
                  <a:gd name="connsiteY100" fmla="*/ 107079 h 171801"/>
                  <a:gd name="connsiteX101" fmla="*/ 58711 w 180618"/>
                  <a:gd name="connsiteY101" fmla="*/ 101815 h 171801"/>
                  <a:gd name="connsiteX102" fmla="*/ 53413 w 180618"/>
                  <a:gd name="connsiteY102" fmla="*/ 88298 h 171801"/>
                  <a:gd name="connsiteX103" fmla="*/ 35847 w 180618"/>
                  <a:gd name="connsiteY103" fmla="*/ 83640 h 171801"/>
                  <a:gd name="connsiteX104" fmla="*/ 30695 w 180618"/>
                  <a:gd name="connsiteY104" fmla="*/ 73307 h 171801"/>
                  <a:gd name="connsiteX105" fmla="*/ 6753 w 180618"/>
                  <a:gd name="connsiteY105" fmla="*/ 71802 h 171801"/>
                  <a:gd name="connsiteX106" fmla="*/ 22446 w 180618"/>
                  <a:gd name="connsiteY106" fmla="*/ 17376 h 17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180618" h="171801">
                    <a:moveTo>
                      <a:pt x="93793" y="1481"/>
                    </a:moveTo>
                    <a:cubicBezTo>
                      <a:pt x="94333" y="1072"/>
                      <a:pt x="94804" y="595"/>
                      <a:pt x="95200" y="65"/>
                    </a:cubicBezTo>
                    <a:lnTo>
                      <a:pt x="119599" y="65"/>
                    </a:lnTo>
                    <a:cubicBezTo>
                      <a:pt x="119712" y="65"/>
                      <a:pt x="119825" y="63"/>
                      <a:pt x="119938" y="57"/>
                    </a:cubicBezTo>
                    <a:cubicBezTo>
                      <a:pt x="121557" y="-19"/>
                      <a:pt x="123175" y="-19"/>
                      <a:pt x="124787" y="57"/>
                    </a:cubicBezTo>
                    <a:cubicBezTo>
                      <a:pt x="124900" y="63"/>
                      <a:pt x="125013" y="65"/>
                      <a:pt x="125126" y="65"/>
                    </a:cubicBezTo>
                    <a:lnTo>
                      <a:pt x="125491" y="65"/>
                    </a:lnTo>
                    <a:cubicBezTo>
                      <a:pt x="130968" y="65"/>
                      <a:pt x="136144" y="1266"/>
                      <a:pt x="140789" y="3412"/>
                    </a:cubicBezTo>
                    <a:cubicBezTo>
                      <a:pt x="140912" y="3469"/>
                      <a:pt x="141036" y="3522"/>
                      <a:pt x="141163" y="3572"/>
                    </a:cubicBezTo>
                    <a:cubicBezTo>
                      <a:pt x="149902" y="7021"/>
                      <a:pt x="157704" y="12897"/>
                      <a:pt x="163450" y="20931"/>
                    </a:cubicBezTo>
                    <a:cubicBezTo>
                      <a:pt x="172108" y="33040"/>
                      <a:pt x="174809" y="48222"/>
                      <a:pt x="171115" y="62347"/>
                    </a:cubicBezTo>
                    <a:lnTo>
                      <a:pt x="139858" y="31509"/>
                    </a:lnTo>
                    <a:cubicBezTo>
                      <a:pt x="138521" y="30190"/>
                      <a:pt x="136719" y="29450"/>
                      <a:pt x="134841" y="29450"/>
                    </a:cubicBezTo>
                    <a:lnTo>
                      <a:pt x="89647" y="29450"/>
                    </a:lnTo>
                    <a:cubicBezTo>
                      <a:pt x="89549" y="29450"/>
                      <a:pt x="89452" y="29452"/>
                      <a:pt x="89355" y="29456"/>
                    </a:cubicBezTo>
                    <a:cubicBezTo>
                      <a:pt x="87901" y="29516"/>
                      <a:pt x="86496" y="30018"/>
                      <a:pt x="85332" y="30900"/>
                    </a:cubicBezTo>
                    <a:lnTo>
                      <a:pt x="67382" y="44500"/>
                    </a:lnTo>
                    <a:cubicBezTo>
                      <a:pt x="66877" y="44883"/>
                      <a:pt x="66343" y="45206"/>
                      <a:pt x="65791" y="45470"/>
                    </a:cubicBezTo>
                    <a:cubicBezTo>
                      <a:pt x="61927" y="47320"/>
                      <a:pt x="57150" y="46278"/>
                      <a:pt x="54449" y="42749"/>
                    </a:cubicBezTo>
                    <a:cubicBezTo>
                      <a:pt x="54065" y="42248"/>
                      <a:pt x="53742" y="41720"/>
                      <a:pt x="53477" y="41174"/>
                    </a:cubicBezTo>
                    <a:cubicBezTo>
                      <a:pt x="51623" y="37353"/>
                      <a:pt x="52655" y="32649"/>
                      <a:pt x="56178" y="29980"/>
                    </a:cubicBezTo>
                    <a:lnTo>
                      <a:pt x="93793" y="1481"/>
                    </a:lnTo>
                    <a:close/>
                    <a:moveTo>
                      <a:pt x="46778" y="106955"/>
                    </a:moveTo>
                    <a:lnTo>
                      <a:pt x="46652" y="107079"/>
                    </a:lnTo>
                    <a:lnTo>
                      <a:pt x="37374" y="116298"/>
                    </a:lnTo>
                    <a:lnTo>
                      <a:pt x="37252" y="116420"/>
                    </a:lnTo>
                    <a:cubicBezTo>
                      <a:pt x="33890" y="119629"/>
                      <a:pt x="28545" y="119588"/>
                      <a:pt x="25233" y="116297"/>
                    </a:cubicBezTo>
                    <a:cubicBezTo>
                      <a:pt x="21880" y="112965"/>
                      <a:pt x="21880" y="107563"/>
                      <a:pt x="25233" y="104230"/>
                    </a:cubicBezTo>
                    <a:lnTo>
                      <a:pt x="34512" y="95012"/>
                    </a:lnTo>
                    <a:cubicBezTo>
                      <a:pt x="37865" y="91679"/>
                      <a:pt x="43303" y="91679"/>
                      <a:pt x="46656" y="95012"/>
                    </a:cubicBezTo>
                    <a:cubicBezTo>
                      <a:pt x="49969" y="98302"/>
                      <a:pt x="50010" y="103615"/>
                      <a:pt x="46778" y="106955"/>
                    </a:cubicBezTo>
                    <a:close/>
                    <a:moveTo>
                      <a:pt x="44009" y="123135"/>
                    </a:moveTo>
                    <a:cubicBezTo>
                      <a:pt x="40778" y="126476"/>
                      <a:pt x="40818" y="131788"/>
                      <a:pt x="44131" y="135078"/>
                    </a:cubicBezTo>
                    <a:cubicBezTo>
                      <a:pt x="47485" y="138411"/>
                      <a:pt x="52922" y="138411"/>
                      <a:pt x="56276" y="135078"/>
                    </a:cubicBezTo>
                    <a:lnTo>
                      <a:pt x="65554" y="125860"/>
                    </a:lnTo>
                    <a:cubicBezTo>
                      <a:pt x="68907" y="122527"/>
                      <a:pt x="68907" y="117125"/>
                      <a:pt x="65554" y="113793"/>
                    </a:cubicBezTo>
                    <a:cubicBezTo>
                      <a:pt x="65140" y="113381"/>
                      <a:pt x="64694" y="113020"/>
                      <a:pt x="64225" y="112711"/>
                    </a:cubicBezTo>
                    <a:cubicBezTo>
                      <a:pt x="60937" y="110542"/>
                      <a:pt x="56477" y="110862"/>
                      <a:pt x="53535" y="113670"/>
                    </a:cubicBezTo>
                    <a:lnTo>
                      <a:pt x="53413" y="113792"/>
                    </a:lnTo>
                    <a:lnTo>
                      <a:pt x="44135" y="123011"/>
                    </a:lnTo>
                    <a:lnTo>
                      <a:pt x="44009" y="123135"/>
                    </a:lnTo>
                    <a:close/>
                    <a:moveTo>
                      <a:pt x="23938" y="80020"/>
                    </a:moveTo>
                    <a:cubicBezTo>
                      <a:pt x="27292" y="83353"/>
                      <a:pt x="27292" y="88756"/>
                      <a:pt x="23938" y="92087"/>
                    </a:cubicBezTo>
                    <a:lnTo>
                      <a:pt x="14660" y="101307"/>
                    </a:lnTo>
                    <a:cubicBezTo>
                      <a:pt x="11307" y="104638"/>
                      <a:pt x="5869" y="104638"/>
                      <a:pt x="2515" y="101307"/>
                    </a:cubicBezTo>
                    <a:cubicBezTo>
                      <a:pt x="-838" y="97974"/>
                      <a:pt x="-838" y="92571"/>
                      <a:pt x="2515" y="89239"/>
                    </a:cubicBezTo>
                    <a:lnTo>
                      <a:pt x="11793" y="80020"/>
                    </a:lnTo>
                    <a:cubicBezTo>
                      <a:pt x="15147" y="76688"/>
                      <a:pt x="20585" y="76688"/>
                      <a:pt x="23938" y="80020"/>
                    </a:cubicBezTo>
                    <a:close/>
                    <a:moveTo>
                      <a:pt x="84456" y="132573"/>
                    </a:moveTo>
                    <a:cubicBezTo>
                      <a:pt x="87810" y="135906"/>
                      <a:pt x="87810" y="141309"/>
                      <a:pt x="84456" y="144641"/>
                    </a:cubicBezTo>
                    <a:lnTo>
                      <a:pt x="75178" y="153860"/>
                    </a:lnTo>
                    <a:cubicBezTo>
                      <a:pt x="74490" y="154543"/>
                      <a:pt x="73715" y="155087"/>
                      <a:pt x="72887" y="155490"/>
                    </a:cubicBezTo>
                    <a:cubicBezTo>
                      <a:pt x="69681" y="157052"/>
                      <a:pt x="65699" y="156508"/>
                      <a:pt x="63033" y="153860"/>
                    </a:cubicBezTo>
                    <a:cubicBezTo>
                      <a:pt x="60367" y="151211"/>
                      <a:pt x="59821" y="147254"/>
                      <a:pt x="61393" y="144069"/>
                    </a:cubicBezTo>
                    <a:lnTo>
                      <a:pt x="61405" y="144044"/>
                    </a:lnTo>
                    <a:cubicBezTo>
                      <a:pt x="61809" y="143232"/>
                      <a:pt x="62352" y="142469"/>
                      <a:pt x="63033" y="141793"/>
                    </a:cubicBezTo>
                    <a:lnTo>
                      <a:pt x="72312" y="132573"/>
                    </a:lnTo>
                    <a:cubicBezTo>
                      <a:pt x="75665" y="129242"/>
                      <a:pt x="81102" y="129242"/>
                      <a:pt x="84456" y="132573"/>
                    </a:cubicBezTo>
                    <a:close/>
                    <a:moveTo>
                      <a:pt x="22446" y="17376"/>
                    </a:moveTo>
                    <a:cubicBezTo>
                      <a:pt x="35739" y="4167"/>
                      <a:pt x="53821" y="-1385"/>
                      <a:pt x="71139" y="720"/>
                    </a:cubicBezTo>
                    <a:lnTo>
                      <a:pt x="47549" y="18592"/>
                    </a:lnTo>
                    <a:cubicBezTo>
                      <a:pt x="37212" y="26424"/>
                      <a:pt x="35221" y="41136"/>
                      <a:pt x="43104" y="51434"/>
                    </a:cubicBezTo>
                    <a:cubicBezTo>
                      <a:pt x="50971" y="61710"/>
                      <a:pt x="65695" y="63703"/>
                      <a:pt x="76010" y="55888"/>
                    </a:cubicBezTo>
                    <a:lnTo>
                      <a:pt x="92047" y="43738"/>
                    </a:lnTo>
                    <a:lnTo>
                      <a:pt x="131911" y="43738"/>
                    </a:lnTo>
                    <a:lnTo>
                      <a:pt x="165309" y="76688"/>
                    </a:lnTo>
                    <a:cubicBezTo>
                      <a:pt x="165415" y="76820"/>
                      <a:pt x="165529" y="76947"/>
                      <a:pt x="165651" y="77069"/>
                    </a:cubicBezTo>
                    <a:lnTo>
                      <a:pt x="176605" y="88023"/>
                    </a:lnTo>
                    <a:cubicBezTo>
                      <a:pt x="181956" y="93374"/>
                      <a:pt x="181956" y="102050"/>
                      <a:pt x="176605" y="107401"/>
                    </a:cubicBezTo>
                    <a:cubicBezTo>
                      <a:pt x="171558" y="112447"/>
                      <a:pt x="163555" y="112735"/>
                      <a:pt x="158172" y="108264"/>
                    </a:cubicBezTo>
                    <a:lnTo>
                      <a:pt x="157255" y="107346"/>
                    </a:lnTo>
                    <a:cubicBezTo>
                      <a:pt x="157075" y="107165"/>
                      <a:pt x="156883" y="107003"/>
                      <a:pt x="156682" y="106857"/>
                    </a:cubicBezTo>
                    <a:lnTo>
                      <a:pt x="146273" y="96448"/>
                    </a:lnTo>
                    <a:cubicBezTo>
                      <a:pt x="144413" y="94588"/>
                      <a:pt x="141397" y="94588"/>
                      <a:pt x="139538" y="96448"/>
                    </a:cubicBezTo>
                    <a:cubicBezTo>
                      <a:pt x="137678" y="98307"/>
                      <a:pt x="137678" y="101323"/>
                      <a:pt x="139538" y="103183"/>
                    </a:cubicBezTo>
                    <a:lnTo>
                      <a:pt x="150491" y="114136"/>
                    </a:lnTo>
                    <a:cubicBezTo>
                      <a:pt x="150887" y="114532"/>
                      <a:pt x="151295" y="114911"/>
                      <a:pt x="151711" y="115273"/>
                    </a:cubicBezTo>
                    <a:lnTo>
                      <a:pt x="152128" y="115690"/>
                    </a:lnTo>
                    <a:cubicBezTo>
                      <a:pt x="155919" y="119481"/>
                      <a:pt x="155919" y="125627"/>
                      <a:pt x="152128" y="129418"/>
                    </a:cubicBezTo>
                    <a:cubicBezTo>
                      <a:pt x="148337" y="133209"/>
                      <a:pt x="142192" y="133209"/>
                      <a:pt x="138401" y="129418"/>
                    </a:cubicBezTo>
                    <a:lnTo>
                      <a:pt x="136792" y="127809"/>
                    </a:lnTo>
                    <a:cubicBezTo>
                      <a:pt x="134933" y="125949"/>
                      <a:pt x="131917" y="125949"/>
                      <a:pt x="130057" y="127809"/>
                    </a:cubicBezTo>
                    <a:cubicBezTo>
                      <a:pt x="129104" y="128762"/>
                      <a:pt x="128639" y="130020"/>
                      <a:pt x="128663" y="131269"/>
                    </a:cubicBezTo>
                    <a:cubicBezTo>
                      <a:pt x="128635" y="132524"/>
                      <a:pt x="129100" y="133787"/>
                      <a:pt x="130057" y="134744"/>
                    </a:cubicBezTo>
                    <a:lnTo>
                      <a:pt x="132181" y="136868"/>
                    </a:lnTo>
                    <a:cubicBezTo>
                      <a:pt x="135687" y="140374"/>
                      <a:pt x="135687" y="146059"/>
                      <a:pt x="132181" y="149565"/>
                    </a:cubicBezTo>
                    <a:cubicBezTo>
                      <a:pt x="128675" y="153071"/>
                      <a:pt x="122990" y="153071"/>
                      <a:pt x="119484" y="149565"/>
                    </a:cubicBezTo>
                    <a:lnTo>
                      <a:pt x="119474" y="149555"/>
                    </a:lnTo>
                    <a:lnTo>
                      <a:pt x="119361" y="149441"/>
                    </a:lnTo>
                    <a:lnTo>
                      <a:pt x="117361" y="147441"/>
                    </a:lnTo>
                    <a:cubicBezTo>
                      <a:pt x="116671" y="146750"/>
                      <a:pt x="115821" y="146316"/>
                      <a:pt x="114930" y="146139"/>
                    </a:cubicBezTo>
                    <a:cubicBezTo>
                      <a:pt x="113422" y="145837"/>
                      <a:pt x="111795" y="146270"/>
                      <a:pt x="110625" y="147441"/>
                    </a:cubicBezTo>
                    <a:cubicBezTo>
                      <a:pt x="108765" y="149300"/>
                      <a:pt x="108765" y="152316"/>
                      <a:pt x="110625" y="154176"/>
                    </a:cubicBezTo>
                    <a:lnTo>
                      <a:pt x="112705" y="156256"/>
                    </a:lnTo>
                    <a:cubicBezTo>
                      <a:pt x="116201" y="159837"/>
                      <a:pt x="116174" y="165573"/>
                      <a:pt x="112626" y="169121"/>
                    </a:cubicBezTo>
                    <a:cubicBezTo>
                      <a:pt x="109116" y="172631"/>
                      <a:pt x="103448" y="172703"/>
                      <a:pt x="99849" y="169283"/>
                    </a:cubicBezTo>
                    <a:lnTo>
                      <a:pt x="86212" y="156323"/>
                    </a:lnTo>
                    <a:lnTo>
                      <a:pt x="91213" y="151355"/>
                    </a:lnTo>
                    <a:cubicBezTo>
                      <a:pt x="98299" y="144314"/>
                      <a:pt x="98299" y="132900"/>
                      <a:pt x="91213" y="125860"/>
                    </a:cubicBezTo>
                    <a:cubicBezTo>
                      <a:pt x="87473" y="122143"/>
                      <a:pt x="82506" y="120389"/>
                      <a:pt x="77609" y="120597"/>
                    </a:cubicBezTo>
                    <a:cubicBezTo>
                      <a:pt x="77816" y="115729"/>
                      <a:pt x="76050" y="110795"/>
                      <a:pt x="72311" y="107079"/>
                    </a:cubicBezTo>
                    <a:cubicBezTo>
                      <a:pt x="68572" y="103364"/>
                      <a:pt x="63608" y="101610"/>
                      <a:pt x="58711" y="101815"/>
                    </a:cubicBezTo>
                    <a:cubicBezTo>
                      <a:pt x="58919" y="96949"/>
                      <a:pt x="57153" y="92014"/>
                      <a:pt x="53413" y="88298"/>
                    </a:cubicBezTo>
                    <a:cubicBezTo>
                      <a:pt x="48654" y="83569"/>
                      <a:pt x="41910" y="82017"/>
                      <a:pt x="35847" y="83640"/>
                    </a:cubicBezTo>
                    <a:cubicBezTo>
                      <a:pt x="35336" y="79861"/>
                      <a:pt x="33618" y="76211"/>
                      <a:pt x="30695" y="73307"/>
                    </a:cubicBezTo>
                    <a:cubicBezTo>
                      <a:pt x="24157" y="66810"/>
                      <a:pt x="13870" y="66309"/>
                      <a:pt x="6753" y="71802"/>
                    </a:cubicBezTo>
                    <a:cubicBezTo>
                      <a:pt x="2354" y="52851"/>
                      <a:pt x="7585" y="32141"/>
                      <a:pt x="22446" y="17376"/>
                    </a:cubicBezTo>
                    <a:close/>
                  </a:path>
                </a:pathLst>
              </a:custGeom>
              <a:solidFill>
                <a:srgbClr val="0078D3"/>
              </a:solidFill>
              <a:ln w="10795" cap="flat" cmpd="sng" algn="ctr">
                <a:noFill/>
                <a:prstDash val="solid"/>
              </a:ln>
              <a:effectLst>
                <a:outerShdw blurRad="63500" dist="63500" dir="2700000" algn="t" rotWithShape="0">
                  <a:srgbClr val="737373">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18" name="Text Placeholder 5">
                <a:extLst>
                  <a:ext uri="{FF2B5EF4-FFF2-40B4-BE49-F238E27FC236}">
                    <a16:creationId xmlns:a16="http://schemas.microsoft.com/office/drawing/2014/main" id="{7C025FA6-2D33-96E5-92EF-B303FF21DA7C}"/>
                  </a:ext>
                </a:extLst>
              </p:cNvPr>
              <p:cNvSpPr txBox="1">
                <a:spLocks/>
              </p:cNvSpPr>
              <p:nvPr/>
            </p:nvSpPr>
            <p:spPr>
              <a:xfrm>
                <a:off x="2316180" y="2066392"/>
                <a:ext cx="2854916" cy="502246"/>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Tx/>
                  <a:buNone/>
                  <a:tabLst/>
                  <a:defRPr/>
                </a:pPr>
                <a:r>
                  <a:rPr kumimoji="0" lang="en-US" sz="3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Publishers</a:t>
                </a:r>
              </a:p>
            </p:txBody>
          </p:sp>
        </p:grpSp>
        <p:sp>
          <p:nvSpPr>
            <p:cNvPr id="7" name="Text Placeholder 5">
              <a:extLst>
                <a:ext uri="{FF2B5EF4-FFF2-40B4-BE49-F238E27FC236}">
                  <a16:creationId xmlns:a16="http://schemas.microsoft.com/office/drawing/2014/main" id="{F8460CB7-C8AC-B640-02E2-2A396BF8004F}"/>
                </a:ext>
              </a:extLst>
            </p:cNvPr>
            <p:cNvSpPr txBox="1">
              <a:spLocks/>
            </p:cNvSpPr>
            <p:nvPr/>
          </p:nvSpPr>
          <p:spPr>
            <a:xfrm>
              <a:off x="1188038" y="2732174"/>
              <a:ext cx="5111200" cy="565027"/>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Easy and reusable packaging, </a:t>
              </a:r>
              <a:b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CI/CD pipeline integration </a:t>
              </a:r>
            </a:p>
          </p:txBody>
        </p:sp>
        <p:grpSp>
          <p:nvGrpSpPr>
            <p:cNvPr id="8" name="Group 7">
              <a:extLst>
                <a:ext uri="{FF2B5EF4-FFF2-40B4-BE49-F238E27FC236}">
                  <a16:creationId xmlns:a16="http://schemas.microsoft.com/office/drawing/2014/main" id="{7E56D20F-B314-1B0C-7072-E05994F70707}"/>
                </a:ext>
              </a:extLst>
            </p:cNvPr>
            <p:cNvGrpSpPr/>
            <p:nvPr/>
          </p:nvGrpSpPr>
          <p:grpSpPr>
            <a:xfrm>
              <a:off x="1188038" y="3425946"/>
              <a:ext cx="5111200" cy="690130"/>
              <a:chOff x="1188038" y="3425946"/>
              <a:chExt cx="5111200" cy="690130"/>
            </a:xfrm>
          </p:grpSpPr>
          <p:sp>
            <p:nvSpPr>
              <p:cNvPr id="15" name="Text Placeholder 5">
                <a:extLst>
                  <a:ext uri="{FF2B5EF4-FFF2-40B4-BE49-F238E27FC236}">
                    <a16:creationId xmlns:a16="http://schemas.microsoft.com/office/drawing/2014/main" id="{E0643A71-EFC2-B8B5-DFF3-304D4B13363E}"/>
                  </a:ext>
                </a:extLst>
              </p:cNvPr>
              <p:cNvSpPr txBox="1">
                <a:spLocks/>
              </p:cNvSpPr>
              <p:nvPr/>
            </p:nvSpPr>
            <p:spPr>
              <a:xfrm>
                <a:off x="1188038" y="3551049"/>
                <a:ext cx="5111200" cy="565027"/>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Security scans and </a:t>
                </a:r>
                <a:b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b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vulnerability/validation checks</a:t>
                </a:r>
              </a:p>
            </p:txBody>
          </p:sp>
          <p:cxnSp>
            <p:nvCxnSpPr>
              <p:cNvPr id="16" name="Straight Connector 15">
                <a:extLst>
                  <a:ext uri="{FF2B5EF4-FFF2-40B4-BE49-F238E27FC236}">
                    <a16:creationId xmlns:a16="http://schemas.microsoft.com/office/drawing/2014/main" id="{64ABDED4-FC9E-B7A1-1BDF-6B0C476B87AA}"/>
                  </a:ext>
                  <a:ext uri="{C183D7F6-B498-43B3-948B-1728B52AA6E4}">
                    <adec:decorative xmlns:adec="http://schemas.microsoft.com/office/drawing/2017/decorative" val="1"/>
                  </a:ext>
                </a:extLst>
              </p:cNvPr>
              <p:cNvCxnSpPr>
                <a:cxnSpLocks/>
              </p:cNvCxnSpPr>
              <p:nvPr/>
            </p:nvCxnSpPr>
            <p:spPr>
              <a:xfrm>
                <a:off x="2220419" y="3425946"/>
                <a:ext cx="3046437" cy="0"/>
              </a:xfrm>
              <a:prstGeom prst="line">
                <a:avLst/>
              </a:prstGeom>
              <a:noFill/>
              <a:ln w="6350" cap="rnd" cmpd="sng" algn="ctr">
                <a:solidFill>
                  <a:srgbClr val="737373"/>
                </a:solidFill>
                <a:prstDash val="solid"/>
                <a:headEnd type="none" w="lg" len="med"/>
                <a:tailEnd type="none" w="lg" len="med"/>
              </a:ln>
              <a:effectLst/>
            </p:spPr>
          </p:cxnSp>
        </p:grpSp>
        <p:grpSp>
          <p:nvGrpSpPr>
            <p:cNvPr id="9" name="Group 8">
              <a:extLst>
                <a:ext uri="{FF2B5EF4-FFF2-40B4-BE49-F238E27FC236}">
                  <a16:creationId xmlns:a16="http://schemas.microsoft.com/office/drawing/2014/main" id="{5CFA239C-00DD-9351-5BED-9237CB4F1A0D}"/>
                </a:ext>
              </a:extLst>
            </p:cNvPr>
            <p:cNvGrpSpPr/>
            <p:nvPr/>
          </p:nvGrpSpPr>
          <p:grpSpPr>
            <a:xfrm>
              <a:off x="1188038" y="4229311"/>
              <a:ext cx="5111200" cy="423127"/>
              <a:chOff x="1188038" y="4229311"/>
              <a:chExt cx="5111200" cy="423127"/>
            </a:xfrm>
          </p:grpSpPr>
          <p:sp>
            <p:nvSpPr>
              <p:cNvPr id="13" name="Text Placeholder 5">
                <a:extLst>
                  <a:ext uri="{FF2B5EF4-FFF2-40B4-BE49-F238E27FC236}">
                    <a16:creationId xmlns:a16="http://schemas.microsoft.com/office/drawing/2014/main" id="{1D1B0A71-F23A-9EEE-3CC1-A8222F544F6F}"/>
                  </a:ext>
                </a:extLst>
              </p:cNvPr>
              <p:cNvSpPr txBox="1">
                <a:spLocks/>
              </p:cNvSpPr>
              <p:nvPr/>
            </p:nvSpPr>
            <p:spPr>
              <a:xfrm>
                <a:off x="1188038" y="4369925"/>
                <a:ext cx="5111200" cy="282513"/>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Publish offers quickly</a:t>
                </a:r>
              </a:p>
            </p:txBody>
          </p:sp>
          <p:cxnSp>
            <p:nvCxnSpPr>
              <p:cNvPr id="14" name="Straight Connector 13">
                <a:extLst>
                  <a:ext uri="{FF2B5EF4-FFF2-40B4-BE49-F238E27FC236}">
                    <a16:creationId xmlns:a16="http://schemas.microsoft.com/office/drawing/2014/main" id="{2A05D3E0-3521-BA90-B46C-1C4D1E755737}"/>
                  </a:ext>
                  <a:ext uri="{C183D7F6-B498-43B3-948B-1728B52AA6E4}">
                    <adec:decorative xmlns:adec="http://schemas.microsoft.com/office/drawing/2017/decorative" val="1"/>
                  </a:ext>
                </a:extLst>
              </p:cNvPr>
              <p:cNvCxnSpPr>
                <a:cxnSpLocks/>
              </p:cNvCxnSpPr>
              <p:nvPr/>
            </p:nvCxnSpPr>
            <p:spPr>
              <a:xfrm>
                <a:off x="2220419" y="4229311"/>
                <a:ext cx="3046437" cy="0"/>
              </a:xfrm>
              <a:prstGeom prst="line">
                <a:avLst/>
              </a:prstGeom>
              <a:noFill/>
              <a:ln w="6350" cap="rnd" cmpd="sng" algn="ctr">
                <a:solidFill>
                  <a:srgbClr val="737373"/>
                </a:solidFill>
                <a:prstDash val="solid"/>
                <a:headEnd type="none" w="lg" len="med"/>
                <a:tailEnd type="none" w="lg" len="med"/>
              </a:ln>
              <a:effectLst/>
            </p:spPr>
          </p:cxnSp>
        </p:grpSp>
        <p:grpSp>
          <p:nvGrpSpPr>
            <p:cNvPr id="10" name="Group 9">
              <a:extLst>
                <a:ext uri="{FF2B5EF4-FFF2-40B4-BE49-F238E27FC236}">
                  <a16:creationId xmlns:a16="http://schemas.microsoft.com/office/drawing/2014/main" id="{28D8A134-208D-C0A1-B0FF-F09EE45F31AE}"/>
                </a:ext>
              </a:extLst>
            </p:cNvPr>
            <p:cNvGrpSpPr/>
            <p:nvPr/>
          </p:nvGrpSpPr>
          <p:grpSpPr>
            <a:xfrm>
              <a:off x="1188038" y="4808655"/>
              <a:ext cx="5111200" cy="380146"/>
              <a:chOff x="1188038" y="4808655"/>
              <a:chExt cx="5111200" cy="380146"/>
            </a:xfrm>
          </p:grpSpPr>
          <p:sp>
            <p:nvSpPr>
              <p:cNvPr id="11" name="Text Placeholder 5">
                <a:extLst>
                  <a:ext uri="{FF2B5EF4-FFF2-40B4-BE49-F238E27FC236}">
                    <a16:creationId xmlns:a16="http://schemas.microsoft.com/office/drawing/2014/main" id="{C3D61F3C-47CF-FA88-4BA4-6F46AD6AB699}"/>
                  </a:ext>
                </a:extLst>
              </p:cNvPr>
              <p:cNvSpPr txBox="1">
                <a:spLocks/>
              </p:cNvSpPr>
              <p:nvPr/>
            </p:nvSpPr>
            <p:spPr>
              <a:xfrm>
                <a:off x="1188038" y="4906288"/>
                <a:ext cx="5111200" cy="282513"/>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Transactable offers </a:t>
                </a:r>
              </a:p>
            </p:txBody>
          </p:sp>
          <p:cxnSp>
            <p:nvCxnSpPr>
              <p:cNvPr id="12" name="Straight Connector 11">
                <a:extLst>
                  <a:ext uri="{FF2B5EF4-FFF2-40B4-BE49-F238E27FC236}">
                    <a16:creationId xmlns:a16="http://schemas.microsoft.com/office/drawing/2014/main" id="{CA78B049-806E-7E0F-C1CE-F842640761F4}"/>
                  </a:ext>
                  <a:ext uri="{C183D7F6-B498-43B3-948B-1728B52AA6E4}">
                    <adec:decorative xmlns:adec="http://schemas.microsoft.com/office/drawing/2017/decorative" val="1"/>
                  </a:ext>
                </a:extLst>
              </p:cNvPr>
              <p:cNvCxnSpPr>
                <a:cxnSpLocks/>
              </p:cNvCxnSpPr>
              <p:nvPr/>
            </p:nvCxnSpPr>
            <p:spPr>
              <a:xfrm>
                <a:off x="2220419" y="4808655"/>
                <a:ext cx="3046437" cy="0"/>
              </a:xfrm>
              <a:prstGeom prst="line">
                <a:avLst/>
              </a:prstGeom>
              <a:noFill/>
              <a:ln w="6350" cap="rnd" cmpd="sng" algn="ctr">
                <a:solidFill>
                  <a:srgbClr val="737373"/>
                </a:solidFill>
                <a:prstDash val="solid"/>
                <a:headEnd type="none" w="lg" len="med"/>
                <a:tailEnd type="none" w="lg" len="med"/>
              </a:ln>
              <a:effectLst/>
            </p:spPr>
          </p:cxnSp>
        </p:grpSp>
      </p:grpSp>
      <p:grpSp>
        <p:nvGrpSpPr>
          <p:cNvPr id="19" name="Group 18">
            <a:extLst>
              <a:ext uri="{FF2B5EF4-FFF2-40B4-BE49-F238E27FC236}">
                <a16:creationId xmlns:a16="http://schemas.microsoft.com/office/drawing/2014/main" id="{CF6C1DE4-172C-39B3-1E83-7E361B710F69}"/>
              </a:ext>
            </a:extLst>
          </p:cNvPr>
          <p:cNvGrpSpPr/>
          <p:nvPr/>
        </p:nvGrpSpPr>
        <p:grpSpPr>
          <a:xfrm>
            <a:off x="6764135" y="1464971"/>
            <a:ext cx="3336164" cy="3547212"/>
            <a:chOff x="6899769" y="1493850"/>
            <a:chExt cx="3403061" cy="3618341"/>
          </a:xfrm>
        </p:grpSpPr>
        <p:sp>
          <p:nvSpPr>
            <p:cNvPr id="20" name="Text Placeholder 5">
              <a:extLst>
                <a:ext uri="{FF2B5EF4-FFF2-40B4-BE49-F238E27FC236}">
                  <a16:creationId xmlns:a16="http://schemas.microsoft.com/office/drawing/2014/main" id="{42B0A2F7-9281-0654-D0CF-11530AA81891}"/>
                </a:ext>
              </a:extLst>
            </p:cNvPr>
            <p:cNvSpPr txBox="1">
              <a:spLocks/>
            </p:cNvSpPr>
            <p:nvPr/>
          </p:nvSpPr>
          <p:spPr>
            <a:xfrm>
              <a:off x="6899769" y="2873431"/>
              <a:ext cx="3403061" cy="282513"/>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Self-serve from marketplace </a:t>
              </a:r>
            </a:p>
          </p:txBody>
        </p:sp>
        <p:grpSp>
          <p:nvGrpSpPr>
            <p:cNvPr id="21" name="Group 20">
              <a:extLst>
                <a:ext uri="{FF2B5EF4-FFF2-40B4-BE49-F238E27FC236}">
                  <a16:creationId xmlns:a16="http://schemas.microsoft.com/office/drawing/2014/main" id="{528701A7-90C1-ECAD-A5F8-146F70F94CFC}"/>
                </a:ext>
              </a:extLst>
            </p:cNvPr>
            <p:cNvGrpSpPr/>
            <p:nvPr/>
          </p:nvGrpSpPr>
          <p:grpSpPr>
            <a:xfrm>
              <a:off x="7208033" y="1493850"/>
              <a:ext cx="2854915" cy="1074788"/>
              <a:chOff x="7208033" y="1493850"/>
              <a:chExt cx="2854915" cy="1074788"/>
            </a:xfrm>
          </p:grpSpPr>
          <p:sp>
            <p:nvSpPr>
              <p:cNvPr id="31" name="Text Placeholder 5">
                <a:extLst>
                  <a:ext uri="{FF2B5EF4-FFF2-40B4-BE49-F238E27FC236}">
                    <a16:creationId xmlns:a16="http://schemas.microsoft.com/office/drawing/2014/main" id="{50C6EBE9-83A6-B4D2-21AB-467B3FCCA6BF}"/>
                  </a:ext>
                </a:extLst>
              </p:cNvPr>
              <p:cNvSpPr txBox="1">
                <a:spLocks/>
              </p:cNvSpPr>
              <p:nvPr/>
            </p:nvSpPr>
            <p:spPr>
              <a:xfrm>
                <a:off x="7208033" y="2066392"/>
                <a:ext cx="2854915" cy="502246"/>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ct val="20000"/>
                  </a:spcBef>
                  <a:spcAft>
                    <a:spcPts val="0"/>
                  </a:spcAft>
                  <a:buClrTx/>
                  <a:buSzPct val="90000"/>
                  <a:buFontTx/>
                  <a:buNone/>
                  <a:tabLst/>
                  <a:defRPr/>
                </a:pPr>
                <a:r>
                  <a:rPr kumimoji="0" lang="en-US" sz="32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Customers</a:t>
                </a:r>
              </a:p>
            </p:txBody>
          </p:sp>
          <p:sp>
            <p:nvSpPr>
              <p:cNvPr id="32" name="Graphic 8">
                <a:extLst>
                  <a:ext uri="{FF2B5EF4-FFF2-40B4-BE49-F238E27FC236}">
                    <a16:creationId xmlns:a16="http://schemas.microsoft.com/office/drawing/2014/main" id="{F1B84B49-1D69-7789-559F-7E1D785E6896}"/>
                  </a:ext>
                </a:extLst>
              </p:cNvPr>
              <p:cNvSpPr/>
              <p:nvPr/>
            </p:nvSpPr>
            <p:spPr>
              <a:xfrm>
                <a:off x="8388795" y="1493850"/>
                <a:ext cx="493390" cy="518065"/>
              </a:xfrm>
              <a:custGeom>
                <a:avLst/>
                <a:gdLst>
                  <a:gd name="connsiteX0" fmla="*/ 76163 w 190462"/>
                  <a:gd name="connsiteY0" fmla="*/ 147600 h 199987"/>
                  <a:gd name="connsiteX1" fmla="*/ 85900 w 190462"/>
                  <a:gd name="connsiteY1" fmla="*/ 114255 h 199987"/>
                  <a:gd name="connsiteX2" fmla="*/ 21420 w 190462"/>
                  <a:gd name="connsiteY2" fmla="*/ 114255 h 199987"/>
                  <a:gd name="connsiteX3" fmla="*/ 0 w 190462"/>
                  <a:gd name="connsiteY3" fmla="*/ 135676 h 199987"/>
                  <a:gd name="connsiteX4" fmla="*/ 0 w 190462"/>
                  <a:gd name="connsiteY4" fmla="*/ 144439 h 199987"/>
                  <a:gd name="connsiteX5" fmla="*/ 4861 w 190462"/>
                  <a:gd name="connsiteY5" fmla="*/ 159639 h 199987"/>
                  <a:gd name="connsiteX6" fmla="*/ 76167 w 190462"/>
                  <a:gd name="connsiteY6" fmla="*/ 190467 h 199987"/>
                  <a:gd name="connsiteX7" fmla="*/ 92515 w 190462"/>
                  <a:gd name="connsiteY7" fmla="*/ 189524 h 199987"/>
                  <a:gd name="connsiteX8" fmla="*/ 76163 w 190462"/>
                  <a:gd name="connsiteY8" fmla="*/ 147600 h 199987"/>
                  <a:gd name="connsiteX9" fmla="*/ 76167 w 190462"/>
                  <a:gd name="connsiteY9" fmla="*/ 0 h 199987"/>
                  <a:gd name="connsiteX10" fmla="*/ 123792 w 190462"/>
                  <a:gd name="connsiteY10" fmla="*/ 47625 h 199987"/>
                  <a:gd name="connsiteX11" fmla="*/ 76167 w 190462"/>
                  <a:gd name="connsiteY11" fmla="*/ 95250 h 199987"/>
                  <a:gd name="connsiteX12" fmla="*/ 28541 w 190462"/>
                  <a:gd name="connsiteY12" fmla="*/ 47625 h 199987"/>
                  <a:gd name="connsiteX13" fmla="*/ 76167 w 190462"/>
                  <a:gd name="connsiteY13" fmla="*/ 0 h 199987"/>
                  <a:gd name="connsiteX14" fmla="*/ 190463 w 190462"/>
                  <a:gd name="connsiteY14" fmla="*/ 147600 h 199987"/>
                  <a:gd name="connsiteX15" fmla="*/ 138075 w 190462"/>
                  <a:gd name="connsiteY15" fmla="*/ 199988 h 199987"/>
                  <a:gd name="connsiteX16" fmla="*/ 85688 w 190462"/>
                  <a:gd name="connsiteY16" fmla="*/ 147600 h 199987"/>
                  <a:gd name="connsiteX17" fmla="*/ 138075 w 190462"/>
                  <a:gd name="connsiteY17" fmla="*/ 95213 h 199987"/>
                  <a:gd name="connsiteX18" fmla="*/ 190463 w 190462"/>
                  <a:gd name="connsiteY18" fmla="*/ 147600 h 199987"/>
                  <a:gd name="connsiteX19" fmla="*/ 143365 w 190462"/>
                  <a:gd name="connsiteY19" fmla="*/ 118269 h 199987"/>
                  <a:gd name="connsiteX20" fmla="*/ 132785 w 190462"/>
                  <a:gd name="connsiteY20" fmla="*/ 118269 h 199987"/>
                  <a:gd name="connsiteX21" fmla="*/ 127480 w 190462"/>
                  <a:gd name="connsiteY21" fmla="*/ 135291 h 199987"/>
                  <a:gd name="connsiteX22" fmla="*/ 110311 w 190462"/>
                  <a:gd name="connsiteY22" fmla="*/ 135291 h 199987"/>
                  <a:gd name="connsiteX23" fmla="*/ 107041 w 190462"/>
                  <a:gd name="connsiteY23" fmla="*/ 145780 h 199987"/>
                  <a:gd name="connsiteX24" fmla="*/ 120931 w 190462"/>
                  <a:gd name="connsiteY24" fmla="*/ 156300 h 199987"/>
                  <a:gd name="connsiteX25" fmla="*/ 115626 w 190462"/>
                  <a:gd name="connsiteY25" fmla="*/ 173322 h 199987"/>
                  <a:gd name="connsiteX26" fmla="*/ 124185 w 190462"/>
                  <a:gd name="connsiteY26" fmla="*/ 179804 h 199987"/>
                  <a:gd name="connsiteX27" fmla="*/ 138075 w 190462"/>
                  <a:gd name="connsiteY27" fmla="*/ 169285 h 199987"/>
                  <a:gd name="connsiteX28" fmla="*/ 151966 w 190462"/>
                  <a:gd name="connsiteY28" fmla="*/ 179804 h 199987"/>
                  <a:gd name="connsiteX29" fmla="*/ 160525 w 190462"/>
                  <a:gd name="connsiteY29" fmla="*/ 173322 h 199987"/>
                  <a:gd name="connsiteX30" fmla="*/ 155219 w 190462"/>
                  <a:gd name="connsiteY30" fmla="*/ 156300 h 199987"/>
                  <a:gd name="connsiteX31" fmla="*/ 169110 w 190462"/>
                  <a:gd name="connsiteY31" fmla="*/ 145780 h 199987"/>
                  <a:gd name="connsiteX32" fmla="*/ 165840 w 190462"/>
                  <a:gd name="connsiteY32" fmla="*/ 135291 h 199987"/>
                  <a:gd name="connsiteX33" fmla="*/ 148671 w 190462"/>
                  <a:gd name="connsiteY33" fmla="*/ 135291 h 199987"/>
                  <a:gd name="connsiteX34" fmla="*/ 143365 w 190462"/>
                  <a:gd name="connsiteY34" fmla="*/ 118269 h 199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0462" h="199987">
                    <a:moveTo>
                      <a:pt x="76163" y="147600"/>
                    </a:moveTo>
                    <a:cubicBezTo>
                      <a:pt x="76163" y="135323"/>
                      <a:pt x="79737" y="123880"/>
                      <a:pt x="85900" y="114255"/>
                    </a:cubicBezTo>
                    <a:lnTo>
                      <a:pt x="21420" y="114255"/>
                    </a:lnTo>
                    <a:cubicBezTo>
                      <a:pt x="9590" y="114255"/>
                      <a:pt x="0" y="123846"/>
                      <a:pt x="0" y="135676"/>
                    </a:cubicBezTo>
                    <a:lnTo>
                      <a:pt x="0" y="144439"/>
                    </a:lnTo>
                    <a:cubicBezTo>
                      <a:pt x="0" y="149887"/>
                      <a:pt x="1699" y="155201"/>
                      <a:pt x="4861" y="159639"/>
                    </a:cubicBezTo>
                    <a:cubicBezTo>
                      <a:pt x="19550" y="180254"/>
                      <a:pt x="43582" y="190467"/>
                      <a:pt x="76167" y="190467"/>
                    </a:cubicBezTo>
                    <a:cubicBezTo>
                      <a:pt x="81880" y="190467"/>
                      <a:pt x="87331" y="190152"/>
                      <a:pt x="92515" y="189524"/>
                    </a:cubicBezTo>
                    <a:cubicBezTo>
                      <a:pt x="82363" y="178496"/>
                      <a:pt x="76163" y="163772"/>
                      <a:pt x="76163" y="147600"/>
                    </a:cubicBezTo>
                    <a:close/>
                    <a:moveTo>
                      <a:pt x="76167" y="0"/>
                    </a:moveTo>
                    <a:cubicBezTo>
                      <a:pt x="102469" y="0"/>
                      <a:pt x="123792" y="21322"/>
                      <a:pt x="123792" y="47625"/>
                    </a:cubicBezTo>
                    <a:cubicBezTo>
                      <a:pt x="123792" y="73928"/>
                      <a:pt x="102469" y="95250"/>
                      <a:pt x="76167" y="95250"/>
                    </a:cubicBezTo>
                    <a:cubicBezTo>
                      <a:pt x="49864" y="95250"/>
                      <a:pt x="28541" y="73928"/>
                      <a:pt x="28541" y="47625"/>
                    </a:cubicBezTo>
                    <a:cubicBezTo>
                      <a:pt x="28541" y="21322"/>
                      <a:pt x="49864" y="0"/>
                      <a:pt x="76167" y="0"/>
                    </a:cubicBezTo>
                    <a:close/>
                    <a:moveTo>
                      <a:pt x="190463" y="147600"/>
                    </a:moveTo>
                    <a:cubicBezTo>
                      <a:pt x="190463" y="176533"/>
                      <a:pt x="167008" y="199988"/>
                      <a:pt x="138075" y="199988"/>
                    </a:cubicBezTo>
                    <a:cubicBezTo>
                      <a:pt x="109142" y="199988"/>
                      <a:pt x="85688" y="176533"/>
                      <a:pt x="85688" y="147600"/>
                    </a:cubicBezTo>
                    <a:cubicBezTo>
                      <a:pt x="85688" y="118667"/>
                      <a:pt x="109142" y="95213"/>
                      <a:pt x="138075" y="95213"/>
                    </a:cubicBezTo>
                    <a:cubicBezTo>
                      <a:pt x="167008" y="95213"/>
                      <a:pt x="190463" y="118667"/>
                      <a:pt x="190463" y="147600"/>
                    </a:cubicBezTo>
                    <a:close/>
                    <a:moveTo>
                      <a:pt x="143365" y="118269"/>
                    </a:moveTo>
                    <a:cubicBezTo>
                      <a:pt x="141700" y="112927"/>
                      <a:pt x="134450" y="112927"/>
                      <a:pt x="132785" y="118269"/>
                    </a:cubicBezTo>
                    <a:lnTo>
                      <a:pt x="127480" y="135291"/>
                    </a:lnTo>
                    <a:lnTo>
                      <a:pt x="110311" y="135291"/>
                    </a:lnTo>
                    <a:cubicBezTo>
                      <a:pt x="104923" y="135291"/>
                      <a:pt x="102682" y="142479"/>
                      <a:pt x="107041" y="145780"/>
                    </a:cubicBezTo>
                    <a:lnTo>
                      <a:pt x="120931" y="156300"/>
                    </a:lnTo>
                    <a:lnTo>
                      <a:pt x="115626" y="173322"/>
                    </a:lnTo>
                    <a:cubicBezTo>
                      <a:pt x="113961" y="178663"/>
                      <a:pt x="119825" y="183106"/>
                      <a:pt x="124185" y="179804"/>
                    </a:cubicBezTo>
                    <a:lnTo>
                      <a:pt x="138075" y="169285"/>
                    </a:lnTo>
                    <a:lnTo>
                      <a:pt x="151966" y="179804"/>
                    </a:lnTo>
                    <a:cubicBezTo>
                      <a:pt x="156325" y="183106"/>
                      <a:pt x="162190" y="178663"/>
                      <a:pt x="160525" y="173322"/>
                    </a:cubicBezTo>
                    <a:lnTo>
                      <a:pt x="155219" y="156300"/>
                    </a:lnTo>
                    <a:lnTo>
                      <a:pt x="169110" y="145780"/>
                    </a:lnTo>
                    <a:cubicBezTo>
                      <a:pt x="173468" y="142479"/>
                      <a:pt x="171228" y="135291"/>
                      <a:pt x="165840" y="135291"/>
                    </a:cubicBezTo>
                    <a:lnTo>
                      <a:pt x="148671" y="135291"/>
                    </a:lnTo>
                    <a:lnTo>
                      <a:pt x="143365" y="118269"/>
                    </a:lnTo>
                    <a:close/>
                  </a:path>
                </a:pathLst>
              </a:custGeom>
              <a:solidFill>
                <a:srgbClr val="0078D3"/>
              </a:solidFill>
              <a:ln w="10795" cap="flat" cmpd="sng" algn="ctr">
                <a:noFill/>
                <a:prstDash val="solid"/>
              </a:ln>
              <a:effectLst>
                <a:outerShdw blurRad="63500" dist="63500" dir="2700000" algn="t" rotWithShape="0">
                  <a:srgbClr val="737373">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22" name="Group 21">
              <a:extLst>
                <a:ext uri="{FF2B5EF4-FFF2-40B4-BE49-F238E27FC236}">
                  <a16:creationId xmlns:a16="http://schemas.microsoft.com/office/drawing/2014/main" id="{EF0044AA-ED22-259B-8A84-CFDC4B1217C8}"/>
                </a:ext>
              </a:extLst>
            </p:cNvPr>
            <p:cNvGrpSpPr/>
            <p:nvPr/>
          </p:nvGrpSpPr>
          <p:grpSpPr>
            <a:xfrm>
              <a:off x="7078080" y="3340729"/>
              <a:ext cx="3080629" cy="467298"/>
              <a:chOff x="7078080" y="3340729"/>
              <a:chExt cx="3080629" cy="467298"/>
            </a:xfrm>
          </p:grpSpPr>
          <p:sp>
            <p:nvSpPr>
              <p:cNvPr id="29" name="Text Placeholder 5">
                <a:extLst>
                  <a:ext uri="{FF2B5EF4-FFF2-40B4-BE49-F238E27FC236}">
                    <a16:creationId xmlns:a16="http://schemas.microsoft.com/office/drawing/2014/main" id="{599E0B84-6642-86BA-790B-D8EABA12A412}"/>
                  </a:ext>
                </a:extLst>
              </p:cNvPr>
              <p:cNvSpPr txBox="1">
                <a:spLocks/>
              </p:cNvSpPr>
              <p:nvPr/>
            </p:nvSpPr>
            <p:spPr>
              <a:xfrm>
                <a:off x="7078080" y="3525514"/>
                <a:ext cx="3046437" cy="282513"/>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One-click deployments</a:t>
                </a:r>
              </a:p>
            </p:txBody>
          </p:sp>
          <p:cxnSp>
            <p:nvCxnSpPr>
              <p:cNvPr id="30" name="Straight Connector 29">
                <a:extLst>
                  <a:ext uri="{FF2B5EF4-FFF2-40B4-BE49-F238E27FC236}">
                    <a16:creationId xmlns:a16="http://schemas.microsoft.com/office/drawing/2014/main" id="{03019670-9631-28DD-D4B1-D0AD98EBE2FB}"/>
                  </a:ext>
                  <a:ext uri="{C183D7F6-B498-43B3-948B-1728B52AA6E4}">
                    <adec:decorative xmlns:adec="http://schemas.microsoft.com/office/drawing/2017/decorative" val="1"/>
                  </a:ext>
                </a:extLst>
              </p:cNvPr>
              <p:cNvCxnSpPr>
                <a:cxnSpLocks/>
              </p:cNvCxnSpPr>
              <p:nvPr/>
            </p:nvCxnSpPr>
            <p:spPr>
              <a:xfrm>
                <a:off x="7112272" y="3340729"/>
                <a:ext cx="3046437" cy="0"/>
              </a:xfrm>
              <a:prstGeom prst="line">
                <a:avLst/>
              </a:prstGeom>
              <a:noFill/>
              <a:ln w="6350" cap="rnd" cmpd="sng" algn="ctr">
                <a:solidFill>
                  <a:srgbClr val="737373"/>
                </a:solidFill>
                <a:prstDash val="solid"/>
                <a:headEnd type="none" w="lg" len="med"/>
                <a:tailEnd type="none" w="lg" len="med"/>
              </a:ln>
              <a:effectLst/>
            </p:spPr>
          </p:cxnSp>
        </p:grpSp>
        <p:grpSp>
          <p:nvGrpSpPr>
            <p:cNvPr id="23" name="Group 22">
              <a:extLst>
                <a:ext uri="{FF2B5EF4-FFF2-40B4-BE49-F238E27FC236}">
                  <a16:creationId xmlns:a16="http://schemas.microsoft.com/office/drawing/2014/main" id="{64246318-6B1B-FD11-BD15-61234C6CF02C}"/>
                </a:ext>
              </a:extLst>
            </p:cNvPr>
            <p:cNvGrpSpPr/>
            <p:nvPr/>
          </p:nvGrpSpPr>
          <p:grpSpPr>
            <a:xfrm>
              <a:off x="6899769" y="3992812"/>
              <a:ext cx="3403061" cy="467298"/>
              <a:chOff x="6899769" y="3992812"/>
              <a:chExt cx="3403061" cy="467298"/>
            </a:xfrm>
          </p:grpSpPr>
          <p:sp>
            <p:nvSpPr>
              <p:cNvPr id="27" name="Text Placeholder 5">
                <a:extLst>
                  <a:ext uri="{FF2B5EF4-FFF2-40B4-BE49-F238E27FC236}">
                    <a16:creationId xmlns:a16="http://schemas.microsoft.com/office/drawing/2014/main" id="{470A9574-49DF-6E5B-45AB-8CAAE8E76078}"/>
                  </a:ext>
                </a:extLst>
              </p:cNvPr>
              <p:cNvSpPr txBox="1">
                <a:spLocks/>
              </p:cNvSpPr>
              <p:nvPr/>
            </p:nvSpPr>
            <p:spPr>
              <a:xfrm>
                <a:off x="6899769" y="4177597"/>
                <a:ext cx="3403061" cy="282513"/>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Usage and billing </a:t>
                </a:r>
              </a:p>
            </p:txBody>
          </p:sp>
          <p:cxnSp>
            <p:nvCxnSpPr>
              <p:cNvPr id="28" name="Straight Connector 27">
                <a:extLst>
                  <a:ext uri="{FF2B5EF4-FFF2-40B4-BE49-F238E27FC236}">
                    <a16:creationId xmlns:a16="http://schemas.microsoft.com/office/drawing/2014/main" id="{762645D4-A3BA-9592-4CFE-71313DC90307}"/>
                  </a:ext>
                  <a:ext uri="{C183D7F6-B498-43B3-948B-1728B52AA6E4}">
                    <adec:decorative xmlns:adec="http://schemas.microsoft.com/office/drawing/2017/decorative" val="1"/>
                  </a:ext>
                </a:extLst>
              </p:cNvPr>
              <p:cNvCxnSpPr>
                <a:cxnSpLocks/>
              </p:cNvCxnSpPr>
              <p:nvPr/>
            </p:nvCxnSpPr>
            <p:spPr>
              <a:xfrm>
                <a:off x="7112272" y="3992812"/>
                <a:ext cx="3046437" cy="0"/>
              </a:xfrm>
              <a:prstGeom prst="line">
                <a:avLst/>
              </a:prstGeom>
              <a:noFill/>
              <a:ln w="6350" cap="rnd" cmpd="sng" algn="ctr">
                <a:solidFill>
                  <a:srgbClr val="737373"/>
                </a:solidFill>
                <a:prstDash val="solid"/>
                <a:headEnd type="none" w="lg" len="med"/>
                <a:tailEnd type="none" w="lg" len="med"/>
              </a:ln>
              <a:effectLst/>
            </p:spPr>
          </p:cxnSp>
        </p:grpSp>
        <p:grpSp>
          <p:nvGrpSpPr>
            <p:cNvPr id="24" name="Group 23">
              <a:extLst>
                <a:ext uri="{FF2B5EF4-FFF2-40B4-BE49-F238E27FC236}">
                  <a16:creationId xmlns:a16="http://schemas.microsoft.com/office/drawing/2014/main" id="{B409284D-9D9F-1D8A-C262-7EC3BE057FAC}"/>
                </a:ext>
              </a:extLst>
            </p:cNvPr>
            <p:cNvGrpSpPr/>
            <p:nvPr/>
          </p:nvGrpSpPr>
          <p:grpSpPr>
            <a:xfrm>
              <a:off x="6899769" y="4644895"/>
              <a:ext cx="3403061" cy="467296"/>
              <a:chOff x="6899769" y="4644895"/>
              <a:chExt cx="3403061" cy="467296"/>
            </a:xfrm>
          </p:grpSpPr>
          <p:sp>
            <p:nvSpPr>
              <p:cNvPr id="25" name="Text Placeholder 5">
                <a:extLst>
                  <a:ext uri="{FF2B5EF4-FFF2-40B4-BE49-F238E27FC236}">
                    <a16:creationId xmlns:a16="http://schemas.microsoft.com/office/drawing/2014/main" id="{43124D40-D24A-672F-097A-F7E0BFC65906}"/>
                  </a:ext>
                </a:extLst>
              </p:cNvPr>
              <p:cNvSpPr txBox="1">
                <a:spLocks/>
              </p:cNvSpPr>
              <p:nvPr/>
            </p:nvSpPr>
            <p:spPr>
              <a:xfrm>
                <a:off x="6899769" y="4829678"/>
                <a:ext cx="3403061" cy="282513"/>
              </a:xfrm>
              <a:prstGeom prst="rect">
                <a:avLst/>
              </a:prstGeom>
            </p:spPr>
            <p:txBody>
              <a:bodyPr vert="horz" wrap="square" lIns="0" tIns="0" rIns="0" bIns="0" rtlCol="0" anchor="t">
                <a:spAutoFit/>
              </a:bodyPr>
              <a:ls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1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Safe and secure</a:t>
                </a:r>
              </a:p>
            </p:txBody>
          </p:sp>
          <p:cxnSp>
            <p:nvCxnSpPr>
              <p:cNvPr id="26" name="Straight Connector 25">
                <a:extLst>
                  <a:ext uri="{FF2B5EF4-FFF2-40B4-BE49-F238E27FC236}">
                    <a16:creationId xmlns:a16="http://schemas.microsoft.com/office/drawing/2014/main" id="{2B9EF106-B9B8-F8CC-DCEE-4CEE316F048A}"/>
                  </a:ext>
                  <a:ext uri="{C183D7F6-B498-43B3-948B-1728B52AA6E4}">
                    <adec:decorative xmlns:adec="http://schemas.microsoft.com/office/drawing/2017/decorative" val="1"/>
                  </a:ext>
                </a:extLst>
              </p:cNvPr>
              <p:cNvCxnSpPr>
                <a:cxnSpLocks/>
              </p:cNvCxnSpPr>
              <p:nvPr/>
            </p:nvCxnSpPr>
            <p:spPr>
              <a:xfrm>
                <a:off x="7112272" y="4644895"/>
                <a:ext cx="3046437" cy="0"/>
              </a:xfrm>
              <a:prstGeom prst="line">
                <a:avLst/>
              </a:prstGeom>
              <a:noFill/>
              <a:ln w="6350" cap="rnd" cmpd="sng" algn="ctr">
                <a:solidFill>
                  <a:srgbClr val="737373"/>
                </a:solidFill>
                <a:prstDash val="solid"/>
                <a:headEnd type="none" w="lg" len="med"/>
                <a:tailEnd type="none" w="lg" len="med"/>
              </a:ln>
              <a:effectLst/>
            </p:spPr>
          </p:cxnSp>
        </p:grpSp>
      </p:grpSp>
    </p:spTree>
    <p:extLst>
      <p:ext uri="{BB962C8B-B14F-4D97-AF65-F5344CB8AC3E}">
        <p14:creationId xmlns:p14="http://schemas.microsoft.com/office/powerpoint/2010/main" val="34571040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B2DAD-7072-EB32-41D1-B189ABAD11F2}"/>
              </a:ext>
            </a:extLst>
          </p:cNvPr>
          <p:cNvSpPr>
            <a:spLocks noGrp="1"/>
          </p:cNvSpPr>
          <p:nvPr>
            <p:ph type="title"/>
          </p:nvPr>
        </p:nvSpPr>
        <p:spPr/>
        <p:txBody>
          <a:bodyPr/>
          <a:lstStyle/>
          <a:p>
            <a:r>
              <a:rPr lang="en-US" dirty="0"/>
              <a:t>Browsing the Azure marketplace</a:t>
            </a:r>
          </a:p>
        </p:txBody>
      </p:sp>
      <p:pic>
        <p:nvPicPr>
          <p:cNvPr id="3" name="Picture 2">
            <a:extLst>
              <a:ext uri="{FF2B5EF4-FFF2-40B4-BE49-F238E27FC236}">
                <a16:creationId xmlns:a16="http://schemas.microsoft.com/office/drawing/2014/main" id="{D45ADA7E-6E8B-ED01-9656-FA500AC6D8D4}"/>
              </a:ext>
            </a:extLst>
          </p:cNvPr>
          <p:cNvPicPr>
            <a:picLocks noChangeAspect="1"/>
          </p:cNvPicPr>
          <p:nvPr/>
        </p:nvPicPr>
        <p:blipFill>
          <a:blip r:embed="rId2"/>
          <a:stretch>
            <a:fillRect/>
          </a:stretch>
        </p:blipFill>
        <p:spPr>
          <a:xfrm>
            <a:off x="2718167" y="1277132"/>
            <a:ext cx="6755667" cy="4303736"/>
          </a:xfrm>
          <a:prstGeom prst="rect">
            <a:avLst/>
          </a:prstGeom>
          <a:ln>
            <a:noFill/>
          </a:ln>
          <a:effectLst>
            <a:outerShdw blurRad="292100" dist="139700" dir="2700000" algn="tl" rotWithShape="0">
              <a:srgbClr val="333333">
                <a:alpha val="65000"/>
              </a:srgbClr>
            </a:outerShdw>
          </a:effectLst>
        </p:spPr>
      </p:pic>
      <p:grpSp>
        <p:nvGrpSpPr>
          <p:cNvPr id="4" name="Group 3">
            <a:extLst>
              <a:ext uri="{FF2B5EF4-FFF2-40B4-BE49-F238E27FC236}">
                <a16:creationId xmlns:a16="http://schemas.microsoft.com/office/drawing/2014/main" id="{4B6A0865-DE5C-5123-CCF7-C8434ED04810}"/>
              </a:ext>
            </a:extLst>
          </p:cNvPr>
          <p:cNvGrpSpPr/>
          <p:nvPr/>
        </p:nvGrpSpPr>
        <p:grpSpPr>
          <a:xfrm>
            <a:off x="364173" y="2353602"/>
            <a:ext cx="3382603" cy="615522"/>
            <a:chOff x="371475" y="2400300"/>
            <a:chExt cx="3450431" cy="627864"/>
          </a:xfrm>
        </p:grpSpPr>
        <p:sp>
          <p:nvSpPr>
            <p:cNvPr id="5" name="TextBox 4">
              <a:extLst>
                <a:ext uri="{FF2B5EF4-FFF2-40B4-BE49-F238E27FC236}">
                  <a16:creationId xmlns:a16="http://schemas.microsoft.com/office/drawing/2014/main" id="{05C677F6-364F-0D76-7E64-2E5D9B7F2B2F}"/>
                </a:ext>
              </a:extLst>
            </p:cNvPr>
            <p:cNvSpPr txBox="1"/>
            <p:nvPr/>
          </p:nvSpPr>
          <p:spPr>
            <a:xfrm>
              <a:off x="371475" y="2400300"/>
              <a:ext cx="2051395" cy="627864"/>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0078D3"/>
                  </a:solidFill>
                  <a:effectLst/>
                  <a:uLnTx/>
                  <a:uFillTx/>
                </a:rPr>
                <a:t>Transactable</a:t>
              </a:r>
            </a:p>
          </p:txBody>
        </p:sp>
        <p:cxnSp>
          <p:nvCxnSpPr>
            <p:cNvPr id="6" name="Straight Arrow Connector 5">
              <a:extLst>
                <a:ext uri="{FF2B5EF4-FFF2-40B4-BE49-F238E27FC236}">
                  <a16:creationId xmlns:a16="http://schemas.microsoft.com/office/drawing/2014/main" id="{C0B5F95C-A355-ABEF-6453-35A361AFA573}"/>
                </a:ext>
              </a:extLst>
            </p:cNvPr>
            <p:cNvCxnSpPr>
              <a:cxnSpLocks/>
              <a:stCxn id="5" idx="3"/>
            </p:cNvCxnSpPr>
            <p:nvPr/>
          </p:nvCxnSpPr>
          <p:spPr>
            <a:xfrm>
              <a:off x="2422870" y="2714232"/>
              <a:ext cx="1399036" cy="0"/>
            </a:xfrm>
            <a:prstGeom prst="straightConnector1">
              <a:avLst/>
            </a:prstGeom>
            <a:noFill/>
            <a:ln w="38100" cap="flat" cmpd="sng" algn="ctr">
              <a:solidFill>
                <a:srgbClr val="0078D3"/>
              </a:solidFill>
              <a:prstDash val="solid"/>
              <a:headEnd type="none"/>
              <a:tailEnd type="triangle"/>
            </a:ln>
            <a:effectLst/>
          </p:spPr>
        </p:cxnSp>
      </p:grpSp>
      <p:grpSp>
        <p:nvGrpSpPr>
          <p:cNvPr id="7" name="Group 6">
            <a:extLst>
              <a:ext uri="{FF2B5EF4-FFF2-40B4-BE49-F238E27FC236}">
                <a16:creationId xmlns:a16="http://schemas.microsoft.com/office/drawing/2014/main" id="{EDC2F619-C3DF-1832-2521-6D7D384E29FE}"/>
              </a:ext>
            </a:extLst>
          </p:cNvPr>
          <p:cNvGrpSpPr/>
          <p:nvPr/>
        </p:nvGrpSpPr>
        <p:grpSpPr>
          <a:xfrm>
            <a:off x="7367492" y="3149252"/>
            <a:ext cx="3726018" cy="615522"/>
            <a:chOff x="-776736" y="2400300"/>
            <a:chExt cx="3800732" cy="627864"/>
          </a:xfrm>
          <a:solidFill>
            <a:srgbClr val="FFFFFF"/>
          </a:solidFill>
        </p:grpSpPr>
        <p:sp>
          <p:nvSpPr>
            <p:cNvPr id="8" name="TextBox 7">
              <a:extLst>
                <a:ext uri="{FF2B5EF4-FFF2-40B4-BE49-F238E27FC236}">
                  <a16:creationId xmlns:a16="http://schemas.microsoft.com/office/drawing/2014/main" id="{EA0333A6-5661-650D-FB6B-FD36451158AD}"/>
                </a:ext>
              </a:extLst>
            </p:cNvPr>
            <p:cNvSpPr txBox="1"/>
            <p:nvPr/>
          </p:nvSpPr>
          <p:spPr>
            <a:xfrm>
              <a:off x="371475" y="2400300"/>
              <a:ext cx="2652521" cy="627864"/>
            </a:xfrm>
            <a:prstGeom prst="rect">
              <a:avLst/>
            </a:prstGeom>
            <a:grp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0078D3"/>
                  </a:solidFill>
                  <a:effectLst/>
                  <a:uLnTx/>
                  <a:uFillTx/>
                </a:rPr>
                <a:t>Not transactable</a:t>
              </a:r>
            </a:p>
          </p:txBody>
        </p:sp>
        <p:cxnSp>
          <p:nvCxnSpPr>
            <p:cNvPr id="9" name="Straight Arrow Connector 8">
              <a:extLst>
                <a:ext uri="{FF2B5EF4-FFF2-40B4-BE49-F238E27FC236}">
                  <a16:creationId xmlns:a16="http://schemas.microsoft.com/office/drawing/2014/main" id="{7575C094-312C-CFDB-E138-6E6F49693112}"/>
                </a:ext>
              </a:extLst>
            </p:cNvPr>
            <p:cNvCxnSpPr>
              <a:cxnSpLocks/>
            </p:cNvCxnSpPr>
            <p:nvPr/>
          </p:nvCxnSpPr>
          <p:spPr>
            <a:xfrm flipH="1">
              <a:off x="-776736" y="2714232"/>
              <a:ext cx="1148211" cy="0"/>
            </a:xfrm>
            <a:prstGeom prst="straightConnector1">
              <a:avLst/>
            </a:prstGeom>
            <a:grpFill/>
            <a:ln w="38100" cap="flat" cmpd="sng" algn="ctr">
              <a:solidFill>
                <a:srgbClr val="0078D3"/>
              </a:solidFill>
              <a:prstDash val="solid"/>
              <a:headEnd type="none"/>
              <a:tailEnd type="triangle"/>
            </a:ln>
            <a:effectLst/>
          </p:spPr>
        </p:cxnSp>
      </p:grpSp>
    </p:spTree>
    <p:extLst>
      <p:ext uri="{BB962C8B-B14F-4D97-AF65-F5344CB8AC3E}">
        <p14:creationId xmlns:p14="http://schemas.microsoft.com/office/powerpoint/2010/main" val="1664396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A4C280-02CF-F222-7EDB-A8B3AB734560}"/>
              </a:ext>
            </a:extLst>
          </p:cNvPr>
          <p:cNvSpPr>
            <a:spLocks noGrp="1"/>
          </p:cNvSpPr>
          <p:nvPr>
            <p:ph type="title"/>
          </p:nvPr>
        </p:nvSpPr>
        <p:spPr/>
        <p:txBody>
          <a:bodyPr/>
          <a:lstStyle/>
          <a:p>
            <a:r>
              <a:rPr lang="en-US" dirty="0"/>
              <a:t>Container offer development lifecycle</a:t>
            </a:r>
          </a:p>
        </p:txBody>
      </p:sp>
      <p:grpSp>
        <p:nvGrpSpPr>
          <p:cNvPr id="5" name="Group 4">
            <a:extLst>
              <a:ext uri="{FF2B5EF4-FFF2-40B4-BE49-F238E27FC236}">
                <a16:creationId xmlns:a16="http://schemas.microsoft.com/office/drawing/2014/main" id="{FBED4EA4-8505-1A8C-1F6C-62081312F9C0}"/>
              </a:ext>
            </a:extLst>
          </p:cNvPr>
          <p:cNvGrpSpPr/>
          <p:nvPr/>
        </p:nvGrpSpPr>
        <p:grpSpPr>
          <a:xfrm>
            <a:off x="3706659" y="2302135"/>
            <a:ext cx="2076659" cy="2488619"/>
            <a:chOff x="2729425" y="2347801"/>
            <a:chExt cx="2118300" cy="2538521"/>
          </a:xfrm>
        </p:grpSpPr>
        <p:grpSp>
          <p:nvGrpSpPr>
            <p:cNvPr id="6" name="Group 5">
              <a:extLst>
                <a:ext uri="{FF2B5EF4-FFF2-40B4-BE49-F238E27FC236}">
                  <a16:creationId xmlns:a16="http://schemas.microsoft.com/office/drawing/2014/main" id="{534EA805-8B89-58A4-3DD6-DEF39F529673}"/>
                </a:ext>
              </a:extLst>
            </p:cNvPr>
            <p:cNvGrpSpPr/>
            <p:nvPr/>
          </p:nvGrpSpPr>
          <p:grpSpPr>
            <a:xfrm>
              <a:off x="3181275" y="2347801"/>
              <a:ext cx="1666450" cy="2538521"/>
              <a:chOff x="3181519" y="2347801"/>
              <a:chExt cx="1666450" cy="2538521"/>
            </a:xfrm>
          </p:grpSpPr>
          <p:sp>
            <p:nvSpPr>
              <p:cNvPr id="8" name="TextBox 7">
                <a:extLst>
                  <a:ext uri="{FF2B5EF4-FFF2-40B4-BE49-F238E27FC236}">
                    <a16:creationId xmlns:a16="http://schemas.microsoft.com/office/drawing/2014/main" id="{084FEDCE-3C14-4A64-6990-F0252CEEE003}"/>
                  </a:ext>
                </a:extLst>
              </p:cNvPr>
              <p:cNvSpPr txBox="1"/>
              <p:nvPr/>
            </p:nvSpPr>
            <p:spPr>
              <a:xfrm>
                <a:off x="3220770" y="2347801"/>
                <a:ext cx="1627199" cy="492443"/>
              </a:xfrm>
              <a:prstGeom prst="rect">
                <a:avLst/>
              </a:prstGeom>
              <a:noFill/>
            </p:spPr>
            <p:txBody>
              <a:bodyPr wrap="square" lIns="0" tIns="0" rIns="0" b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0000"/>
                    </a:solidFill>
                    <a:effectLst/>
                    <a:uLnTx/>
                    <a:uFillTx/>
                  </a:rPr>
                  <a:t>UX definition &amp; ARM</a:t>
                </a:r>
              </a:p>
            </p:txBody>
          </p:sp>
          <p:sp>
            <p:nvSpPr>
              <p:cNvPr id="9" name="TextBox 8">
                <a:extLst>
                  <a:ext uri="{FF2B5EF4-FFF2-40B4-BE49-F238E27FC236}">
                    <a16:creationId xmlns:a16="http://schemas.microsoft.com/office/drawing/2014/main" id="{A0D42BC0-B92A-AF02-EC2D-EDB3F87E62E9}"/>
                  </a:ext>
                </a:extLst>
              </p:cNvPr>
              <p:cNvSpPr txBox="1"/>
              <p:nvPr/>
            </p:nvSpPr>
            <p:spPr>
              <a:xfrm>
                <a:off x="3181519" y="4486212"/>
                <a:ext cx="1627199"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4" b="0" i="0" u="none" strike="noStrike" kern="0" cap="none" spc="0" normalizeH="0" baseline="0" noProof="0">
                    <a:ln>
                      <a:noFill/>
                    </a:ln>
                    <a:solidFill>
                      <a:srgbClr val="000000"/>
                    </a:solidFill>
                    <a:effectLst/>
                    <a:uLnTx/>
                    <a:uFillTx/>
                  </a:rPr>
                  <a:t>For the deployment experience</a:t>
                </a:r>
              </a:p>
            </p:txBody>
          </p:sp>
          <p:pic>
            <p:nvPicPr>
              <p:cNvPr id="10" name="Graphic 9" descr="Computer with solid fill">
                <a:extLst>
                  <a:ext uri="{FF2B5EF4-FFF2-40B4-BE49-F238E27FC236}">
                    <a16:creationId xmlns:a16="http://schemas.microsoft.com/office/drawing/2014/main" id="{15628B54-67D4-386D-4D76-485821A782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68067" y="3142789"/>
                <a:ext cx="932603" cy="932603"/>
              </a:xfrm>
              <a:prstGeom prst="rect">
                <a:avLst/>
              </a:prstGeom>
              <a:effectLst>
                <a:outerShdw blurRad="50800" dist="38100" dir="2700000" algn="tl" rotWithShape="0">
                  <a:prstClr val="black">
                    <a:alpha val="40000"/>
                  </a:prstClr>
                </a:outerShdw>
              </a:effectLst>
            </p:spPr>
          </p:pic>
        </p:grpSp>
        <p:sp>
          <p:nvSpPr>
            <p:cNvPr id="7" name="Arrow: Chevron 6">
              <a:extLst>
                <a:ext uri="{FF2B5EF4-FFF2-40B4-BE49-F238E27FC236}">
                  <a16:creationId xmlns:a16="http://schemas.microsoft.com/office/drawing/2014/main" id="{40541AA3-4860-E4B1-CB98-EF69892049C0}"/>
                </a:ext>
              </a:extLst>
            </p:cNvPr>
            <p:cNvSpPr/>
            <p:nvPr/>
          </p:nvSpPr>
          <p:spPr bwMode="auto">
            <a:xfrm>
              <a:off x="2729425" y="3181834"/>
              <a:ext cx="546430" cy="774274"/>
            </a:xfrm>
            <a:prstGeom prst="chevr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5097C8FC-01C8-070D-4526-0BA2500040EF}"/>
              </a:ext>
            </a:extLst>
          </p:cNvPr>
          <p:cNvGrpSpPr/>
          <p:nvPr/>
        </p:nvGrpSpPr>
        <p:grpSpPr>
          <a:xfrm>
            <a:off x="5705584" y="2291768"/>
            <a:ext cx="1984218" cy="2695107"/>
            <a:chOff x="4768432" y="2337226"/>
            <a:chExt cx="2024006" cy="2749150"/>
          </a:xfrm>
        </p:grpSpPr>
        <p:grpSp>
          <p:nvGrpSpPr>
            <p:cNvPr id="12" name="Group 11">
              <a:extLst>
                <a:ext uri="{FF2B5EF4-FFF2-40B4-BE49-F238E27FC236}">
                  <a16:creationId xmlns:a16="http://schemas.microsoft.com/office/drawing/2014/main" id="{B014FA5C-4DC4-9999-6873-4DB9E92C255C}"/>
                </a:ext>
              </a:extLst>
            </p:cNvPr>
            <p:cNvGrpSpPr/>
            <p:nvPr/>
          </p:nvGrpSpPr>
          <p:grpSpPr>
            <a:xfrm>
              <a:off x="5157145" y="2337226"/>
              <a:ext cx="1635293" cy="2749150"/>
              <a:chOff x="5157145" y="2337226"/>
              <a:chExt cx="1635293" cy="2749150"/>
            </a:xfrm>
          </p:grpSpPr>
          <p:sp>
            <p:nvSpPr>
              <p:cNvPr id="14" name="TextBox 13">
                <a:extLst>
                  <a:ext uri="{FF2B5EF4-FFF2-40B4-BE49-F238E27FC236}">
                    <a16:creationId xmlns:a16="http://schemas.microsoft.com/office/drawing/2014/main" id="{9F541361-F673-ACA9-3164-A468FE0651A8}"/>
                  </a:ext>
                </a:extLst>
              </p:cNvPr>
              <p:cNvSpPr txBox="1"/>
              <p:nvPr/>
            </p:nvSpPr>
            <p:spPr>
              <a:xfrm>
                <a:off x="5157145" y="2337226"/>
                <a:ext cx="1627199" cy="492443"/>
              </a:xfrm>
              <a:prstGeom prst="rect">
                <a:avLst/>
              </a:prstGeom>
              <a:noFill/>
            </p:spPr>
            <p:txBody>
              <a:bodyPr wrap="square" lIns="0" tIns="0" rIns="0" b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0000"/>
                    </a:solidFill>
                    <a:effectLst/>
                    <a:uLnTx/>
                    <a:uFillTx/>
                  </a:rPr>
                  <a:t>Package using CNAB</a:t>
                </a:r>
              </a:p>
            </p:txBody>
          </p:sp>
          <p:sp>
            <p:nvSpPr>
              <p:cNvPr id="15" name="TextBox 14">
                <a:extLst>
                  <a:ext uri="{FF2B5EF4-FFF2-40B4-BE49-F238E27FC236}">
                    <a16:creationId xmlns:a16="http://schemas.microsoft.com/office/drawing/2014/main" id="{EA50361B-6693-915A-1787-F3380BF79540}"/>
                  </a:ext>
                </a:extLst>
              </p:cNvPr>
              <p:cNvSpPr txBox="1"/>
              <p:nvPr/>
            </p:nvSpPr>
            <p:spPr>
              <a:xfrm>
                <a:off x="5157145" y="4486212"/>
                <a:ext cx="1635293" cy="60016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4" b="0" i="0" u="none" strike="noStrike" kern="0" cap="none" spc="0" normalizeH="0" baseline="0" noProof="0" dirty="0">
                    <a:ln>
                      <a:noFill/>
                    </a:ln>
                    <a:solidFill>
                      <a:srgbClr val="000000"/>
                    </a:solidFill>
                    <a:effectLst/>
                    <a:uLnTx/>
                    <a:uFillTx/>
                  </a:rPr>
                  <a:t>Package your container(s) into CNAB bundle</a:t>
                </a:r>
              </a:p>
            </p:txBody>
          </p:sp>
          <p:pic>
            <p:nvPicPr>
              <p:cNvPr id="16" name="Graphic 15" descr="Repeat with solid fill">
                <a:extLst>
                  <a:ext uri="{FF2B5EF4-FFF2-40B4-BE49-F238E27FC236}">
                    <a16:creationId xmlns:a16="http://schemas.microsoft.com/office/drawing/2014/main" id="{7A3D941F-CD6B-2901-5414-66A109629E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5407" y="3033228"/>
                <a:ext cx="932603" cy="932603"/>
              </a:xfrm>
              <a:prstGeom prst="rect">
                <a:avLst/>
              </a:prstGeom>
              <a:effectLst>
                <a:outerShdw blurRad="50800" dist="38100" dir="2700000" algn="tl" rotWithShape="0">
                  <a:prstClr val="black">
                    <a:alpha val="40000"/>
                  </a:prstClr>
                </a:outerShdw>
              </a:effectLst>
            </p:spPr>
          </p:pic>
        </p:grpSp>
        <p:sp>
          <p:nvSpPr>
            <p:cNvPr id="13" name="Arrow: Chevron 12">
              <a:extLst>
                <a:ext uri="{FF2B5EF4-FFF2-40B4-BE49-F238E27FC236}">
                  <a16:creationId xmlns:a16="http://schemas.microsoft.com/office/drawing/2014/main" id="{106C58F1-D4B5-E210-23AE-D56B7A33B90A}"/>
                </a:ext>
              </a:extLst>
            </p:cNvPr>
            <p:cNvSpPr/>
            <p:nvPr/>
          </p:nvSpPr>
          <p:spPr bwMode="auto">
            <a:xfrm>
              <a:off x="4768432" y="3191557"/>
              <a:ext cx="546430" cy="774274"/>
            </a:xfrm>
            <a:prstGeom prst="chevr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DAFBF178-59BF-6F29-3231-F7BBC9FF4971}"/>
              </a:ext>
            </a:extLst>
          </p:cNvPr>
          <p:cNvGrpSpPr/>
          <p:nvPr/>
        </p:nvGrpSpPr>
        <p:grpSpPr>
          <a:xfrm>
            <a:off x="7513476" y="2291767"/>
            <a:ext cx="2190739" cy="2533236"/>
            <a:chOff x="6612576" y="2337224"/>
            <a:chExt cx="2234668" cy="2584033"/>
          </a:xfrm>
        </p:grpSpPr>
        <p:grpSp>
          <p:nvGrpSpPr>
            <p:cNvPr id="18" name="Group 17">
              <a:extLst>
                <a:ext uri="{FF2B5EF4-FFF2-40B4-BE49-F238E27FC236}">
                  <a16:creationId xmlns:a16="http://schemas.microsoft.com/office/drawing/2014/main" id="{AFEE5206-6F42-4CB8-6361-741C17F3BF11}"/>
                </a:ext>
              </a:extLst>
            </p:cNvPr>
            <p:cNvGrpSpPr/>
            <p:nvPr/>
          </p:nvGrpSpPr>
          <p:grpSpPr>
            <a:xfrm>
              <a:off x="7023093" y="2337224"/>
              <a:ext cx="1824151" cy="2584033"/>
              <a:chOff x="7023093" y="2337224"/>
              <a:chExt cx="1824151" cy="2584033"/>
            </a:xfrm>
          </p:grpSpPr>
          <p:sp>
            <p:nvSpPr>
              <p:cNvPr id="20" name="TextBox 19">
                <a:extLst>
                  <a:ext uri="{FF2B5EF4-FFF2-40B4-BE49-F238E27FC236}">
                    <a16:creationId xmlns:a16="http://schemas.microsoft.com/office/drawing/2014/main" id="{7D605287-327B-DE56-BD14-E7A7BB11F960}"/>
                  </a:ext>
                </a:extLst>
              </p:cNvPr>
              <p:cNvSpPr txBox="1"/>
              <p:nvPr/>
            </p:nvSpPr>
            <p:spPr>
              <a:xfrm>
                <a:off x="7023093" y="2337224"/>
                <a:ext cx="1627199" cy="246221"/>
              </a:xfrm>
              <a:prstGeom prst="rect">
                <a:avLst/>
              </a:prstGeom>
              <a:noFill/>
            </p:spPr>
            <p:txBody>
              <a:bodyPr wrap="square" lIns="0" tIns="0" rIns="0" b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0000"/>
                    </a:solidFill>
                    <a:effectLst/>
                    <a:uLnTx/>
                    <a:uFillTx/>
                  </a:rPr>
                  <a:t>Upload to ACR</a:t>
                </a:r>
              </a:p>
            </p:txBody>
          </p:sp>
          <p:sp>
            <p:nvSpPr>
              <p:cNvPr id="21" name="TextBox 20">
                <a:extLst>
                  <a:ext uri="{FF2B5EF4-FFF2-40B4-BE49-F238E27FC236}">
                    <a16:creationId xmlns:a16="http://schemas.microsoft.com/office/drawing/2014/main" id="{BAA9331C-3DB0-6275-3F09-7357DC9A7600}"/>
                  </a:ext>
                </a:extLst>
              </p:cNvPr>
              <p:cNvSpPr txBox="1"/>
              <p:nvPr/>
            </p:nvSpPr>
            <p:spPr>
              <a:xfrm>
                <a:off x="7218426" y="4521147"/>
                <a:ext cx="1628818"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4" b="0" i="0" u="none" strike="noStrike" kern="0" cap="none" spc="0" normalizeH="0" baseline="0" noProof="0" dirty="0">
                    <a:ln>
                      <a:noFill/>
                    </a:ln>
                    <a:solidFill>
                      <a:srgbClr val="000000"/>
                    </a:solidFill>
                    <a:effectLst/>
                    <a:uLnTx/>
                    <a:uFillTx/>
                  </a:rPr>
                  <a:t>Upload the CNAB to your ACR</a:t>
                </a:r>
              </a:p>
            </p:txBody>
          </p:sp>
          <p:pic>
            <p:nvPicPr>
              <p:cNvPr id="22" name="Graphic 21" descr="Cloud Computing with solid fill">
                <a:extLst>
                  <a:ext uri="{FF2B5EF4-FFF2-40B4-BE49-F238E27FC236}">
                    <a16:creationId xmlns:a16="http://schemas.microsoft.com/office/drawing/2014/main" id="{CBE8D960-91D4-EB9D-FE06-EC0B133096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94595" y="3073733"/>
                <a:ext cx="1090231" cy="1090231"/>
              </a:xfrm>
              <a:prstGeom prst="rect">
                <a:avLst/>
              </a:prstGeom>
              <a:effectLst>
                <a:outerShdw blurRad="50800" dist="38100" dir="2700000" algn="tl" rotWithShape="0">
                  <a:prstClr val="black">
                    <a:alpha val="40000"/>
                  </a:prstClr>
                </a:outerShdw>
              </a:effectLst>
            </p:spPr>
          </p:pic>
        </p:grpSp>
        <p:sp>
          <p:nvSpPr>
            <p:cNvPr id="19" name="Arrow: Chevron 18">
              <a:extLst>
                <a:ext uri="{FF2B5EF4-FFF2-40B4-BE49-F238E27FC236}">
                  <a16:creationId xmlns:a16="http://schemas.microsoft.com/office/drawing/2014/main" id="{C0DEE2D7-E439-A291-D976-BC70813541CC}"/>
                </a:ext>
              </a:extLst>
            </p:cNvPr>
            <p:cNvSpPr/>
            <p:nvPr/>
          </p:nvSpPr>
          <p:spPr bwMode="auto">
            <a:xfrm>
              <a:off x="6612576" y="3181834"/>
              <a:ext cx="546430" cy="774274"/>
            </a:xfrm>
            <a:prstGeom prst="chevr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A8C658FB-8073-2E96-27D1-33A21E78FED7}"/>
              </a:ext>
            </a:extLst>
          </p:cNvPr>
          <p:cNvGrpSpPr/>
          <p:nvPr/>
        </p:nvGrpSpPr>
        <p:grpSpPr>
          <a:xfrm>
            <a:off x="9511134" y="2292673"/>
            <a:ext cx="2027244" cy="2694203"/>
            <a:chOff x="8650292" y="2338149"/>
            <a:chExt cx="2067894" cy="2748227"/>
          </a:xfrm>
        </p:grpSpPr>
        <p:sp>
          <p:nvSpPr>
            <p:cNvPr id="24" name="TextBox 23">
              <a:extLst>
                <a:ext uri="{FF2B5EF4-FFF2-40B4-BE49-F238E27FC236}">
                  <a16:creationId xmlns:a16="http://schemas.microsoft.com/office/drawing/2014/main" id="{6835F06C-2775-7F3A-18C0-877EF2D3702F}"/>
                </a:ext>
              </a:extLst>
            </p:cNvPr>
            <p:cNvSpPr txBox="1"/>
            <p:nvPr/>
          </p:nvSpPr>
          <p:spPr>
            <a:xfrm>
              <a:off x="9001357" y="4486212"/>
              <a:ext cx="1623960" cy="60016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4" b="0" i="0" u="none" strike="noStrike" kern="0" cap="none" spc="0" normalizeH="0" baseline="0" noProof="0">
                  <a:ln>
                    <a:noFill/>
                  </a:ln>
                  <a:solidFill>
                    <a:srgbClr val="000000"/>
                  </a:solidFill>
                  <a:effectLst/>
                  <a:uLnTx/>
                  <a:uFillTx/>
                </a:rPr>
                <a:t>Reference CNAB image in </a:t>
              </a:r>
              <a:br>
                <a:rPr kumimoji="0" lang="en-US" sz="1274" b="0" i="0" u="none" strike="noStrike" kern="0" cap="none" spc="0" normalizeH="0" baseline="0" noProof="0">
                  <a:ln>
                    <a:noFill/>
                  </a:ln>
                  <a:solidFill>
                    <a:srgbClr val="000000"/>
                  </a:solidFill>
                  <a:effectLst/>
                  <a:uLnTx/>
                  <a:uFillTx/>
                </a:rPr>
              </a:br>
              <a:r>
                <a:rPr kumimoji="0" lang="en-US" sz="1274" b="0" i="0" u="none" strike="noStrike" kern="0" cap="none" spc="0" normalizeH="0" baseline="0" noProof="0">
                  <a:ln>
                    <a:noFill/>
                  </a:ln>
                  <a:solidFill>
                    <a:srgbClr val="000000"/>
                  </a:solidFill>
                  <a:effectLst/>
                  <a:uLnTx/>
                  <a:uFillTx/>
                </a:rPr>
                <a:t>Partner Center</a:t>
              </a:r>
            </a:p>
          </p:txBody>
        </p:sp>
        <p:sp>
          <p:nvSpPr>
            <p:cNvPr id="25" name="TextBox 24">
              <a:extLst>
                <a:ext uri="{FF2B5EF4-FFF2-40B4-BE49-F238E27FC236}">
                  <a16:creationId xmlns:a16="http://schemas.microsoft.com/office/drawing/2014/main" id="{1495B62D-D884-7B89-1FA5-912D825C330B}"/>
                </a:ext>
              </a:extLst>
            </p:cNvPr>
            <p:cNvSpPr txBox="1"/>
            <p:nvPr/>
          </p:nvSpPr>
          <p:spPr>
            <a:xfrm>
              <a:off x="8959712" y="2338149"/>
              <a:ext cx="1758474" cy="246221"/>
            </a:xfrm>
            <a:prstGeom prst="rect">
              <a:avLst/>
            </a:prstGeom>
            <a:noFill/>
          </p:spPr>
          <p:txBody>
            <a:bodyPr wrap="square" lIns="0" tIns="0" rIns="0" b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0000"/>
                  </a:solidFill>
                  <a:effectLst/>
                  <a:uLnTx/>
                  <a:uFillTx/>
                </a:rPr>
                <a:t>Partner</a:t>
              </a:r>
              <a:r>
                <a:rPr kumimoji="0" lang="en-US" sz="1568" b="1" i="0" u="none" strike="noStrike" kern="0" cap="none" spc="0" normalizeH="0" baseline="0" noProof="0">
                  <a:ln>
                    <a:noFill/>
                  </a:ln>
                  <a:solidFill>
                    <a:srgbClr val="EBEBEB"/>
                  </a:solidFill>
                  <a:effectLst/>
                  <a:uLnTx/>
                  <a:uFillTx/>
                </a:rPr>
                <a:t> </a:t>
              </a:r>
              <a:r>
                <a:rPr kumimoji="0" lang="en-US" sz="1568" b="1" i="0" u="none" strike="noStrike" kern="0" cap="none" spc="0" normalizeH="0" baseline="0" noProof="0">
                  <a:ln>
                    <a:noFill/>
                  </a:ln>
                  <a:solidFill>
                    <a:srgbClr val="000000"/>
                  </a:solidFill>
                  <a:effectLst/>
                  <a:uLnTx/>
                  <a:uFillTx/>
                </a:rPr>
                <a:t>Center</a:t>
              </a:r>
            </a:p>
          </p:txBody>
        </p:sp>
        <p:pic>
          <p:nvPicPr>
            <p:cNvPr id="26" name="Graphic 25" descr="List with solid fill">
              <a:extLst>
                <a:ext uri="{FF2B5EF4-FFF2-40B4-BE49-F238E27FC236}">
                  <a16:creationId xmlns:a16="http://schemas.microsoft.com/office/drawing/2014/main" id="{CF81F2DD-E71E-1086-54C5-BAB16485A3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89538" y="3112392"/>
              <a:ext cx="932603" cy="932603"/>
            </a:xfrm>
            <a:prstGeom prst="rect">
              <a:avLst/>
            </a:prstGeom>
            <a:effectLst>
              <a:outerShdw blurRad="50800" dist="38100" dir="2700000" algn="tl" rotWithShape="0">
                <a:prstClr val="black">
                  <a:alpha val="40000"/>
                </a:prstClr>
              </a:outerShdw>
            </a:effectLst>
          </p:spPr>
        </p:pic>
        <p:sp>
          <p:nvSpPr>
            <p:cNvPr id="27" name="Arrow: Chevron 26">
              <a:extLst>
                <a:ext uri="{FF2B5EF4-FFF2-40B4-BE49-F238E27FC236}">
                  <a16:creationId xmlns:a16="http://schemas.microsoft.com/office/drawing/2014/main" id="{0F33D6FA-3434-53F2-049D-68A8B5FB7054}"/>
                </a:ext>
              </a:extLst>
            </p:cNvPr>
            <p:cNvSpPr/>
            <p:nvPr/>
          </p:nvSpPr>
          <p:spPr bwMode="auto">
            <a:xfrm>
              <a:off x="8650292" y="3181834"/>
              <a:ext cx="546430" cy="774274"/>
            </a:xfrm>
            <a:prstGeom prst="chevr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C5646A6C-72F0-F5C4-D893-FCD3E9D4D6B9}"/>
              </a:ext>
            </a:extLst>
          </p:cNvPr>
          <p:cNvGrpSpPr/>
          <p:nvPr/>
        </p:nvGrpSpPr>
        <p:grpSpPr>
          <a:xfrm>
            <a:off x="2017476" y="2291766"/>
            <a:ext cx="1867293" cy="2498988"/>
            <a:chOff x="1753130" y="2337224"/>
            <a:chExt cx="1904736" cy="2549098"/>
          </a:xfrm>
        </p:grpSpPr>
        <p:grpSp>
          <p:nvGrpSpPr>
            <p:cNvPr id="29" name="Group 28">
              <a:extLst>
                <a:ext uri="{FF2B5EF4-FFF2-40B4-BE49-F238E27FC236}">
                  <a16:creationId xmlns:a16="http://schemas.microsoft.com/office/drawing/2014/main" id="{84E8F3DE-E73B-9251-51C9-7EF29520E1DF}"/>
                </a:ext>
              </a:extLst>
            </p:cNvPr>
            <p:cNvGrpSpPr/>
            <p:nvPr/>
          </p:nvGrpSpPr>
          <p:grpSpPr>
            <a:xfrm>
              <a:off x="2030667" y="2337224"/>
              <a:ext cx="1627199" cy="2549098"/>
              <a:chOff x="1283907" y="2337224"/>
              <a:chExt cx="1627199" cy="2549098"/>
            </a:xfrm>
          </p:grpSpPr>
          <p:sp>
            <p:nvSpPr>
              <p:cNvPr id="31" name="TextBox 30">
                <a:extLst>
                  <a:ext uri="{FF2B5EF4-FFF2-40B4-BE49-F238E27FC236}">
                    <a16:creationId xmlns:a16="http://schemas.microsoft.com/office/drawing/2014/main" id="{DD2AF774-F9CD-EB4D-0758-5C053026C627}"/>
                  </a:ext>
                </a:extLst>
              </p:cNvPr>
              <p:cNvSpPr txBox="1"/>
              <p:nvPr/>
            </p:nvSpPr>
            <p:spPr>
              <a:xfrm>
                <a:off x="1283907" y="2337224"/>
                <a:ext cx="1627199" cy="492443"/>
              </a:xfrm>
              <a:prstGeom prst="rect">
                <a:avLst/>
              </a:prstGeom>
              <a:noFill/>
            </p:spPr>
            <p:txBody>
              <a:bodyPr wrap="square" lIns="0" tIns="0" rIns="0" b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0000"/>
                    </a:solidFill>
                    <a:effectLst/>
                    <a:uLnTx/>
                    <a:uFillTx/>
                  </a:rPr>
                  <a:t>Helm chart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0000"/>
                    </a:solidFill>
                    <a:effectLst/>
                    <a:uLnTx/>
                    <a:uFillTx/>
                  </a:rPr>
                  <a:t>&amp; manifest</a:t>
                </a:r>
              </a:p>
            </p:txBody>
          </p:sp>
          <p:sp>
            <p:nvSpPr>
              <p:cNvPr id="32" name="TextBox 31">
                <a:extLst>
                  <a:ext uri="{FF2B5EF4-FFF2-40B4-BE49-F238E27FC236}">
                    <a16:creationId xmlns:a16="http://schemas.microsoft.com/office/drawing/2014/main" id="{E752CF2E-8B4A-0644-8325-75D1BFC0971F}"/>
                  </a:ext>
                </a:extLst>
              </p:cNvPr>
              <p:cNvSpPr txBox="1"/>
              <p:nvPr/>
            </p:nvSpPr>
            <p:spPr>
              <a:xfrm>
                <a:off x="1405558" y="4486212"/>
                <a:ext cx="1467735"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4" b="0" i="0" u="none" strike="noStrike" kern="0" cap="none" spc="0" normalizeH="0" baseline="0" noProof="0">
                    <a:ln>
                      <a:noFill/>
                    </a:ln>
                    <a:solidFill>
                      <a:srgbClr val="000000"/>
                    </a:solidFill>
                    <a:effectLst/>
                    <a:uLnTx/>
                    <a:uFillTx/>
                  </a:rPr>
                  <a:t>Solution </a:t>
                </a:r>
                <a:br>
                  <a:rPr kumimoji="0" lang="en-US" sz="1274" b="0" i="0" u="none" strike="noStrike" kern="0" cap="none" spc="0" normalizeH="0" baseline="0" noProof="0">
                    <a:ln>
                      <a:noFill/>
                    </a:ln>
                    <a:solidFill>
                      <a:srgbClr val="000000"/>
                    </a:solidFill>
                    <a:effectLst/>
                    <a:uLnTx/>
                    <a:uFillTx/>
                  </a:rPr>
                </a:br>
                <a:r>
                  <a:rPr kumimoji="0" lang="en-US" sz="1274" b="0" i="0" u="none" strike="noStrike" kern="0" cap="none" spc="0" normalizeH="0" baseline="0" noProof="0">
                    <a:ln>
                      <a:noFill/>
                    </a:ln>
                    <a:solidFill>
                      <a:srgbClr val="000000"/>
                    </a:solidFill>
                    <a:effectLst/>
                    <a:uLnTx/>
                    <a:uFillTx/>
                  </a:rPr>
                  <a:t>packaging files</a:t>
                </a:r>
              </a:p>
            </p:txBody>
          </p:sp>
          <p:pic>
            <p:nvPicPr>
              <p:cNvPr id="33" name="Graphic 32" descr="Gears with solid fill">
                <a:extLst>
                  <a:ext uri="{FF2B5EF4-FFF2-40B4-BE49-F238E27FC236}">
                    <a16:creationId xmlns:a16="http://schemas.microsoft.com/office/drawing/2014/main" id="{D01A69A1-C483-1587-91B9-8E59236AFA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73124" y="3142789"/>
                <a:ext cx="932603" cy="932603"/>
              </a:xfrm>
              <a:prstGeom prst="rect">
                <a:avLst/>
              </a:prstGeom>
              <a:effectLst>
                <a:outerShdw blurRad="50800" dist="38100" dir="2700000" algn="tl" rotWithShape="0">
                  <a:prstClr val="black">
                    <a:alpha val="40000"/>
                  </a:prstClr>
                </a:outerShdw>
              </a:effectLst>
            </p:spPr>
          </p:pic>
        </p:grpSp>
        <p:sp>
          <p:nvSpPr>
            <p:cNvPr id="30" name="Arrow: Chevron 29">
              <a:extLst>
                <a:ext uri="{FF2B5EF4-FFF2-40B4-BE49-F238E27FC236}">
                  <a16:creationId xmlns:a16="http://schemas.microsoft.com/office/drawing/2014/main" id="{AFD4290B-2635-C6A7-B9E0-643A4057088E}"/>
                </a:ext>
              </a:extLst>
            </p:cNvPr>
            <p:cNvSpPr/>
            <p:nvPr/>
          </p:nvSpPr>
          <p:spPr bwMode="auto">
            <a:xfrm>
              <a:off x="1753130" y="3193073"/>
              <a:ext cx="546430" cy="774274"/>
            </a:xfrm>
            <a:prstGeom prst="chevron">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64A31380-E853-DB45-4386-7BA28940E8F1}"/>
              </a:ext>
            </a:extLst>
          </p:cNvPr>
          <p:cNvGrpSpPr/>
          <p:nvPr/>
        </p:nvGrpSpPr>
        <p:grpSpPr>
          <a:xfrm>
            <a:off x="553225" y="2291769"/>
            <a:ext cx="1595212" cy="2498468"/>
            <a:chOff x="259517" y="2337227"/>
            <a:chExt cx="1627199" cy="2548567"/>
          </a:xfrm>
        </p:grpSpPr>
        <p:grpSp>
          <p:nvGrpSpPr>
            <p:cNvPr id="35" name="Group 34">
              <a:extLst>
                <a:ext uri="{FF2B5EF4-FFF2-40B4-BE49-F238E27FC236}">
                  <a16:creationId xmlns:a16="http://schemas.microsoft.com/office/drawing/2014/main" id="{E54CF268-4A99-7D90-751E-C3EC9506C0BB}"/>
                </a:ext>
              </a:extLst>
            </p:cNvPr>
            <p:cNvGrpSpPr/>
            <p:nvPr/>
          </p:nvGrpSpPr>
          <p:grpSpPr>
            <a:xfrm>
              <a:off x="259517" y="2337227"/>
              <a:ext cx="1627199" cy="2548567"/>
              <a:chOff x="1325826" y="2337755"/>
              <a:chExt cx="1627199" cy="2548567"/>
            </a:xfrm>
          </p:grpSpPr>
          <p:sp>
            <p:nvSpPr>
              <p:cNvPr id="37" name="TextBox 36">
                <a:extLst>
                  <a:ext uri="{FF2B5EF4-FFF2-40B4-BE49-F238E27FC236}">
                    <a16:creationId xmlns:a16="http://schemas.microsoft.com/office/drawing/2014/main" id="{9829B28E-3089-5BC9-6C29-1656C24B6700}"/>
                  </a:ext>
                </a:extLst>
              </p:cNvPr>
              <p:cNvSpPr txBox="1"/>
              <p:nvPr/>
            </p:nvSpPr>
            <p:spPr>
              <a:xfrm>
                <a:off x="1325826" y="2337755"/>
                <a:ext cx="1627199" cy="492443"/>
              </a:xfrm>
              <a:prstGeom prst="rect">
                <a:avLst/>
              </a:prstGeom>
              <a:noFill/>
            </p:spPr>
            <p:txBody>
              <a:bodyPr wrap="square" lIns="0" tIns="0" rIns="0" bIns="0" rtlCol="0" anchor="b">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a:ln>
                      <a:noFill/>
                    </a:ln>
                    <a:solidFill>
                      <a:srgbClr val="000000"/>
                    </a:solidFill>
                    <a:effectLst/>
                    <a:uLnTx/>
                    <a:uFillTx/>
                  </a:rPr>
                  <a:t>Create custom image(s)</a:t>
                </a:r>
              </a:p>
            </p:txBody>
          </p:sp>
          <p:sp>
            <p:nvSpPr>
              <p:cNvPr id="38" name="TextBox 37">
                <a:extLst>
                  <a:ext uri="{FF2B5EF4-FFF2-40B4-BE49-F238E27FC236}">
                    <a16:creationId xmlns:a16="http://schemas.microsoft.com/office/drawing/2014/main" id="{0EFE3E26-ECAF-C738-618D-CF7CD1C4A3EA}"/>
                  </a:ext>
                </a:extLst>
              </p:cNvPr>
              <p:cNvSpPr txBox="1"/>
              <p:nvPr/>
            </p:nvSpPr>
            <p:spPr>
              <a:xfrm>
                <a:off x="1405558" y="4486212"/>
                <a:ext cx="1467735" cy="400110"/>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74" b="0" i="0" u="none" strike="noStrike" kern="0" cap="none" spc="0" normalizeH="0" baseline="0" noProof="0">
                    <a:ln>
                      <a:noFill/>
                    </a:ln>
                    <a:solidFill>
                      <a:srgbClr val="000000"/>
                    </a:solidFill>
                    <a:effectLst/>
                    <a:uLnTx/>
                    <a:uFillTx/>
                  </a:rPr>
                  <a:t>Contains your solution</a:t>
                </a:r>
              </a:p>
            </p:txBody>
          </p:sp>
        </p:grpSp>
        <p:pic>
          <p:nvPicPr>
            <p:cNvPr id="36" name="Graphic 35" descr="Packing Box Open with solid fill">
              <a:extLst>
                <a:ext uri="{FF2B5EF4-FFF2-40B4-BE49-F238E27FC236}">
                  <a16:creationId xmlns:a16="http://schemas.microsoft.com/office/drawing/2014/main" id="{C5733F7D-B908-5CC8-0241-FE0FE83170D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614703" y="3200477"/>
              <a:ext cx="914400" cy="914400"/>
            </a:xfrm>
            <a:prstGeom prst="rect">
              <a:avLst/>
            </a:prstGeom>
          </p:spPr>
        </p:pic>
      </p:grpSp>
      <p:sp>
        <p:nvSpPr>
          <p:cNvPr id="2" name="TextBox 1">
            <a:extLst>
              <a:ext uri="{FF2B5EF4-FFF2-40B4-BE49-F238E27FC236}">
                <a16:creationId xmlns:a16="http://schemas.microsoft.com/office/drawing/2014/main" id="{9E0692A8-963E-2B19-81E3-AA939EEE1E57}"/>
              </a:ext>
            </a:extLst>
          </p:cNvPr>
          <p:cNvSpPr txBox="1"/>
          <p:nvPr/>
        </p:nvSpPr>
        <p:spPr>
          <a:xfrm>
            <a:off x="625287" y="6426576"/>
            <a:ext cx="3259482" cy="215444"/>
          </a:xfrm>
          <a:prstGeom prst="rect">
            <a:avLst/>
          </a:prstGeom>
          <a:noFill/>
        </p:spPr>
        <p:txBody>
          <a:bodyPr wrap="none" lIns="0" tIns="0" rIns="0" bIns="0" rtlCol="0">
            <a:spAutoFit/>
          </a:bodyPr>
          <a:lstStyle/>
          <a:p>
            <a:pPr algn="l"/>
            <a:r>
              <a:rPr lang="en-US" sz="1400" dirty="0"/>
              <a:t>CNAB = Cloud Native Application Bundle</a:t>
            </a:r>
          </a:p>
        </p:txBody>
      </p:sp>
    </p:spTree>
    <p:extLst>
      <p:ext uri="{BB962C8B-B14F-4D97-AF65-F5344CB8AC3E}">
        <p14:creationId xmlns:p14="http://schemas.microsoft.com/office/powerpoint/2010/main" val="2685348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E3BD0B-B592-2A4B-87E4-DD06286FBF4B}"/>
              </a:ext>
            </a:extLst>
          </p:cNvPr>
          <p:cNvGrpSpPr/>
          <p:nvPr/>
        </p:nvGrpSpPr>
        <p:grpSpPr>
          <a:xfrm>
            <a:off x="481014" y="486369"/>
            <a:ext cx="3713796" cy="5885263"/>
            <a:chOff x="490659" y="495624"/>
            <a:chExt cx="3788265" cy="6003275"/>
          </a:xfrm>
        </p:grpSpPr>
        <p:sp>
          <p:nvSpPr>
            <p:cNvPr id="4" name="Rectangle: Rounded Corners 3">
              <a:extLst>
                <a:ext uri="{FF2B5EF4-FFF2-40B4-BE49-F238E27FC236}">
                  <a16:creationId xmlns:a16="http://schemas.microsoft.com/office/drawing/2014/main" id="{2F866FAA-782E-F223-A2A3-4ED665703CDB}"/>
                </a:ext>
              </a:extLst>
            </p:cNvPr>
            <p:cNvSpPr/>
            <p:nvPr/>
          </p:nvSpPr>
          <p:spPr>
            <a:xfrm>
              <a:off x="490659" y="495624"/>
              <a:ext cx="3788265" cy="6003275"/>
            </a:xfrm>
            <a:prstGeom prst="roundRect">
              <a:avLst>
                <a:gd name="adj" fmla="val 6831"/>
              </a:avLst>
            </a:prstGeom>
            <a:solidFill>
              <a:srgbClr val="EBEBEB"/>
            </a:solidFill>
            <a:ln w="9525"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9CE3913-2E56-4E0C-A9CE-5ACD432FA052}"/>
                </a:ext>
              </a:extLst>
            </p:cNvPr>
            <p:cNvSpPr/>
            <p:nvPr/>
          </p:nvSpPr>
          <p:spPr>
            <a:xfrm>
              <a:off x="764299" y="2357964"/>
              <a:ext cx="3115269" cy="654899"/>
            </a:xfrm>
            <a:prstGeom prst="roundRect">
              <a:avLst/>
            </a:prstGeom>
            <a:solidFill>
              <a:srgbClr val="4DB0FF"/>
            </a:solidFill>
            <a:ln w="9525" cap="flat" cmpd="sng" algn="ctr">
              <a:noFill/>
              <a:prstDash val="solid"/>
            </a:ln>
            <a:effectLst/>
          </p:spPr>
          <p:txBody>
            <a:bodyPr lIns="89642" tIns="44821" rIns="89642" bIns="44821"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a:rPr>
                <a:t>mainTemplate.json</a:t>
              </a:r>
            </a:p>
          </p:txBody>
        </p:sp>
        <p:sp>
          <p:nvSpPr>
            <p:cNvPr id="6" name="Rectangle: Rounded Corners 5">
              <a:extLst>
                <a:ext uri="{FF2B5EF4-FFF2-40B4-BE49-F238E27FC236}">
                  <a16:creationId xmlns:a16="http://schemas.microsoft.com/office/drawing/2014/main" id="{00B36185-6213-F9E0-BA0A-5F33E5181920}"/>
                </a:ext>
              </a:extLst>
            </p:cNvPr>
            <p:cNvSpPr/>
            <p:nvPr/>
          </p:nvSpPr>
          <p:spPr>
            <a:xfrm>
              <a:off x="771148" y="3414829"/>
              <a:ext cx="3115268" cy="654899"/>
            </a:xfrm>
            <a:prstGeom prst="roundRect">
              <a:avLst/>
            </a:prstGeom>
            <a:solidFill>
              <a:srgbClr val="4DB0FF"/>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createUIDefinition.json</a:t>
              </a:r>
            </a:p>
          </p:txBody>
        </p:sp>
        <p:sp>
          <p:nvSpPr>
            <p:cNvPr id="7" name="Rectangle: Rounded Corners 6">
              <a:extLst>
                <a:ext uri="{FF2B5EF4-FFF2-40B4-BE49-F238E27FC236}">
                  <a16:creationId xmlns:a16="http://schemas.microsoft.com/office/drawing/2014/main" id="{056EDE28-E5AD-24B3-A3BA-F77D92CF8E67}"/>
                </a:ext>
              </a:extLst>
            </p:cNvPr>
            <p:cNvSpPr/>
            <p:nvPr/>
          </p:nvSpPr>
          <p:spPr>
            <a:xfrm>
              <a:off x="764299" y="4471694"/>
              <a:ext cx="3115269" cy="654899"/>
            </a:xfrm>
            <a:prstGeom prst="roundRect">
              <a:avLst/>
            </a:prstGeom>
            <a:solidFill>
              <a:srgbClr val="4DB0FF"/>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rPr>
                <a:t>manifest.yaml</a:t>
              </a: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9E529204-210A-709E-6ACF-5414EB100463}"/>
                </a:ext>
              </a:extLst>
            </p:cNvPr>
            <p:cNvSpPr txBox="1"/>
            <p:nvPr/>
          </p:nvSpPr>
          <p:spPr>
            <a:xfrm>
              <a:off x="764299" y="576896"/>
              <a:ext cx="3108421" cy="523220"/>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000000"/>
                  </a:solidFill>
                  <a:effectLst/>
                  <a:uLnTx/>
                  <a:uFillTx/>
                </a:rPr>
                <a:t>Package artifacts</a:t>
              </a:r>
            </a:p>
          </p:txBody>
        </p:sp>
        <p:grpSp>
          <p:nvGrpSpPr>
            <p:cNvPr id="9" name="Group 8">
              <a:extLst>
                <a:ext uri="{FF2B5EF4-FFF2-40B4-BE49-F238E27FC236}">
                  <a16:creationId xmlns:a16="http://schemas.microsoft.com/office/drawing/2014/main" id="{E31D927D-137C-D508-0C86-43FAC2DCA0FA}"/>
                </a:ext>
              </a:extLst>
            </p:cNvPr>
            <p:cNvGrpSpPr/>
            <p:nvPr/>
          </p:nvGrpSpPr>
          <p:grpSpPr>
            <a:xfrm>
              <a:off x="771148" y="5528558"/>
              <a:ext cx="3115269" cy="654899"/>
              <a:chOff x="771148" y="5284718"/>
              <a:chExt cx="3115269" cy="654899"/>
            </a:xfrm>
          </p:grpSpPr>
          <p:sp>
            <p:nvSpPr>
              <p:cNvPr id="11" name="Rectangle: Rounded Corners 10">
                <a:extLst>
                  <a:ext uri="{FF2B5EF4-FFF2-40B4-BE49-F238E27FC236}">
                    <a16:creationId xmlns:a16="http://schemas.microsoft.com/office/drawing/2014/main" id="{9FC614B1-2177-6DBC-B1F0-2CFB47B3C0E7}"/>
                  </a:ext>
                </a:extLst>
              </p:cNvPr>
              <p:cNvSpPr/>
              <p:nvPr/>
            </p:nvSpPr>
            <p:spPr>
              <a:xfrm>
                <a:off x="771148" y="5284718"/>
                <a:ext cx="3115269" cy="654899"/>
              </a:xfrm>
              <a:prstGeom prst="roundRect">
                <a:avLst/>
              </a:prstGeom>
              <a:solidFill>
                <a:srgbClr val="4DB0FF"/>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Helm chart folder</a:t>
                </a:r>
              </a:p>
            </p:txBody>
          </p:sp>
          <p:pic>
            <p:nvPicPr>
              <p:cNvPr id="12" name="Graphic 11" descr="Open folder with solid fill">
                <a:extLst>
                  <a:ext uri="{FF2B5EF4-FFF2-40B4-BE49-F238E27FC236}">
                    <a16:creationId xmlns:a16="http://schemas.microsoft.com/office/drawing/2014/main" id="{4D102B4F-43FA-6FBB-C1F0-7FAD6BD91E32}"/>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0593" y="5419727"/>
                <a:ext cx="400883" cy="400883"/>
              </a:xfrm>
              <a:prstGeom prst="rect">
                <a:avLst/>
              </a:prstGeom>
            </p:spPr>
          </p:pic>
        </p:grpSp>
        <p:sp>
          <p:nvSpPr>
            <p:cNvPr id="10" name="Rectangle: Rounded Corners 9">
              <a:extLst>
                <a:ext uri="{FF2B5EF4-FFF2-40B4-BE49-F238E27FC236}">
                  <a16:creationId xmlns:a16="http://schemas.microsoft.com/office/drawing/2014/main" id="{FEB4B739-C9A1-A916-10E3-F935EE08576D}"/>
                </a:ext>
              </a:extLst>
            </p:cNvPr>
            <p:cNvSpPr/>
            <p:nvPr/>
          </p:nvSpPr>
          <p:spPr>
            <a:xfrm>
              <a:off x="771148" y="1301099"/>
              <a:ext cx="3115269" cy="654899"/>
            </a:xfrm>
            <a:prstGeom prst="roundRect">
              <a:avLst/>
            </a:prstGeom>
            <a:solidFill>
              <a:srgbClr val="4DB0FF"/>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Docker image(s)</a:t>
              </a:r>
            </a:p>
          </p:txBody>
        </p:sp>
      </p:grpSp>
      <p:grpSp>
        <p:nvGrpSpPr>
          <p:cNvPr id="13" name="Group 12">
            <a:extLst>
              <a:ext uri="{FF2B5EF4-FFF2-40B4-BE49-F238E27FC236}">
                <a16:creationId xmlns:a16="http://schemas.microsoft.com/office/drawing/2014/main" id="{DA79A6D2-9041-179D-EF0E-30BA6E36FFEE}"/>
              </a:ext>
            </a:extLst>
          </p:cNvPr>
          <p:cNvGrpSpPr/>
          <p:nvPr/>
        </p:nvGrpSpPr>
        <p:grpSpPr>
          <a:xfrm>
            <a:off x="8436584" y="2852388"/>
            <a:ext cx="3274403" cy="1854965"/>
            <a:chOff x="8568983" y="3012862"/>
            <a:chExt cx="3340062" cy="1892161"/>
          </a:xfrm>
        </p:grpSpPr>
        <p:grpSp>
          <p:nvGrpSpPr>
            <p:cNvPr id="14" name="Group 13">
              <a:extLst>
                <a:ext uri="{FF2B5EF4-FFF2-40B4-BE49-F238E27FC236}">
                  <a16:creationId xmlns:a16="http://schemas.microsoft.com/office/drawing/2014/main" id="{C0A0C761-BCAA-0CC0-0230-CDBB6CA90C63}"/>
                </a:ext>
              </a:extLst>
            </p:cNvPr>
            <p:cNvGrpSpPr/>
            <p:nvPr/>
          </p:nvGrpSpPr>
          <p:grpSpPr>
            <a:xfrm>
              <a:off x="8568983" y="3198232"/>
              <a:ext cx="3340062" cy="1706791"/>
              <a:chOff x="4694991" y="3810821"/>
              <a:chExt cx="4084663" cy="2087285"/>
            </a:xfrm>
          </p:grpSpPr>
          <p:sp>
            <p:nvSpPr>
              <p:cNvPr id="16" name="TextBox 15">
                <a:extLst>
                  <a:ext uri="{FF2B5EF4-FFF2-40B4-BE49-F238E27FC236}">
                    <a16:creationId xmlns:a16="http://schemas.microsoft.com/office/drawing/2014/main" id="{73E9E182-79D4-4B2B-4B2D-C9DCBD207C39}"/>
                  </a:ext>
                </a:extLst>
              </p:cNvPr>
              <p:cNvSpPr txBox="1"/>
              <p:nvPr/>
            </p:nvSpPr>
            <p:spPr>
              <a:xfrm>
                <a:off x="5881314" y="4927022"/>
                <a:ext cx="2898340" cy="971084"/>
              </a:xfrm>
              <a:prstGeom prst="rect">
                <a:avLst/>
              </a:prstGeom>
              <a:noFill/>
            </p:spPr>
            <p:txBody>
              <a:bodyPr wrap="square" lIns="179285" tIns="143428" rIns="179285" bIns="143428" rtlCol="0" anchor="t">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0000"/>
                    </a:solidFill>
                    <a:effectLst/>
                    <a:uLnTx/>
                    <a:uFillTx/>
                  </a:rPr>
                  <a:t>CNAB bundle (image)</a:t>
                </a:r>
              </a:p>
            </p:txBody>
          </p:sp>
          <p:sp>
            <p:nvSpPr>
              <p:cNvPr id="17" name="Arrow: Right 16">
                <a:extLst>
                  <a:ext uri="{FF2B5EF4-FFF2-40B4-BE49-F238E27FC236}">
                    <a16:creationId xmlns:a16="http://schemas.microsoft.com/office/drawing/2014/main" id="{CD74E9C4-DA84-10AB-05E2-445EA2E92AAA}"/>
                  </a:ext>
                </a:extLst>
              </p:cNvPr>
              <p:cNvSpPr/>
              <p:nvPr/>
            </p:nvSpPr>
            <p:spPr bwMode="auto">
              <a:xfrm>
                <a:off x="4694991" y="3810821"/>
                <a:ext cx="1523245" cy="826898"/>
              </a:xfrm>
              <a:prstGeom prst="rightArrow">
                <a:avLst/>
              </a:prstGeom>
              <a:solidFill>
                <a:srgbClr val="0078D3"/>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5" name="Graphic 14" descr="Packing Box Open with solid fill">
              <a:extLst>
                <a:ext uri="{FF2B5EF4-FFF2-40B4-BE49-F238E27FC236}">
                  <a16:creationId xmlns:a16="http://schemas.microsoft.com/office/drawing/2014/main" id="{B8FB94CE-C3B7-1F0A-FB1B-6C9035E44F7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02366" y="3012862"/>
              <a:ext cx="1043363" cy="1043363"/>
            </a:xfrm>
            <a:prstGeom prst="rect">
              <a:avLst/>
            </a:prstGeom>
          </p:spPr>
        </p:pic>
      </p:grpSp>
      <p:grpSp>
        <p:nvGrpSpPr>
          <p:cNvPr id="18" name="Group 17">
            <a:extLst>
              <a:ext uri="{FF2B5EF4-FFF2-40B4-BE49-F238E27FC236}">
                <a16:creationId xmlns:a16="http://schemas.microsoft.com/office/drawing/2014/main" id="{BFECC0A0-0028-BC2F-1F07-C34C0C4C6591}"/>
              </a:ext>
            </a:extLst>
          </p:cNvPr>
          <p:cNvGrpSpPr/>
          <p:nvPr/>
        </p:nvGrpSpPr>
        <p:grpSpPr>
          <a:xfrm>
            <a:off x="4897113" y="2731065"/>
            <a:ext cx="3697388" cy="3052747"/>
            <a:chOff x="4995310" y="2785332"/>
            <a:chExt cx="3771528" cy="3113961"/>
          </a:xfrm>
        </p:grpSpPr>
        <p:grpSp>
          <p:nvGrpSpPr>
            <p:cNvPr id="19" name="Group 18">
              <a:extLst>
                <a:ext uri="{FF2B5EF4-FFF2-40B4-BE49-F238E27FC236}">
                  <a16:creationId xmlns:a16="http://schemas.microsoft.com/office/drawing/2014/main" id="{184A139E-7F0B-46FB-5C54-309018F08D3D}"/>
                </a:ext>
              </a:extLst>
            </p:cNvPr>
            <p:cNvGrpSpPr/>
            <p:nvPr/>
          </p:nvGrpSpPr>
          <p:grpSpPr>
            <a:xfrm>
              <a:off x="4995310" y="2785332"/>
              <a:ext cx="3445861" cy="2039634"/>
              <a:chOff x="4958539" y="2889107"/>
              <a:chExt cx="3445861" cy="2039634"/>
            </a:xfrm>
          </p:grpSpPr>
          <p:grpSp>
            <p:nvGrpSpPr>
              <p:cNvPr id="21" name="Group 20">
                <a:extLst>
                  <a:ext uri="{FF2B5EF4-FFF2-40B4-BE49-F238E27FC236}">
                    <a16:creationId xmlns:a16="http://schemas.microsoft.com/office/drawing/2014/main" id="{18303093-424D-6739-D1EC-7E703FAF544F}"/>
                  </a:ext>
                </a:extLst>
              </p:cNvPr>
              <p:cNvGrpSpPr/>
              <p:nvPr/>
            </p:nvGrpSpPr>
            <p:grpSpPr>
              <a:xfrm>
                <a:off x="6034404" y="2889107"/>
                <a:ext cx="2369996" cy="2039634"/>
                <a:chOff x="5104031" y="2748355"/>
                <a:chExt cx="2369996" cy="2039634"/>
              </a:xfrm>
            </p:grpSpPr>
            <p:pic>
              <p:nvPicPr>
                <p:cNvPr id="23" name="Graphic 22" descr="Box with solid fill">
                  <a:extLst>
                    <a:ext uri="{FF2B5EF4-FFF2-40B4-BE49-F238E27FC236}">
                      <a16:creationId xmlns:a16="http://schemas.microsoft.com/office/drawing/2014/main" id="{22E2EEF7-252D-0816-ABD6-C756F7B69DF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666244" y="2748355"/>
                  <a:ext cx="1245570" cy="1245570"/>
                </a:xfrm>
                <a:prstGeom prst="rect">
                  <a:avLst/>
                </a:prstGeom>
              </p:spPr>
            </p:pic>
            <p:sp>
              <p:nvSpPr>
                <p:cNvPr id="24" name="TextBox 23">
                  <a:extLst>
                    <a:ext uri="{FF2B5EF4-FFF2-40B4-BE49-F238E27FC236}">
                      <a16:creationId xmlns:a16="http://schemas.microsoft.com/office/drawing/2014/main" id="{62A6711D-9CD3-6EB5-AAC9-1F8DC05ECB67}"/>
                    </a:ext>
                  </a:extLst>
                </p:cNvPr>
                <p:cNvSpPr txBox="1"/>
                <p:nvPr/>
              </p:nvSpPr>
              <p:spPr>
                <a:xfrm>
                  <a:off x="5104031" y="3993925"/>
                  <a:ext cx="2369996" cy="794064"/>
                </a:xfrm>
                <a:prstGeom prst="rect">
                  <a:avLst/>
                </a:prstGeom>
                <a:noFill/>
              </p:spPr>
              <p:txBody>
                <a:bodyPr wrap="square" lIns="179285" tIns="143428" rIns="179285" bIns="143428" rtlCol="0" anchor="t">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0000"/>
                      </a:solidFill>
                      <a:effectLst/>
                      <a:uLnTx/>
                      <a:uFillTx/>
                    </a:rPr>
                    <a:t>Microsoft CNAB bundler container</a:t>
                  </a:r>
                </a:p>
              </p:txBody>
            </p:sp>
          </p:grpSp>
          <p:sp>
            <p:nvSpPr>
              <p:cNvPr id="22" name="Arrow: Right 21">
                <a:extLst>
                  <a:ext uri="{FF2B5EF4-FFF2-40B4-BE49-F238E27FC236}">
                    <a16:creationId xmlns:a16="http://schemas.microsoft.com/office/drawing/2014/main" id="{08A56130-B2A3-1686-90FE-82C3B6D2516F}"/>
                  </a:ext>
                </a:extLst>
              </p:cNvPr>
              <p:cNvSpPr/>
              <p:nvPr/>
            </p:nvSpPr>
            <p:spPr bwMode="auto">
              <a:xfrm>
                <a:off x="4958539" y="3213846"/>
                <a:ext cx="1245570" cy="676162"/>
              </a:xfrm>
              <a:prstGeom prst="rightArrow">
                <a:avLst/>
              </a:prstGeom>
              <a:solidFill>
                <a:srgbClr val="0078D3"/>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C6CC6999-62F5-B52D-F1BB-C56759BA1B0D}"/>
                </a:ext>
              </a:extLst>
            </p:cNvPr>
            <p:cNvSpPr txBox="1"/>
            <p:nvPr/>
          </p:nvSpPr>
          <p:spPr>
            <a:xfrm>
              <a:off x="5745508" y="4971706"/>
              <a:ext cx="3021330" cy="927587"/>
            </a:xfrm>
            <a:prstGeom prst="rect">
              <a:avLst/>
            </a:prstGeom>
            <a:noFill/>
          </p:spPr>
          <p:txBody>
            <a:bodyPr wrap="square">
              <a:spAutoFit/>
            </a:bodyPr>
            <a:lstStyle/>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mcr.microsoft.com/</a:t>
              </a:r>
            </a:p>
            <a:p>
              <a:pPr marL="0" marR="0" lvl="0" indent="0" algn="ctr" defTabSz="91440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urier New" panose="02070309020205020404" pitchFamily="49" charset="0"/>
                  <a:cs typeface="Courier New" panose="02070309020205020404" pitchFamily="49" charset="0"/>
                </a:rPr>
                <a:t>container-package-app</a:t>
              </a:r>
            </a:p>
          </p:txBody>
        </p:sp>
      </p:grpSp>
      <p:pic>
        <p:nvPicPr>
          <p:cNvPr id="25" name="Graphic 24" descr="Packing Box Open with solid fill">
            <a:extLst>
              <a:ext uri="{FF2B5EF4-FFF2-40B4-BE49-F238E27FC236}">
                <a16:creationId xmlns:a16="http://schemas.microsoft.com/office/drawing/2014/main" id="{ED0FD525-1C77-1DC2-2999-E2D219AD4C8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6976" y="1362961"/>
            <a:ext cx="468119" cy="468119"/>
          </a:xfrm>
          <a:prstGeom prst="rect">
            <a:avLst/>
          </a:prstGeom>
        </p:spPr>
      </p:pic>
      <p:sp>
        <p:nvSpPr>
          <p:cNvPr id="28" name="TextBox 27">
            <a:extLst>
              <a:ext uri="{FF2B5EF4-FFF2-40B4-BE49-F238E27FC236}">
                <a16:creationId xmlns:a16="http://schemas.microsoft.com/office/drawing/2014/main" id="{85C9CD47-FE0E-31FC-C025-6658FE166245}"/>
              </a:ext>
            </a:extLst>
          </p:cNvPr>
          <p:cNvSpPr txBox="1"/>
          <p:nvPr/>
        </p:nvSpPr>
        <p:spPr>
          <a:xfrm>
            <a:off x="5438692" y="5774585"/>
            <a:ext cx="3498574" cy="635559"/>
          </a:xfrm>
          <a:prstGeom prst="rect">
            <a:avLst/>
          </a:prstGeom>
          <a:noFill/>
        </p:spPr>
        <p:txBody>
          <a:bodyPr wrap="square">
            <a:spAutoFit/>
          </a:bodyPr>
          <a:lstStyle/>
          <a:p>
            <a:pPr algn="ctr"/>
            <a:r>
              <a:rPr lang="en-US" i="0" dirty="0">
                <a:solidFill>
                  <a:srgbClr val="161616"/>
                </a:solidFill>
                <a:effectLst/>
                <a:latin typeface="Segoe UI" panose="020B0502040204020203" pitchFamily="34" charset="0"/>
              </a:rPr>
              <a:t>container packaging tool helping to create the CNAB bundle</a:t>
            </a:r>
          </a:p>
        </p:txBody>
      </p:sp>
    </p:spTree>
    <p:extLst>
      <p:ext uri="{BB962C8B-B14F-4D97-AF65-F5344CB8AC3E}">
        <p14:creationId xmlns:p14="http://schemas.microsoft.com/office/powerpoint/2010/main" val="4253043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595085F-C397-46CE-BF18-15137891827D}"/>
              </a:ext>
            </a:extLst>
          </p:cNvPr>
          <p:cNvSpPr/>
          <p:nvPr/>
        </p:nvSpPr>
        <p:spPr>
          <a:xfrm>
            <a:off x="481014" y="486369"/>
            <a:ext cx="3713796" cy="5885263"/>
          </a:xfrm>
          <a:prstGeom prst="roundRect">
            <a:avLst>
              <a:gd name="adj" fmla="val 6831"/>
            </a:avLst>
          </a:prstGeom>
          <a:solidFill>
            <a:srgbClr val="EBEBEB"/>
          </a:solidFill>
          <a:ln w="9525"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03F1F860-3200-7788-028F-F12EECB1AAE5}"/>
              </a:ext>
            </a:extLst>
          </p:cNvPr>
          <p:cNvSpPr/>
          <p:nvPr/>
        </p:nvSpPr>
        <p:spPr>
          <a:xfrm>
            <a:off x="749276" y="2312099"/>
            <a:ext cx="3054029" cy="642025"/>
          </a:xfrm>
          <a:prstGeom prst="roundRect">
            <a:avLst/>
          </a:prstGeom>
          <a:solidFill>
            <a:srgbClr val="75757A"/>
          </a:solidFill>
          <a:ln w="9525" cap="flat" cmpd="sng" algn="ctr">
            <a:noFill/>
            <a:prstDash val="solid"/>
          </a:ln>
          <a:effectLst/>
        </p:spPr>
        <p:txBody>
          <a:bodyPr lIns="89642" tIns="44821" rIns="89642" bIns="44821"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err="1">
                <a:ln>
                  <a:noFill/>
                </a:ln>
                <a:solidFill>
                  <a:srgbClr val="FFFFFF"/>
                </a:solidFill>
                <a:effectLst/>
                <a:uLnTx/>
                <a:uFillTx/>
                <a:latin typeface="Segoe UI"/>
                <a:ea typeface="+mn-ea"/>
                <a:cs typeface="Segoe UI"/>
              </a:rPr>
              <a:t>mainTemplate</a:t>
            </a:r>
            <a:r>
              <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a:rPr>
              <a:t>.json</a:t>
            </a:r>
          </a:p>
        </p:txBody>
      </p:sp>
      <p:sp>
        <p:nvSpPr>
          <p:cNvPr id="4" name="Rectangle: Rounded Corners 3">
            <a:extLst>
              <a:ext uri="{FF2B5EF4-FFF2-40B4-BE49-F238E27FC236}">
                <a16:creationId xmlns:a16="http://schemas.microsoft.com/office/drawing/2014/main" id="{8A89440A-B23C-3046-2E3F-3443CC5D8B60}"/>
              </a:ext>
            </a:extLst>
          </p:cNvPr>
          <p:cNvSpPr/>
          <p:nvPr/>
        </p:nvSpPr>
        <p:spPr>
          <a:xfrm>
            <a:off x="755990" y="3348188"/>
            <a:ext cx="3054028"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createUIDefinition.json</a:t>
            </a:r>
          </a:p>
        </p:txBody>
      </p:sp>
      <p:sp>
        <p:nvSpPr>
          <p:cNvPr id="5" name="Rectangle: Rounded Corners 4">
            <a:extLst>
              <a:ext uri="{FF2B5EF4-FFF2-40B4-BE49-F238E27FC236}">
                <a16:creationId xmlns:a16="http://schemas.microsoft.com/office/drawing/2014/main" id="{A5138049-34EF-3D06-8731-C0DC4BACED46}"/>
              </a:ext>
            </a:extLst>
          </p:cNvPr>
          <p:cNvSpPr/>
          <p:nvPr/>
        </p:nvSpPr>
        <p:spPr>
          <a:xfrm>
            <a:off x="749276" y="4384277"/>
            <a:ext cx="3054029"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rPr>
              <a:t>manifest.yaml</a:t>
            </a: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5BEEA4EE-C686-38AE-16B8-A49971D52C22}"/>
              </a:ext>
            </a:extLst>
          </p:cNvPr>
          <p:cNvSpPr txBox="1"/>
          <p:nvPr/>
        </p:nvSpPr>
        <p:spPr>
          <a:xfrm>
            <a:off x="749275" y="566042"/>
            <a:ext cx="3047316" cy="51293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000000"/>
                </a:solidFill>
                <a:effectLst/>
                <a:uLnTx/>
                <a:uFillTx/>
              </a:rPr>
              <a:t>Package artifacts</a:t>
            </a:r>
          </a:p>
        </p:txBody>
      </p:sp>
      <p:grpSp>
        <p:nvGrpSpPr>
          <p:cNvPr id="7" name="Group 6">
            <a:extLst>
              <a:ext uri="{FF2B5EF4-FFF2-40B4-BE49-F238E27FC236}">
                <a16:creationId xmlns:a16="http://schemas.microsoft.com/office/drawing/2014/main" id="{CE92F546-9E26-FBFA-B424-EC1D653CA11E}"/>
              </a:ext>
            </a:extLst>
          </p:cNvPr>
          <p:cNvGrpSpPr/>
          <p:nvPr/>
        </p:nvGrpSpPr>
        <p:grpSpPr>
          <a:xfrm>
            <a:off x="755990" y="5420366"/>
            <a:ext cx="3054029" cy="642025"/>
            <a:chOff x="771148" y="5284718"/>
            <a:chExt cx="3115269" cy="654899"/>
          </a:xfrm>
        </p:grpSpPr>
        <p:sp>
          <p:nvSpPr>
            <p:cNvPr id="8" name="Rectangle: Rounded Corners 7">
              <a:extLst>
                <a:ext uri="{FF2B5EF4-FFF2-40B4-BE49-F238E27FC236}">
                  <a16:creationId xmlns:a16="http://schemas.microsoft.com/office/drawing/2014/main" id="{A71339BE-3CA4-6DFA-63AB-32FAADB71217}"/>
                </a:ext>
              </a:extLst>
            </p:cNvPr>
            <p:cNvSpPr/>
            <p:nvPr/>
          </p:nvSpPr>
          <p:spPr>
            <a:xfrm>
              <a:off x="771148" y="5284718"/>
              <a:ext cx="3115269" cy="654899"/>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Helm chart folder</a:t>
              </a:r>
            </a:p>
          </p:txBody>
        </p:sp>
        <p:pic>
          <p:nvPicPr>
            <p:cNvPr id="9" name="Graphic 8" descr="Open folder with solid fill">
              <a:extLst>
                <a:ext uri="{FF2B5EF4-FFF2-40B4-BE49-F238E27FC236}">
                  <a16:creationId xmlns:a16="http://schemas.microsoft.com/office/drawing/2014/main" id="{5D13A797-EF70-63F0-900D-83675AE268CF}"/>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6856" y="5419727"/>
              <a:ext cx="400883" cy="400883"/>
            </a:xfrm>
            <a:prstGeom prst="rect">
              <a:avLst/>
            </a:prstGeom>
          </p:spPr>
        </p:pic>
      </p:grpSp>
      <p:sp>
        <p:nvSpPr>
          <p:cNvPr id="10" name="Rectangle: Rounded Corners 9">
            <a:extLst>
              <a:ext uri="{FF2B5EF4-FFF2-40B4-BE49-F238E27FC236}">
                <a16:creationId xmlns:a16="http://schemas.microsoft.com/office/drawing/2014/main" id="{F8F3814E-1757-182F-0CA5-4E75ADFC4C99}"/>
              </a:ext>
            </a:extLst>
          </p:cNvPr>
          <p:cNvSpPr/>
          <p:nvPr/>
        </p:nvSpPr>
        <p:spPr>
          <a:xfrm>
            <a:off x="755990" y="1276009"/>
            <a:ext cx="3054029" cy="642025"/>
          </a:xfrm>
          <a:prstGeom prst="roundRect">
            <a:avLst/>
          </a:prstGeom>
          <a:solidFill>
            <a:srgbClr val="4DB0FF"/>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Docker image(s)</a:t>
            </a:r>
          </a:p>
        </p:txBody>
      </p:sp>
      <p:sp>
        <p:nvSpPr>
          <p:cNvPr id="11" name="Title 2">
            <a:extLst>
              <a:ext uri="{FF2B5EF4-FFF2-40B4-BE49-F238E27FC236}">
                <a16:creationId xmlns:a16="http://schemas.microsoft.com/office/drawing/2014/main" id="{4E514908-EAA9-4B76-A98D-710A8BD68E1C}"/>
              </a:ext>
            </a:extLst>
          </p:cNvPr>
          <p:cNvSpPr txBox="1">
            <a:spLocks/>
          </p:cNvSpPr>
          <p:nvPr/>
        </p:nvSpPr>
        <p:spPr>
          <a:xfrm>
            <a:off x="4469784" y="303237"/>
            <a:ext cx="7290127" cy="507104"/>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49" normalizeH="0" baseline="0" noProof="0">
                <a:ln w="3175">
                  <a:noFill/>
                </a:ln>
                <a:solidFill>
                  <a:srgbClr val="0078D3"/>
                </a:solidFill>
                <a:effectLst/>
                <a:uLnTx/>
                <a:uFillTx/>
                <a:latin typeface="Segoe UI Semibold"/>
                <a:ea typeface="+mn-ea"/>
                <a:cs typeface="Segoe UI" pitchFamily="34" charset="0"/>
              </a:rPr>
              <a:t>Docker images</a:t>
            </a:r>
          </a:p>
        </p:txBody>
      </p:sp>
      <p:sp>
        <p:nvSpPr>
          <p:cNvPr id="12" name="Content Placeholder 4">
            <a:extLst>
              <a:ext uri="{FF2B5EF4-FFF2-40B4-BE49-F238E27FC236}">
                <a16:creationId xmlns:a16="http://schemas.microsoft.com/office/drawing/2014/main" id="{326259F1-DE1A-EA6D-9F06-69AAFF11E574}"/>
              </a:ext>
            </a:extLst>
          </p:cNvPr>
          <p:cNvSpPr txBox="1">
            <a:spLocks/>
          </p:cNvSpPr>
          <p:nvPr/>
        </p:nvSpPr>
        <p:spPr>
          <a:xfrm>
            <a:off x="4469784" y="1063436"/>
            <a:ext cx="7290127" cy="1991393"/>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One or more images for your solution</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Holds your proprietary application code</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Uploaded to your own ACR</a:t>
            </a:r>
          </a:p>
        </p:txBody>
      </p:sp>
      <p:pic>
        <p:nvPicPr>
          <p:cNvPr id="13" name="Graphic 12" descr="Packing Box Open with solid fill">
            <a:extLst>
              <a:ext uri="{FF2B5EF4-FFF2-40B4-BE49-F238E27FC236}">
                <a16:creationId xmlns:a16="http://schemas.microsoft.com/office/drawing/2014/main" id="{0FD5FB78-8B46-E079-FD44-69AC61C57829}"/>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6976" y="1362961"/>
            <a:ext cx="468119" cy="468119"/>
          </a:xfrm>
          <a:prstGeom prst="rect">
            <a:avLst/>
          </a:prstGeom>
        </p:spPr>
      </p:pic>
    </p:spTree>
    <p:extLst>
      <p:ext uri="{BB962C8B-B14F-4D97-AF65-F5344CB8AC3E}">
        <p14:creationId xmlns:p14="http://schemas.microsoft.com/office/powerpoint/2010/main" val="39305932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C97C0-5B52-15D8-299B-7797E79A9307}"/>
              </a:ext>
            </a:extLst>
          </p:cNvPr>
          <p:cNvSpPr>
            <a:spLocks noGrp="1"/>
          </p:cNvSpPr>
          <p:nvPr>
            <p:ph type="title"/>
          </p:nvPr>
        </p:nvSpPr>
        <p:spPr/>
        <p:txBody>
          <a:bodyPr/>
          <a:lstStyle/>
          <a:p>
            <a:r>
              <a:rPr lang="en-US" dirty="0"/>
              <a:t>How marketplace deals originate</a:t>
            </a:r>
          </a:p>
        </p:txBody>
      </p:sp>
      <p:sp>
        <p:nvSpPr>
          <p:cNvPr id="4" name="Rectangle 3">
            <a:extLst>
              <a:ext uri="{FF2B5EF4-FFF2-40B4-BE49-F238E27FC236}">
                <a16:creationId xmlns:a16="http://schemas.microsoft.com/office/drawing/2014/main" id="{EE2CA583-A476-0A79-C9AC-04B78C387BEA}"/>
              </a:ext>
            </a:extLst>
          </p:cNvPr>
          <p:cNvSpPr>
            <a:spLocks/>
          </p:cNvSpPr>
          <p:nvPr/>
        </p:nvSpPr>
        <p:spPr>
          <a:xfrm>
            <a:off x="5252721" y="2181272"/>
            <a:ext cx="5962840" cy="615553"/>
          </a:xfrm>
          <a:prstGeom prst="rect">
            <a:avLst/>
          </a:prstGeom>
          <a:noFill/>
        </p:spPr>
        <p:txBody>
          <a:bodyPr wrap="square" lIns="0" tIns="0" rIns="0" bIns="0">
            <a:spAutoFit/>
          </a:bodyPr>
          <a:lstStyle/>
          <a:p>
            <a:pPr marL="0" marR="0" lvl="0" indent="0" algn="l" defTabSz="895919" rtl="0" eaLnBrk="1" fontAlgn="base" latinLnBrk="0" hangingPunct="1">
              <a:lnSpc>
                <a:spcPct val="100000"/>
              </a:lnSpc>
              <a:spcBef>
                <a:spcPts val="0"/>
              </a:spcBef>
              <a:spcAft>
                <a:spcPts val="0"/>
              </a:spcAft>
              <a:buClrTx/>
              <a:buSzTx/>
              <a:buFontTx/>
              <a:buNone/>
              <a:tabLst/>
              <a:defRPr/>
            </a:pPr>
            <a:r>
              <a:rPr lang="en-US" sz="2000" b="1" kern="0" dirty="0">
                <a:solidFill>
                  <a:schemeClr val="bg1"/>
                </a:solidFill>
                <a:latin typeface="Segoe UI"/>
              </a:rPr>
              <a:t>Partner initiated - </a:t>
            </a:r>
            <a:r>
              <a:rPr lang="en-US" sz="2000" kern="0" dirty="0">
                <a:solidFill>
                  <a:schemeClr val="bg1"/>
                </a:solidFill>
                <a:latin typeface="Segoe UI"/>
              </a:rPr>
              <a:t>partner</a:t>
            </a:r>
            <a:r>
              <a:rPr lang="en-US" sz="2000" b="1" kern="0" dirty="0">
                <a:solidFill>
                  <a:schemeClr val="bg1"/>
                </a:solidFill>
                <a:latin typeface="Segoe UI"/>
              </a:rPr>
              <a:t> </a:t>
            </a:r>
            <a:r>
              <a:rPr lang="en-US" sz="2000" kern="0" dirty="0">
                <a:solidFill>
                  <a:schemeClr val="bg1"/>
                </a:solidFill>
                <a:latin typeface="Segoe UI"/>
              </a:rPr>
              <a:t>initiates the deal, sales team may help with late-stage tactical questions</a:t>
            </a:r>
            <a:endParaRPr kumimoji="0" lang="en-US" sz="2000" b="0" i="0" u="none" strike="noStrike" kern="0" cap="none" spc="0" normalizeH="0" baseline="0" noProof="0" dirty="0">
              <a:ln>
                <a:noFill/>
              </a:ln>
              <a:solidFill>
                <a:schemeClr val="bg1"/>
              </a:solidFill>
              <a:effectLst/>
              <a:uLnTx/>
              <a:uFillTx/>
              <a:latin typeface="Segoe UI"/>
              <a:ea typeface="+mn-ea"/>
              <a:cs typeface="+mn-cs"/>
            </a:endParaRPr>
          </a:p>
        </p:txBody>
      </p:sp>
      <p:sp>
        <p:nvSpPr>
          <p:cNvPr id="5" name="Graphic 3" descr="Sample icon">
            <a:extLst>
              <a:ext uri="{FF2B5EF4-FFF2-40B4-BE49-F238E27FC236}">
                <a16:creationId xmlns:a16="http://schemas.microsoft.com/office/drawing/2014/main" id="{6256BF92-A0FC-1C7D-089D-9294A0EB83AE}"/>
              </a:ext>
            </a:extLst>
          </p:cNvPr>
          <p:cNvSpPr/>
          <p:nvPr/>
        </p:nvSpPr>
        <p:spPr>
          <a:xfrm>
            <a:off x="4445750" y="2305283"/>
            <a:ext cx="415008" cy="415008"/>
          </a:xfrm>
          <a:custGeom>
            <a:avLst/>
            <a:gdLst>
              <a:gd name="connsiteX0" fmla="*/ 188640 w 377280"/>
              <a:gd name="connsiteY0" fmla="*/ 0 h 377280"/>
              <a:gd name="connsiteX1" fmla="*/ 298215 w 377280"/>
              <a:gd name="connsiteY1" fmla="*/ 100121 h 377280"/>
              <a:gd name="connsiteX2" fmla="*/ 299889 w 377280"/>
              <a:gd name="connsiteY2" fmla="*/ 100121 h 377280"/>
              <a:gd name="connsiteX3" fmla="*/ 377281 w 377280"/>
              <a:gd name="connsiteY3" fmla="*/ 179750 h 377280"/>
              <a:gd name="connsiteX4" fmla="*/ 377012 w 377280"/>
              <a:gd name="connsiteY4" fmla="*/ 186423 h 377280"/>
              <a:gd name="connsiteX5" fmla="*/ 271171 w 377280"/>
              <a:gd name="connsiteY5" fmla="*/ 135585 h 377280"/>
              <a:gd name="connsiteX6" fmla="*/ 136091 w 377280"/>
              <a:gd name="connsiteY6" fmla="*/ 259381 h 377280"/>
              <a:gd name="connsiteX7" fmla="*/ 77391 w 377280"/>
              <a:gd name="connsiteY7" fmla="*/ 259381 h 377280"/>
              <a:gd name="connsiteX8" fmla="*/ 0 w 377280"/>
              <a:gd name="connsiteY8" fmla="*/ 179750 h 377280"/>
              <a:gd name="connsiteX9" fmla="*/ 77391 w 377280"/>
              <a:gd name="connsiteY9" fmla="*/ 100121 h 377280"/>
              <a:gd name="connsiteX10" fmla="*/ 79067 w 377280"/>
              <a:gd name="connsiteY10" fmla="*/ 100121 h 377280"/>
              <a:gd name="connsiteX11" fmla="*/ 188640 w 377280"/>
              <a:gd name="connsiteY11" fmla="*/ 0 h 377280"/>
              <a:gd name="connsiteX12" fmla="*/ 271171 w 377280"/>
              <a:gd name="connsiteY12" fmla="*/ 377281 h 377280"/>
              <a:gd name="connsiteX13" fmla="*/ 377281 w 377280"/>
              <a:gd name="connsiteY13" fmla="*/ 271171 h 377280"/>
              <a:gd name="connsiteX14" fmla="*/ 271171 w 377280"/>
              <a:gd name="connsiteY14" fmla="*/ 165060 h 377280"/>
              <a:gd name="connsiteX15" fmla="*/ 165060 w 377280"/>
              <a:gd name="connsiteY15" fmla="*/ 271171 h 377280"/>
              <a:gd name="connsiteX16" fmla="*/ 271171 w 377280"/>
              <a:gd name="connsiteY16" fmla="*/ 377281 h 377280"/>
              <a:gd name="connsiteX17" fmla="*/ 271171 w 377280"/>
              <a:gd name="connsiteY17" fmla="*/ 212220 h 377280"/>
              <a:gd name="connsiteX18" fmla="*/ 282961 w 377280"/>
              <a:gd name="connsiteY18" fmla="*/ 224010 h 377280"/>
              <a:gd name="connsiteX19" fmla="*/ 282961 w 377280"/>
              <a:gd name="connsiteY19" fmla="*/ 259381 h 377280"/>
              <a:gd name="connsiteX20" fmla="*/ 318331 w 377280"/>
              <a:gd name="connsiteY20" fmla="*/ 259381 h 377280"/>
              <a:gd name="connsiteX21" fmla="*/ 330121 w 377280"/>
              <a:gd name="connsiteY21" fmla="*/ 271171 h 377280"/>
              <a:gd name="connsiteX22" fmla="*/ 318331 w 377280"/>
              <a:gd name="connsiteY22" fmla="*/ 282961 h 377280"/>
              <a:gd name="connsiteX23" fmla="*/ 282961 w 377280"/>
              <a:gd name="connsiteY23" fmla="*/ 282961 h 377280"/>
              <a:gd name="connsiteX24" fmla="*/ 282961 w 377280"/>
              <a:gd name="connsiteY24" fmla="*/ 318331 h 377280"/>
              <a:gd name="connsiteX25" fmla="*/ 271171 w 377280"/>
              <a:gd name="connsiteY25" fmla="*/ 330121 h 377280"/>
              <a:gd name="connsiteX26" fmla="*/ 259381 w 377280"/>
              <a:gd name="connsiteY26" fmla="*/ 318331 h 377280"/>
              <a:gd name="connsiteX27" fmla="*/ 259381 w 377280"/>
              <a:gd name="connsiteY27" fmla="*/ 282961 h 377280"/>
              <a:gd name="connsiteX28" fmla="*/ 224010 w 377280"/>
              <a:gd name="connsiteY28" fmla="*/ 282961 h 377280"/>
              <a:gd name="connsiteX29" fmla="*/ 212220 w 377280"/>
              <a:gd name="connsiteY29" fmla="*/ 271171 h 377280"/>
              <a:gd name="connsiteX30" fmla="*/ 224010 w 377280"/>
              <a:gd name="connsiteY30" fmla="*/ 259381 h 377280"/>
              <a:gd name="connsiteX31" fmla="*/ 259381 w 377280"/>
              <a:gd name="connsiteY31" fmla="*/ 259381 h 377280"/>
              <a:gd name="connsiteX32" fmla="*/ 259381 w 377280"/>
              <a:gd name="connsiteY32" fmla="*/ 224010 h 377280"/>
              <a:gd name="connsiteX33" fmla="*/ 271171 w 377280"/>
              <a:gd name="connsiteY33" fmla="*/ 212220 h 37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7280" h="377280">
                <a:moveTo>
                  <a:pt x="188640" y="0"/>
                </a:moveTo>
                <a:cubicBezTo>
                  <a:pt x="255056" y="0"/>
                  <a:pt x="292735" y="45351"/>
                  <a:pt x="298215" y="100121"/>
                </a:cubicBezTo>
                <a:lnTo>
                  <a:pt x="299889" y="100121"/>
                </a:lnTo>
                <a:cubicBezTo>
                  <a:pt x="342632" y="100121"/>
                  <a:pt x="377281" y="135772"/>
                  <a:pt x="377281" y="179750"/>
                </a:cubicBezTo>
                <a:cubicBezTo>
                  <a:pt x="377281" y="181998"/>
                  <a:pt x="377191" y="184223"/>
                  <a:pt x="377012" y="186423"/>
                </a:cubicBezTo>
                <a:cubicBezTo>
                  <a:pt x="352166" y="155430"/>
                  <a:pt x="313985" y="135585"/>
                  <a:pt x="271171" y="135585"/>
                </a:cubicBezTo>
                <a:cubicBezTo>
                  <a:pt x="200261" y="135585"/>
                  <a:pt x="142065" y="190020"/>
                  <a:pt x="136091" y="259381"/>
                </a:cubicBezTo>
                <a:lnTo>
                  <a:pt x="77391" y="259381"/>
                </a:lnTo>
                <a:cubicBezTo>
                  <a:pt x="34649" y="259381"/>
                  <a:pt x="0" y="223730"/>
                  <a:pt x="0" y="179750"/>
                </a:cubicBezTo>
                <a:cubicBezTo>
                  <a:pt x="0" y="135772"/>
                  <a:pt x="34649" y="100121"/>
                  <a:pt x="77391" y="100121"/>
                </a:cubicBezTo>
                <a:lnTo>
                  <a:pt x="79067" y="100121"/>
                </a:lnTo>
                <a:cubicBezTo>
                  <a:pt x="84579" y="44991"/>
                  <a:pt x="122224" y="0"/>
                  <a:pt x="188640" y="0"/>
                </a:cubicBezTo>
                <a:close/>
                <a:moveTo>
                  <a:pt x="271171" y="377281"/>
                </a:moveTo>
                <a:cubicBezTo>
                  <a:pt x="329774" y="377281"/>
                  <a:pt x="377281" y="329774"/>
                  <a:pt x="377281" y="271171"/>
                </a:cubicBezTo>
                <a:cubicBezTo>
                  <a:pt x="377281" y="212567"/>
                  <a:pt x="329774" y="165060"/>
                  <a:pt x="271171" y="165060"/>
                </a:cubicBezTo>
                <a:cubicBezTo>
                  <a:pt x="212567" y="165060"/>
                  <a:pt x="165060" y="212567"/>
                  <a:pt x="165060" y="271171"/>
                </a:cubicBezTo>
                <a:cubicBezTo>
                  <a:pt x="165060" y="329774"/>
                  <a:pt x="212567" y="377281"/>
                  <a:pt x="271171" y="377281"/>
                </a:cubicBezTo>
                <a:close/>
                <a:moveTo>
                  <a:pt x="271171" y="212220"/>
                </a:moveTo>
                <a:cubicBezTo>
                  <a:pt x="277681" y="212220"/>
                  <a:pt x="282961" y="217500"/>
                  <a:pt x="282961" y="224010"/>
                </a:cubicBezTo>
                <a:lnTo>
                  <a:pt x="282961" y="259381"/>
                </a:lnTo>
                <a:lnTo>
                  <a:pt x="318331" y="259381"/>
                </a:lnTo>
                <a:cubicBezTo>
                  <a:pt x="324841" y="259381"/>
                  <a:pt x="330121" y="264660"/>
                  <a:pt x="330121" y="271171"/>
                </a:cubicBezTo>
                <a:cubicBezTo>
                  <a:pt x="330121" y="277681"/>
                  <a:pt x="324841" y="282961"/>
                  <a:pt x="318331" y="282961"/>
                </a:cubicBezTo>
                <a:lnTo>
                  <a:pt x="282961" y="282961"/>
                </a:lnTo>
                <a:lnTo>
                  <a:pt x="282961" y="318331"/>
                </a:lnTo>
                <a:cubicBezTo>
                  <a:pt x="282961" y="324841"/>
                  <a:pt x="277681" y="330121"/>
                  <a:pt x="271171" y="330121"/>
                </a:cubicBezTo>
                <a:cubicBezTo>
                  <a:pt x="264660" y="330121"/>
                  <a:pt x="259381" y="324841"/>
                  <a:pt x="259381" y="318331"/>
                </a:cubicBezTo>
                <a:lnTo>
                  <a:pt x="259381" y="282961"/>
                </a:lnTo>
                <a:lnTo>
                  <a:pt x="224010" y="282961"/>
                </a:lnTo>
                <a:cubicBezTo>
                  <a:pt x="217500" y="282961"/>
                  <a:pt x="212220" y="277681"/>
                  <a:pt x="212220" y="271171"/>
                </a:cubicBezTo>
                <a:cubicBezTo>
                  <a:pt x="212220" y="264660"/>
                  <a:pt x="217500" y="259381"/>
                  <a:pt x="224010" y="259381"/>
                </a:cubicBezTo>
                <a:lnTo>
                  <a:pt x="259381" y="259381"/>
                </a:lnTo>
                <a:lnTo>
                  <a:pt x="259381" y="224010"/>
                </a:lnTo>
                <a:cubicBezTo>
                  <a:pt x="259381" y="217500"/>
                  <a:pt x="264660" y="212220"/>
                  <a:pt x="271171" y="212220"/>
                </a:cubicBezTo>
                <a:close/>
              </a:path>
            </a:pathLst>
          </a:custGeom>
          <a:solidFill>
            <a:srgbClr val="FFA38B"/>
          </a:solidFill>
          <a:effectLst/>
        </p:spPr>
        <p:txBody>
          <a:bodyPr wrap="square" lIns="91440" tIns="45720" rIns="9144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D8E944CB-1EFC-2D99-A6F4-411926E0C740}"/>
              </a:ext>
            </a:extLst>
          </p:cNvPr>
          <p:cNvSpPr txBox="1">
            <a:spLocks/>
          </p:cNvSpPr>
          <p:nvPr/>
        </p:nvSpPr>
        <p:spPr>
          <a:xfrm>
            <a:off x="5252721" y="3361031"/>
            <a:ext cx="5962840" cy="615553"/>
          </a:xfrm>
          <a:prstGeom prst="rect">
            <a:avLst/>
          </a:prstGeom>
          <a:noFill/>
        </p:spPr>
        <p:txBody>
          <a:bodyPr wrap="square" lIns="0" tIns="0" rIns="0" bIns="0">
            <a:spAutoFit/>
          </a:bodyPr>
          <a:lstStyle/>
          <a:p>
            <a:pPr lvl="0" defTabSz="895919" fontAlgn="base">
              <a:defRPr/>
            </a:pPr>
            <a:r>
              <a:rPr lang="en-US" sz="2000" b="1" kern="0" dirty="0">
                <a:solidFill>
                  <a:schemeClr val="bg1"/>
                </a:solidFill>
              </a:rPr>
              <a:t>Customer initiated - </a:t>
            </a:r>
            <a:r>
              <a:rPr lang="en-US" sz="2000" kern="0" dirty="0">
                <a:solidFill>
                  <a:schemeClr val="bg1"/>
                </a:solidFill>
              </a:rPr>
              <a:t>customer seeks to fulfill a MACC, seller and PDM collaborate to involve partner</a:t>
            </a:r>
          </a:p>
        </p:txBody>
      </p:sp>
      <p:sp>
        <p:nvSpPr>
          <p:cNvPr id="8" name="TextBox 7">
            <a:extLst>
              <a:ext uri="{FF2B5EF4-FFF2-40B4-BE49-F238E27FC236}">
                <a16:creationId xmlns:a16="http://schemas.microsoft.com/office/drawing/2014/main" id="{DE87AAFB-5423-0D10-3E9C-B54C6952E6C2}"/>
              </a:ext>
            </a:extLst>
          </p:cNvPr>
          <p:cNvSpPr txBox="1">
            <a:spLocks/>
          </p:cNvSpPr>
          <p:nvPr/>
        </p:nvSpPr>
        <p:spPr>
          <a:xfrm>
            <a:off x="5252721" y="4534259"/>
            <a:ext cx="5962840" cy="615553"/>
          </a:xfrm>
          <a:prstGeom prst="rect">
            <a:avLst/>
          </a:prstGeom>
          <a:noFill/>
        </p:spPr>
        <p:txBody>
          <a:bodyPr wrap="square" lIns="0" tIns="0" rIns="0" bIns="0">
            <a:spAutoFit/>
          </a:bodyPr>
          <a:lstStyle/>
          <a:p>
            <a:pPr lvl="0" defTabSz="895919" fontAlgn="base">
              <a:defRPr/>
            </a:pPr>
            <a:r>
              <a:rPr lang="en-US" sz="2000" b="1" kern="0" dirty="0">
                <a:solidFill>
                  <a:schemeClr val="bg1"/>
                </a:solidFill>
              </a:rPr>
              <a:t>Seller initiated –</a:t>
            </a:r>
            <a:r>
              <a:rPr lang="en-US" sz="2000" kern="0" dirty="0">
                <a:solidFill>
                  <a:schemeClr val="bg1"/>
                </a:solidFill>
              </a:rPr>
              <a:t> seller proactively recommends a solution, customer transacts custom deal</a:t>
            </a:r>
          </a:p>
        </p:txBody>
      </p:sp>
      <p:sp>
        <p:nvSpPr>
          <p:cNvPr id="9" name="Graphic 18" descr="Sample icon">
            <a:extLst>
              <a:ext uri="{FF2B5EF4-FFF2-40B4-BE49-F238E27FC236}">
                <a16:creationId xmlns:a16="http://schemas.microsoft.com/office/drawing/2014/main" id="{3F37F56D-FCC0-451C-DB7D-EB7F126ED984}"/>
              </a:ext>
            </a:extLst>
          </p:cNvPr>
          <p:cNvSpPr/>
          <p:nvPr/>
        </p:nvSpPr>
        <p:spPr>
          <a:xfrm>
            <a:off x="4445750" y="4683077"/>
            <a:ext cx="371228" cy="371206"/>
          </a:xfrm>
          <a:custGeom>
            <a:avLst/>
            <a:gdLst>
              <a:gd name="connsiteX0" fmla="*/ 67751 w 190499"/>
              <a:gd name="connsiteY0" fmla="*/ 64771 h 190487"/>
              <a:gd name="connsiteX1" fmla="*/ 79089 w 190499"/>
              <a:gd name="connsiteY1" fmla="*/ 58472 h 190487"/>
              <a:gd name="connsiteX2" fmla="*/ 81443 w 190499"/>
              <a:gd name="connsiteY2" fmla="*/ 57857 h 190487"/>
              <a:gd name="connsiteX3" fmla="*/ 82966 w 190499"/>
              <a:gd name="connsiteY3" fmla="*/ 57563 h 190487"/>
              <a:gd name="connsiteX4" fmla="*/ 84637 w 190499"/>
              <a:gd name="connsiteY4" fmla="*/ 57330 h 190487"/>
              <a:gd name="connsiteX5" fmla="*/ 86350 w 190499"/>
              <a:gd name="connsiteY5" fmla="*/ 57187 h 190487"/>
              <a:gd name="connsiteX6" fmla="*/ 88106 w 190499"/>
              <a:gd name="connsiteY6" fmla="*/ 57138 h 190487"/>
              <a:gd name="connsiteX7" fmla="*/ 159544 w 190499"/>
              <a:gd name="connsiteY7" fmla="*/ 57138 h 190487"/>
              <a:gd name="connsiteX8" fmla="*/ 190451 w 190499"/>
              <a:gd name="connsiteY8" fmla="*/ 86337 h 190487"/>
              <a:gd name="connsiteX9" fmla="*/ 190500 w 190499"/>
              <a:gd name="connsiteY9" fmla="*/ 88094 h 190487"/>
              <a:gd name="connsiteX10" fmla="*/ 190500 w 190499"/>
              <a:gd name="connsiteY10" fmla="*/ 159531 h 190487"/>
              <a:gd name="connsiteX11" fmla="*/ 161300 w 190499"/>
              <a:gd name="connsiteY11" fmla="*/ 190439 h 190487"/>
              <a:gd name="connsiteX12" fmla="*/ 159544 w 190499"/>
              <a:gd name="connsiteY12" fmla="*/ 190488 h 190487"/>
              <a:gd name="connsiteX13" fmla="*/ 88106 w 190499"/>
              <a:gd name="connsiteY13" fmla="*/ 190488 h 190487"/>
              <a:gd name="connsiteX14" fmla="*/ 57199 w 190499"/>
              <a:gd name="connsiteY14" fmla="*/ 161289 h 190487"/>
              <a:gd name="connsiteX15" fmla="*/ 57150 w 190499"/>
              <a:gd name="connsiteY15" fmla="*/ 159531 h 190487"/>
              <a:gd name="connsiteX16" fmla="*/ 57150 w 190499"/>
              <a:gd name="connsiteY16" fmla="*/ 88094 h 190487"/>
              <a:gd name="connsiteX17" fmla="*/ 57182 w 190499"/>
              <a:gd name="connsiteY17" fmla="*/ 86682 h 190487"/>
              <a:gd name="connsiteX18" fmla="*/ 57316 w 190499"/>
              <a:gd name="connsiteY18" fmla="*/ 84870 h 190487"/>
              <a:gd name="connsiteX19" fmla="*/ 57559 w 190499"/>
              <a:gd name="connsiteY19" fmla="*/ 83047 h 190487"/>
              <a:gd name="connsiteX20" fmla="*/ 57902 w 190499"/>
              <a:gd name="connsiteY20" fmla="*/ 81281 h 190487"/>
              <a:gd name="connsiteX21" fmla="*/ 58461 w 190499"/>
              <a:gd name="connsiteY21" fmla="*/ 79152 h 190487"/>
              <a:gd name="connsiteX22" fmla="*/ 59235 w 190499"/>
              <a:gd name="connsiteY22" fmla="*/ 76901 h 190487"/>
              <a:gd name="connsiteX23" fmla="*/ 60055 w 190499"/>
              <a:gd name="connsiteY23" fmla="*/ 74984 h 190487"/>
              <a:gd name="connsiteX24" fmla="*/ 60832 w 190499"/>
              <a:gd name="connsiteY24" fmla="*/ 73439 h 190487"/>
              <a:gd name="connsiteX25" fmla="*/ 61730 w 190499"/>
              <a:gd name="connsiteY25" fmla="*/ 71882 h 190487"/>
              <a:gd name="connsiteX26" fmla="*/ 63120 w 190499"/>
              <a:gd name="connsiteY26" fmla="*/ 69815 h 190487"/>
              <a:gd name="connsiteX27" fmla="*/ 64020 w 190499"/>
              <a:gd name="connsiteY27" fmla="*/ 68646 h 190487"/>
              <a:gd name="connsiteX28" fmla="*/ 65303 w 190499"/>
              <a:gd name="connsiteY28" fmla="*/ 67158 h 190487"/>
              <a:gd name="connsiteX29" fmla="*/ 66330 w 190499"/>
              <a:gd name="connsiteY29" fmla="*/ 66092 h 190487"/>
              <a:gd name="connsiteX30" fmla="*/ 67751 w 190499"/>
              <a:gd name="connsiteY30" fmla="*/ 64771 h 190487"/>
              <a:gd name="connsiteX31" fmla="*/ 123825 w 190499"/>
              <a:gd name="connsiteY31" fmla="*/ 85725 h 190487"/>
              <a:gd name="connsiteX32" fmla="*/ 116746 w 190499"/>
              <a:gd name="connsiteY32" fmla="*/ 91899 h 190487"/>
              <a:gd name="connsiteX33" fmla="*/ 116681 w 190499"/>
              <a:gd name="connsiteY33" fmla="*/ 92869 h 190487"/>
              <a:gd name="connsiteX34" fmla="*/ 116681 w 190499"/>
              <a:gd name="connsiteY34" fmla="*/ 116669 h 190487"/>
              <a:gd name="connsiteX35" fmla="*/ 92869 w 190499"/>
              <a:gd name="connsiteY35" fmla="*/ 116669 h 190487"/>
              <a:gd name="connsiteX36" fmla="*/ 85790 w 190499"/>
              <a:gd name="connsiteY36" fmla="*/ 122844 h 190487"/>
              <a:gd name="connsiteX37" fmla="*/ 85725 w 190499"/>
              <a:gd name="connsiteY37" fmla="*/ 123813 h 190487"/>
              <a:gd name="connsiteX38" fmla="*/ 91899 w 190499"/>
              <a:gd name="connsiteY38" fmla="*/ 130892 h 190487"/>
              <a:gd name="connsiteX39" fmla="*/ 92869 w 190499"/>
              <a:gd name="connsiteY39" fmla="*/ 130956 h 190487"/>
              <a:gd name="connsiteX40" fmla="*/ 116681 w 190499"/>
              <a:gd name="connsiteY40" fmla="*/ 130956 h 190487"/>
              <a:gd name="connsiteX41" fmla="*/ 116681 w 190499"/>
              <a:gd name="connsiteY41" fmla="*/ 154781 h 190487"/>
              <a:gd name="connsiteX42" fmla="*/ 122855 w 190499"/>
              <a:gd name="connsiteY42" fmla="*/ 161860 h 190487"/>
              <a:gd name="connsiteX43" fmla="*/ 123825 w 190499"/>
              <a:gd name="connsiteY43" fmla="*/ 161925 h 190487"/>
              <a:gd name="connsiteX44" fmla="*/ 130904 w 190499"/>
              <a:gd name="connsiteY44" fmla="*/ 155751 h 190487"/>
              <a:gd name="connsiteX45" fmla="*/ 130969 w 190499"/>
              <a:gd name="connsiteY45" fmla="*/ 154781 h 190487"/>
              <a:gd name="connsiteX46" fmla="*/ 130969 w 190499"/>
              <a:gd name="connsiteY46" fmla="*/ 130956 h 190487"/>
              <a:gd name="connsiteX47" fmla="*/ 154781 w 190499"/>
              <a:gd name="connsiteY47" fmla="*/ 130956 h 190487"/>
              <a:gd name="connsiteX48" fmla="*/ 161860 w 190499"/>
              <a:gd name="connsiteY48" fmla="*/ 124782 h 190487"/>
              <a:gd name="connsiteX49" fmla="*/ 161925 w 190499"/>
              <a:gd name="connsiteY49" fmla="*/ 123813 h 190487"/>
              <a:gd name="connsiteX50" fmla="*/ 155751 w 190499"/>
              <a:gd name="connsiteY50" fmla="*/ 116735 h 190487"/>
              <a:gd name="connsiteX51" fmla="*/ 154781 w 190499"/>
              <a:gd name="connsiteY51" fmla="*/ 116669 h 190487"/>
              <a:gd name="connsiteX52" fmla="*/ 130969 w 190499"/>
              <a:gd name="connsiteY52" fmla="*/ 116669 h 190487"/>
              <a:gd name="connsiteX53" fmla="*/ 130969 w 190499"/>
              <a:gd name="connsiteY53" fmla="*/ 92869 h 190487"/>
              <a:gd name="connsiteX54" fmla="*/ 124795 w 190499"/>
              <a:gd name="connsiteY54" fmla="*/ 85790 h 190487"/>
              <a:gd name="connsiteX55" fmla="*/ 123825 w 190499"/>
              <a:gd name="connsiteY55" fmla="*/ 85725 h 190487"/>
              <a:gd name="connsiteX56" fmla="*/ 129367 w 190499"/>
              <a:gd name="connsiteY56" fmla="*/ 21268 h 190487"/>
              <a:gd name="connsiteX57" fmla="*/ 129869 w 190499"/>
              <a:gd name="connsiteY57" fmla="*/ 22952 h 190487"/>
              <a:gd name="connsiteX58" fmla="*/ 136474 w 190499"/>
              <a:gd name="connsiteY58" fmla="*/ 47606 h 190487"/>
              <a:gd name="connsiteX59" fmla="*/ 88106 w 190499"/>
              <a:gd name="connsiteY59" fmla="*/ 47613 h 190487"/>
              <a:gd name="connsiteX60" fmla="*/ 47625 w 190499"/>
              <a:gd name="connsiteY60" fmla="*/ 88094 h 190487"/>
              <a:gd name="connsiteX61" fmla="*/ 47630 w 190499"/>
              <a:gd name="connsiteY61" fmla="*/ 149367 h 190487"/>
              <a:gd name="connsiteX62" fmla="*/ 20054 w 190499"/>
              <a:gd name="connsiteY62" fmla="*/ 128153 h 190487"/>
              <a:gd name="connsiteX63" fmla="*/ 19552 w 190499"/>
              <a:gd name="connsiteY63" fmla="*/ 126469 h 190487"/>
              <a:gd name="connsiteX64" fmla="*/ 1062 w 190499"/>
              <a:gd name="connsiteY64" fmla="*/ 57465 h 190487"/>
              <a:gd name="connsiteX65" fmla="*/ 21268 w 190499"/>
              <a:gd name="connsiteY65" fmla="*/ 20054 h 190487"/>
              <a:gd name="connsiteX66" fmla="*/ 22952 w 190499"/>
              <a:gd name="connsiteY66" fmla="*/ 19552 h 190487"/>
              <a:gd name="connsiteX67" fmla="*/ 91955 w 190499"/>
              <a:gd name="connsiteY67" fmla="*/ 1062 h 190487"/>
              <a:gd name="connsiteX68" fmla="*/ 129367 w 190499"/>
              <a:gd name="connsiteY68" fmla="*/ 21268 h 19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90499" h="190487">
                <a:moveTo>
                  <a:pt x="67751" y="64771"/>
                </a:moveTo>
                <a:cubicBezTo>
                  <a:pt x="70984" y="61940"/>
                  <a:pt x="74842" y="59763"/>
                  <a:pt x="79089" y="58472"/>
                </a:cubicBezTo>
                <a:lnTo>
                  <a:pt x="81443" y="57857"/>
                </a:lnTo>
                <a:lnTo>
                  <a:pt x="82966" y="57563"/>
                </a:lnTo>
                <a:lnTo>
                  <a:pt x="84637" y="57330"/>
                </a:lnTo>
                <a:lnTo>
                  <a:pt x="86350" y="57187"/>
                </a:lnTo>
                <a:lnTo>
                  <a:pt x="88106" y="57138"/>
                </a:lnTo>
                <a:lnTo>
                  <a:pt x="159544" y="57138"/>
                </a:lnTo>
                <a:cubicBezTo>
                  <a:pt x="176051" y="57138"/>
                  <a:pt x="189540" y="70058"/>
                  <a:pt x="190451" y="86337"/>
                </a:cubicBezTo>
                <a:lnTo>
                  <a:pt x="190500" y="88094"/>
                </a:lnTo>
                <a:lnTo>
                  <a:pt x="190500" y="159531"/>
                </a:lnTo>
                <a:cubicBezTo>
                  <a:pt x="190500" y="176039"/>
                  <a:pt x="177579" y="189528"/>
                  <a:pt x="161300" y="190439"/>
                </a:cubicBezTo>
                <a:lnTo>
                  <a:pt x="159544" y="190488"/>
                </a:lnTo>
                <a:lnTo>
                  <a:pt x="88106" y="190488"/>
                </a:lnTo>
                <a:cubicBezTo>
                  <a:pt x="71599" y="190488"/>
                  <a:pt x="58110" y="177568"/>
                  <a:pt x="57199" y="161289"/>
                </a:cubicBezTo>
                <a:lnTo>
                  <a:pt x="57150" y="159531"/>
                </a:lnTo>
                <a:lnTo>
                  <a:pt x="57150" y="88094"/>
                </a:lnTo>
                <a:lnTo>
                  <a:pt x="57182" y="86682"/>
                </a:lnTo>
                <a:lnTo>
                  <a:pt x="57316" y="84870"/>
                </a:lnTo>
                <a:lnTo>
                  <a:pt x="57559" y="83047"/>
                </a:lnTo>
                <a:lnTo>
                  <a:pt x="57902" y="81281"/>
                </a:lnTo>
                <a:lnTo>
                  <a:pt x="58461" y="79152"/>
                </a:lnTo>
                <a:lnTo>
                  <a:pt x="59235" y="76901"/>
                </a:lnTo>
                <a:lnTo>
                  <a:pt x="60055" y="74984"/>
                </a:lnTo>
                <a:lnTo>
                  <a:pt x="60832" y="73439"/>
                </a:lnTo>
                <a:lnTo>
                  <a:pt x="61730" y="71882"/>
                </a:lnTo>
                <a:lnTo>
                  <a:pt x="63120" y="69815"/>
                </a:lnTo>
                <a:lnTo>
                  <a:pt x="64020" y="68646"/>
                </a:lnTo>
                <a:lnTo>
                  <a:pt x="65303" y="67158"/>
                </a:lnTo>
                <a:lnTo>
                  <a:pt x="66330" y="66092"/>
                </a:lnTo>
                <a:lnTo>
                  <a:pt x="67751" y="64771"/>
                </a:lnTo>
                <a:close/>
                <a:moveTo>
                  <a:pt x="123825" y="85725"/>
                </a:moveTo>
                <a:cubicBezTo>
                  <a:pt x="120208" y="85725"/>
                  <a:pt x="117219" y="88413"/>
                  <a:pt x="116746" y="91899"/>
                </a:cubicBezTo>
                <a:lnTo>
                  <a:pt x="116681" y="92869"/>
                </a:lnTo>
                <a:lnTo>
                  <a:pt x="116681" y="116669"/>
                </a:lnTo>
                <a:lnTo>
                  <a:pt x="92869" y="116669"/>
                </a:lnTo>
                <a:cubicBezTo>
                  <a:pt x="89252" y="116669"/>
                  <a:pt x="86263" y="119357"/>
                  <a:pt x="85790" y="122844"/>
                </a:cubicBezTo>
                <a:lnTo>
                  <a:pt x="85725" y="123813"/>
                </a:lnTo>
                <a:cubicBezTo>
                  <a:pt x="85725" y="127429"/>
                  <a:pt x="88413" y="130418"/>
                  <a:pt x="91899" y="130892"/>
                </a:cubicBezTo>
                <a:lnTo>
                  <a:pt x="92869" y="130956"/>
                </a:lnTo>
                <a:lnTo>
                  <a:pt x="116681" y="130956"/>
                </a:lnTo>
                <a:lnTo>
                  <a:pt x="116681" y="154781"/>
                </a:lnTo>
                <a:cubicBezTo>
                  <a:pt x="116681" y="158398"/>
                  <a:pt x="119369" y="161387"/>
                  <a:pt x="122855" y="161860"/>
                </a:cubicBezTo>
                <a:lnTo>
                  <a:pt x="123825" y="161925"/>
                </a:lnTo>
                <a:cubicBezTo>
                  <a:pt x="127442" y="161925"/>
                  <a:pt x="130431" y="159237"/>
                  <a:pt x="130904" y="155751"/>
                </a:cubicBezTo>
                <a:lnTo>
                  <a:pt x="130969" y="154781"/>
                </a:lnTo>
                <a:lnTo>
                  <a:pt x="130969" y="130956"/>
                </a:lnTo>
                <a:lnTo>
                  <a:pt x="154781" y="130956"/>
                </a:lnTo>
                <a:cubicBezTo>
                  <a:pt x="158398" y="130956"/>
                  <a:pt x="161387" y="128269"/>
                  <a:pt x="161860" y="124782"/>
                </a:cubicBezTo>
                <a:lnTo>
                  <a:pt x="161925" y="123813"/>
                </a:lnTo>
                <a:cubicBezTo>
                  <a:pt x="161925" y="120197"/>
                  <a:pt x="159237" y="117208"/>
                  <a:pt x="155751" y="116735"/>
                </a:cubicBezTo>
                <a:lnTo>
                  <a:pt x="154781" y="116669"/>
                </a:lnTo>
                <a:lnTo>
                  <a:pt x="130969" y="116669"/>
                </a:lnTo>
                <a:lnTo>
                  <a:pt x="130969" y="92869"/>
                </a:lnTo>
                <a:cubicBezTo>
                  <a:pt x="130969" y="89252"/>
                  <a:pt x="128281" y="86263"/>
                  <a:pt x="124795" y="85790"/>
                </a:cubicBezTo>
                <a:lnTo>
                  <a:pt x="123825" y="85725"/>
                </a:lnTo>
                <a:close/>
                <a:moveTo>
                  <a:pt x="129367" y="21268"/>
                </a:moveTo>
                <a:lnTo>
                  <a:pt x="129869" y="22952"/>
                </a:lnTo>
                <a:lnTo>
                  <a:pt x="136474" y="47606"/>
                </a:lnTo>
                <a:lnTo>
                  <a:pt x="88106" y="47613"/>
                </a:lnTo>
                <a:cubicBezTo>
                  <a:pt x="65749" y="47613"/>
                  <a:pt x="47625" y="65737"/>
                  <a:pt x="47625" y="88094"/>
                </a:cubicBezTo>
                <a:lnTo>
                  <a:pt x="47630" y="149367"/>
                </a:lnTo>
                <a:cubicBezTo>
                  <a:pt x="35236" y="148639"/>
                  <a:pt x="24095" y="140441"/>
                  <a:pt x="20054" y="128153"/>
                </a:cubicBezTo>
                <a:lnTo>
                  <a:pt x="19552" y="126469"/>
                </a:lnTo>
                <a:lnTo>
                  <a:pt x="1062" y="57465"/>
                </a:lnTo>
                <a:cubicBezTo>
                  <a:pt x="-3210" y="41521"/>
                  <a:pt x="5779" y="25147"/>
                  <a:pt x="21268" y="20054"/>
                </a:cubicBezTo>
                <a:lnTo>
                  <a:pt x="22952" y="19552"/>
                </a:lnTo>
                <a:lnTo>
                  <a:pt x="91955" y="1062"/>
                </a:lnTo>
                <a:cubicBezTo>
                  <a:pt x="107900" y="-3210"/>
                  <a:pt x="124274" y="5779"/>
                  <a:pt x="129367" y="21268"/>
                </a:cubicBezTo>
                <a:close/>
              </a:path>
            </a:pathLst>
          </a:custGeom>
          <a:solidFill>
            <a:srgbClr val="FFA38B"/>
          </a:solidFill>
          <a:effectLst/>
        </p:spPr>
        <p:txBody>
          <a:bodyPr wrap="square" lIns="91440" tIns="45720" rIns="91440" bIns="4572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nvGrpSpPr>
          <p:cNvPr id="11" name="Group 10">
            <a:extLst>
              <a:ext uri="{FF2B5EF4-FFF2-40B4-BE49-F238E27FC236}">
                <a16:creationId xmlns:a16="http://schemas.microsoft.com/office/drawing/2014/main" id="{7C8C292B-774D-F8BD-8A97-88B7D28A8C18}"/>
              </a:ext>
              <a:ext uri="{C183D7F6-B498-43B3-948B-1728B52AA6E4}">
                <adec:decorative xmlns:adec="http://schemas.microsoft.com/office/drawing/2017/decorative" val="1"/>
              </a:ext>
            </a:extLst>
          </p:cNvPr>
          <p:cNvGrpSpPr/>
          <p:nvPr/>
        </p:nvGrpSpPr>
        <p:grpSpPr>
          <a:xfrm>
            <a:off x="4359256" y="3135003"/>
            <a:ext cx="6856305" cy="2230700"/>
            <a:chOff x="4865686" y="2497747"/>
            <a:chExt cx="6149644" cy="2453770"/>
          </a:xfrm>
        </p:grpSpPr>
        <p:cxnSp>
          <p:nvCxnSpPr>
            <p:cNvPr id="12" name="Straight Connector 11">
              <a:extLst>
                <a:ext uri="{FF2B5EF4-FFF2-40B4-BE49-F238E27FC236}">
                  <a16:creationId xmlns:a16="http://schemas.microsoft.com/office/drawing/2014/main" id="{4786764C-B785-284F-0C11-218CFA1FCCA3}"/>
                </a:ext>
                <a:ext uri="{C183D7F6-B498-43B3-948B-1728B52AA6E4}">
                  <adec:decorative xmlns:adec="http://schemas.microsoft.com/office/drawing/2017/decorative" val="1"/>
                </a:ext>
              </a:extLst>
            </p:cNvPr>
            <p:cNvCxnSpPr>
              <a:cxnSpLocks/>
            </p:cNvCxnSpPr>
            <p:nvPr/>
          </p:nvCxnSpPr>
          <p:spPr>
            <a:xfrm>
              <a:off x="4865686" y="2497747"/>
              <a:ext cx="6149644" cy="0"/>
            </a:xfrm>
            <a:prstGeom prst="line">
              <a:avLst/>
            </a:prstGeom>
            <a:ln w="63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23826C0-1DA6-8EA0-3EB1-B5A8194CA26B}"/>
                </a:ext>
                <a:ext uri="{C183D7F6-B498-43B3-948B-1728B52AA6E4}">
                  <adec:decorative xmlns:adec="http://schemas.microsoft.com/office/drawing/2017/decorative" val="1"/>
                </a:ext>
              </a:extLst>
            </p:cNvPr>
            <p:cNvCxnSpPr>
              <a:cxnSpLocks/>
            </p:cNvCxnSpPr>
            <p:nvPr/>
          </p:nvCxnSpPr>
          <p:spPr>
            <a:xfrm>
              <a:off x="4865686" y="3724632"/>
              <a:ext cx="6149644" cy="0"/>
            </a:xfrm>
            <a:prstGeom prst="line">
              <a:avLst/>
            </a:prstGeom>
            <a:ln w="63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B7EE03F-1AB5-47DB-22FA-CC86F81ADA7F}"/>
                </a:ext>
                <a:ext uri="{C183D7F6-B498-43B3-948B-1728B52AA6E4}">
                  <adec:decorative xmlns:adec="http://schemas.microsoft.com/office/drawing/2017/decorative" val="1"/>
                </a:ext>
              </a:extLst>
            </p:cNvPr>
            <p:cNvCxnSpPr>
              <a:cxnSpLocks/>
            </p:cNvCxnSpPr>
            <p:nvPr/>
          </p:nvCxnSpPr>
          <p:spPr>
            <a:xfrm>
              <a:off x="4865686" y="4951517"/>
              <a:ext cx="6149644" cy="0"/>
            </a:xfrm>
            <a:prstGeom prst="line">
              <a:avLst/>
            </a:prstGeom>
            <a:ln w="63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Graphic 33">
            <a:extLst>
              <a:ext uri="{FF2B5EF4-FFF2-40B4-BE49-F238E27FC236}">
                <a16:creationId xmlns:a16="http://schemas.microsoft.com/office/drawing/2014/main" id="{AE2F65FA-885C-0A92-9087-189801E5FA85}"/>
              </a:ext>
            </a:extLst>
          </p:cNvPr>
          <p:cNvSpPr/>
          <p:nvPr/>
        </p:nvSpPr>
        <p:spPr>
          <a:xfrm>
            <a:off x="4445750" y="3458807"/>
            <a:ext cx="423817" cy="419999"/>
          </a:xfrm>
          <a:custGeom>
            <a:avLst/>
            <a:gdLst>
              <a:gd name="connsiteX0" fmla="*/ 242397 w 380111"/>
              <a:gd name="connsiteY0" fmla="*/ 133039 h 342100"/>
              <a:gd name="connsiteX1" fmla="*/ 275657 w 380111"/>
              <a:gd name="connsiteY1" fmla="*/ 166299 h 342100"/>
              <a:gd name="connsiteX2" fmla="*/ 275657 w 380111"/>
              <a:gd name="connsiteY2" fmla="*/ 256556 h 342100"/>
              <a:gd name="connsiteX3" fmla="*/ 190113 w 380111"/>
              <a:gd name="connsiteY3" fmla="*/ 342101 h 342100"/>
              <a:gd name="connsiteX4" fmla="*/ 104569 w 380111"/>
              <a:gd name="connsiteY4" fmla="*/ 256556 h 342100"/>
              <a:gd name="connsiteX5" fmla="*/ 104569 w 380111"/>
              <a:gd name="connsiteY5" fmla="*/ 166299 h 342100"/>
              <a:gd name="connsiteX6" fmla="*/ 137828 w 380111"/>
              <a:gd name="connsiteY6" fmla="*/ 133039 h 342100"/>
              <a:gd name="connsiteX7" fmla="*/ 242397 w 380111"/>
              <a:gd name="connsiteY7" fmla="*/ 133039 h 342100"/>
              <a:gd name="connsiteX8" fmla="*/ 97518 w 380111"/>
              <a:gd name="connsiteY8" fmla="*/ 133039 h 342100"/>
              <a:gd name="connsiteX9" fmla="*/ 85734 w 380111"/>
              <a:gd name="connsiteY9" fmla="*/ 162118 h 342100"/>
              <a:gd name="connsiteX10" fmla="*/ 85544 w 380111"/>
              <a:gd name="connsiteY10" fmla="*/ 166299 h 342100"/>
              <a:gd name="connsiteX11" fmla="*/ 85544 w 380111"/>
              <a:gd name="connsiteY11" fmla="*/ 256556 h 342100"/>
              <a:gd name="connsiteX12" fmla="*/ 95693 w 380111"/>
              <a:gd name="connsiteY12" fmla="*/ 301505 h 342100"/>
              <a:gd name="connsiteX13" fmla="*/ 2583 w 380111"/>
              <a:gd name="connsiteY13" fmla="*/ 247698 h 342100"/>
              <a:gd name="connsiteX14" fmla="*/ 0 w 380111"/>
              <a:gd name="connsiteY14" fmla="*/ 228048 h 342100"/>
              <a:gd name="connsiteX15" fmla="*/ 0 w 380111"/>
              <a:gd name="connsiteY15" fmla="*/ 166299 h 342100"/>
              <a:gd name="connsiteX16" fmla="*/ 30523 w 380111"/>
              <a:gd name="connsiteY16" fmla="*/ 133153 h 342100"/>
              <a:gd name="connsiteX17" fmla="*/ 33260 w 380111"/>
              <a:gd name="connsiteY17" fmla="*/ 133039 h 342100"/>
              <a:gd name="connsiteX18" fmla="*/ 97518 w 380111"/>
              <a:gd name="connsiteY18" fmla="*/ 133039 h 342100"/>
              <a:gd name="connsiteX19" fmla="*/ 282708 w 380111"/>
              <a:gd name="connsiteY19" fmla="*/ 133039 h 342100"/>
              <a:gd name="connsiteX20" fmla="*/ 346852 w 380111"/>
              <a:gd name="connsiteY20" fmla="*/ 133039 h 342100"/>
              <a:gd name="connsiteX21" fmla="*/ 380112 w 380111"/>
              <a:gd name="connsiteY21" fmla="*/ 166299 h 342100"/>
              <a:gd name="connsiteX22" fmla="*/ 380112 w 380111"/>
              <a:gd name="connsiteY22" fmla="*/ 228067 h 342100"/>
              <a:gd name="connsiteX23" fmla="*/ 304106 w 380111"/>
              <a:gd name="connsiteY23" fmla="*/ 304106 h 342100"/>
              <a:gd name="connsiteX24" fmla="*/ 284514 w 380111"/>
              <a:gd name="connsiteY24" fmla="*/ 301543 h 342100"/>
              <a:gd name="connsiteX25" fmla="*/ 294492 w 380111"/>
              <a:gd name="connsiteY25" fmla="*/ 262543 h 342100"/>
              <a:gd name="connsiteX26" fmla="*/ 294663 w 380111"/>
              <a:gd name="connsiteY26" fmla="*/ 256556 h 342100"/>
              <a:gd name="connsiteX27" fmla="*/ 294663 w 380111"/>
              <a:gd name="connsiteY27" fmla="*/ 166299 h 342100"/>
              <a:gd name="connsiteX28" fmla="*/ 282689 w 380111"/>
              <a:gd name="connsiteY28" fmla="*/ 133039 h 342100"/>
              <a:gd name="connsiteX29" fmla="*/ 190056 w 380111"/>
              <a:gd name="connsiteY29" fmla="*/ 0 h 342100"/>
              <a:gd name="connsiteX30" fmla="*/ 247073 w 380111"/>
              <a:gd name="connsiteY30" fmla="*/ 57017 h 342100"/>
              <a:gd name="connsiteX31" fmla="*/ 190056 w 380111"/>
              <a:gd name="connsiteY31" fmla="*/ 114034 h 342100"/>
              <a:gd name="connsiteX32" fmla="*/ 133039 w 380111"/>
              <a:gd name="connsiteY32" fmla="*/ 57017 h 342100"/>
              <a:gd name="connsiteX33" fmla="*/ 190056 w 380111"/>
              <a:gd name="connsiteY33" fmla="*/ 0 h 342100"/>
              <a:gd name="connsiteX34" fmla="*/ 313592 w 380111"/>
              <a:gd name="connsiteY34" fmla="*/ 19006 h 342100"/>
              <a:gd name="connsiteX35" fmla="*/ 361106 w 380111"/>
              <a:gd name="connsiteY35" fmla="*/ 66520 h 342100"/>
              <a:gd name="connsiteX36" fmla="*/ 313592 w 380111"/>
              <a:gd name="connsiteY36" fmla="*/ 114034 h 342100"/>
              <a:gd name="connsiteX37" fmla="*/ 266078 w 380111"/>
              <a:gd name="connsiteY37" fmla="*/ 66520 h 342100"/>
              <a:gd name="connsiteX38" fmla="*/ 313592 w 380111"/>
              <a:gd name="connsiteY38" fmla="*/ 19006 h 342100"/>
              <a:gd name="connsiteX39" fmla="*/ 66520 w 380111"/>
              <a:gd name="connsiteY39" fmla="*/ 19006 h 342100"/>
              <a:gd name="connsiteX40" fmla="*/ 114034 w 380111"/>
              <a:gd name="connsiteY40" fmla="*/ 66520 h 342100"/>
              <a:gd name="connsiteX41" fmla="*/ 66520 w 380111"/>
              <a:gd name="connsiteY41" fmla="*/ 114034 h 342100"/>
              <a:gd name="connsiteX42" fmla="*/ 19006 w 380111"/>
              <a:gd name="connsiteY42" fmla="*/ 66520 h 342100"/>
              <a:gd name="connsiteX43" fmla="*/ 66520 w 380111"/>
              <a:gd name="connsiteY43" fmla="*/ 19006 h 34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0111" h="342100">
                <a:moveTo>
                  <a:pt x="242397" y="133039"/>
                </a:moveTo>
                <a:cubicBezTo>
                  <a:pt x="260757" y="133039"/>
                  <a:pt x="275657" y="147939"/>
                  <a:pt x="275657" y="166299"/>
                </a:cubicBezTo>
                <a:lnTo>
                  <a:pt x="275657" y="256556"/>
                </a:lnTo>
                <a:cubicBezTo>
                  <a:pt x="275657" y="303800"/>
                  <a:pt x="237357" y="342101"/>
                  <a:pt x="190113" y="342101"/>
                </a:cubicBezTo>
                <a:cubicBezTo>
                  <a:pt x="142868" y="342101"/>
                  <a:pt x="104569" y="303800"/>
                  <a:pt x="104569" y="256556"/>
                </a:cubicBezTo>
                <a:lnTo>
                  <a:pt x="104569" y="166299"/>
                </a:lnTo>
                <a:cubicBezTo>
                  <a:pt x="104569" y="147939"/>
                  <a:pt x="119450" y="133039"/>
                  <a:pt x="137828" y="133039"/>
                </a:cubicBezTo>
                <a:lnTo>
                  <a:pt x="242397" y="133039"/>
                </a:lnTo>
                <a:close/>
                <a:moveTo>
                  <a:pt x="97518" y="133039"/>
                </a:moveTo>
                <a:cubicBezTo>
                  <a:pt x="90866" y="141059"/>
                  <a:pt x="86589" y="151094"/>
                  <a:pt x="85734" y="162118"/>
                </a:cubicBezTo>
                <a:lnTo>
                  <a:pt x="85544" y="166299"/>
                </a:lnTo>
                <a:lnTo>
                  <a:pt x="85544" y="256556"/>
                </a:lnTo>
                <a:cubicBezTo>
                  <a:pt x="85544" y="272654"/>
                  <a:pt x="89193" y="287897"/>
                  <a:pt x="95693" y="301505"/>
                </a:cubicBezTo>
                <a:cubicBezTo>
                  <a:pt x="55123" y="312359"/>
                  <a:pt x="13437" y="288267"/>
                  <a:pt x="2583" y="247698"/>
                </a:cubicBezTo>
                <a:cubicBezTo>
                  <a:pt x="869" y="241289"/>
                  <a:pt x="0" y="234683"/>
                  <a:pt x="0" y="228048"/>
                </a:cubicBezTo>
                <a:lnTo>
                  <a:pt x="0" y="166299"/>
                </a:lnTo>
                <a:cubicBezTo>
                  <a:pt x="1" y="148992"/>
                  <a:pt x="13274" y="134577"/>
                  <a:pt x="30523" y="133153"/>
                </a:cubicBezTo>
                <a:lnTo>
                  <a:pt x="33260" y="133039"/>
                </a:lnTo>
                <a:lnTo>
                  <a:pt x="97518" y="133039"/>
                </a:lnTo>
                <a:close/>
                <a:moveTo>
                  <a:pt x="282708" y="133039"/>
                </a:moveTo>
                <a:lnTo>
                  <a:pt x="346852" y="133039"/>
                </a:lnTo>
                <a:cubicBezTo>
                  <a:pt x="365211" y="133039"/>
                  <a:pt x="380112" y="147939"/>
                  <a:pt x="380112" y="166299"/>
                </a:cubicBezTo>
                <a:lnTo>
                  <a:pt x="380112" y="228067"/>
                </a:lnTo>
                <a:cubicBezTo>
                  <a:pt x="380121" y="270052"/>
                  <a:pt x="346092" y="304097"/>
                  <a:pt x="304106" y="304106"/>
                </a:cubicBezTo>
                <a:cubicBezTo>
                  <a:pt x="297493" y="304108"/>
                  <a:pt x="290905" y="303246"/>
                  <a:pt x="284514" y="301543"/>
                </a:cubicBezTo>
                <a:cubicBezTo>
                  <a:pt x="290215" y="289607"/>
                  <a:pt x="293712" y="276455"/>
                  <a:pt x="294492" y="262543"/>
                </a:cubicBezTo>
                <a:lnTo>
                  <a:pt x="294663" y="256556"/>
                </a:lnTo>
                <a:lnTo>
                  <a:pt x="294663" y="166299"/>
                </a:lnTo>
                <a:cubicBezTo>
                  <a:pt x="294663" y="153660"/>
                  <a:pt x="290177" y="142067"/>
                  <a:pt x="282689" y="133039"/>
                </a:cubicBezTo>
                <a:close/>
                <a:moveTo>
                  <a:pt x="190056" y="0"/>
                </a:moveTo>
                <a:cubicBezTo>
                  <a:pt x="221546" y="0"/>
                  <a:pt x="247073" y="25527"/>
                  <a:pt x="247073" y="57017"/>
                </a:cubicBezTo>
                <a:cubicBezTo>
                  <a:pt x="247073" y="88506"/>
                  <a:pt x="221546" y="114034"/>
                  <a:pt x="190056" y="114034"/>
                </a:cubicBezTo>
                <a:cubicBezTo>
                  <a:pt x="158565" y="114034"/>
                  <a:pt x="133039" y="88506"/>
                  <a:pt x="133039" y="57017"/>
                </a:cubicBezTo>
                <a:cubicBezTo>
                  <a:pt x="133039" y="25527"/>
                  <a:pt x="158565" y="0"/>
                  <a:pt x="190056" y="0"/>
                </a:cubicBezTo>
                <a:close/>
                <a:moveTo>
                  <a:pt x="313592" y="19006"/>
                </a:moveTo>
                <a:cubicBezTo>
                  <a:pt x="339833" y="19006"/>
                  <a:pt x="361106" y="40278"/>
                  <a:pt x="361106" y="66520"/>
                </a:cubicBezTo>
                <a:cubicBezTo>
                  <a:pt x="361106" y="92761"/>
                  <a:pt x="339833" y="114034"/>
                  <a:pt x="313592" y="114034"/>
                </a:cubicBezTo>
                <a:cubicBezTo>
                  <a:pt x="287351" y="114034"/>
                  <a:pt x="266078" y="92761"/>
                  <a:pt x="266078" y="66520"/>
                </a:cubicBezTo>
                <a:cubicBezTo>
                  <a:pt x="266078" y="40278"/>
                  <a:pt x="287351" y="19006"/>
                  <a:pt x="313592" y="19006"/>
                </a:cubicBezTo>
                <a:close/>
                <a:moveTo>
                  <a:pt x="66520" y="19006"/>
                </a:moveTo>
                <a:cubicBezTo>
                  <a:pt x="92761" y="19006"/>
                  <a:pt x="114034" y="40278"/>
                  <a:pt x="114034" y="66520"/>
                </a:cubicBezTo>
                <a:cubicBezTo>
                  <a:pt x="114034" y="92761"/>
                  <a:pt x="92761" y="114034"/>
                  <a:pt x="66520" y="114034"/>
                </a:cubicBezTo>
                <a:cubicBezTo>
                  <a:pt x="40278" y="114034"/>
                  <a:pt x="19006" y="92761"/>
                  <a:pt x="19006" y="66520"/>
                </a:cubicBezTo>
                <a:cubicBezTo>
                  <a:pt x="19006" y="40278"/>
                  <a:pt x="40278" y="19006"/>
                  <a:pt x="66520" y="19006"/>
                </a:cubicBezTo>
                <a:close/>
              </a:path>
            </a:pathLst>
          </a:custGeom>
          <a:solidFill>
            <a:srgbClr val="FFA38B"/>
          </a:solidFill>
          <a:effectLst>
            <a:outerShdw blurRad="63500" dist="127000" dir="2700000" algn="tl" rotWithShape="0">
              <a:srgbClr val="454142">
                <a:alpha val="20000"/>
              </a:srgbClr>
            </a:outerShdw>
          </a:effectLst>
        </p:spPr>
        <p:txBody>
          <a:bodyPr wrap="square" lIns="0" tIns="18288" rIns="0" bIns="45720"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fontAlgn="base">
              <a:spcBef>
                <a:spcPct val="0"/>
              </a:spcBef>
              <a:spcAft>
                <a:spcPct val="0"/>
              </a:spcAft>
            </a:pPr>
            <a:endParaRPr lang="en-US" sz="1400" b="1">
              <a:ln w="3175">
                <a:noFill/>
              </a:ln>
              <a:gradFill>
                <a:gsLst>
                  <a:gs pos="3933">
                    <a:srgbClr val="FFFFFF"/>
                  </a:gs>
                  <a:gs pos="17416">
                    <a:srgbClr val="FFFFFF"/>
                  </a:gs>
                </a:gsLst>
                <a:path path="circle">
                  <a:fillToRect l="100000" b="100000"/>
                </a:path>
              </a:gradFill>
              <a:latin typeface="Segoe UI Variable Text Semibold" pitchFamily="2" charset="0"/>
              <a:cs typeface="Segoe UI" pitchFamily="34" charset="0"/>
            </a:endParaRPr>
          </a:p>
        </p:txBody>
      </p:sp>
    </p:spTree>
    <p:extLst>
      <p:ext uri="{BB962C8B-B14F-4D97-AF65-F5344CB8AC3E}">
        <p14:creationId xmlns:p14="http://schemas.microsoft.com/office/powerpoint/2010/main" val="185661651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D40ADCC-79FB-1C8E-3C5F-BEE52D6DD8E9}"/>
              </a:ext>
            </a:extLst>
          </p:cNvPr>
          <p:cNvSpPr/>
          <p:nvPr/>
        </p:nvSpPr>
        <p:spPr>
          <a:xfrm>
            <a:off x="481014" y="486369"/>
            <a:ext cx="3713796" cy="5885263"/>
          </a:xfrm>
          <a:prstGeom prst="roundRect">
            <a:avLst>
              <a:gd name="adj" fmla="val 6831"/>
            </a:avLst>
          </a:prstGeom>
          <a:solidFill>
            <a:srgbClr val="EBEBEB"/>
          </a:solidFill>
          <a:ln w="9525"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239CD6FA-C55E-FF47-4DA0-0E7B6B3E3704}"/>
              </a:ext>
            </a:extLst>
          </p:cNvPr>
          <p:cNvSpPr/>
          <p:nvPr/>
        </p:nvSpPr>
        <p:spPr>
          <a:xfrm>
            <a:off x="749276" y="2312099"/>
            <a:ext cx="3054029" cy="642025"/>
          </a:xfrm>
          <a:prstGeom prst="roundRect">
            <a:avLst/>
          </a:prstGeom>
          <a:solidFill>
            <a:srgbClr val="0078D3">
              <a:lumMod val="60000"/>
              <a:lumOff val="40000"/>
            </a:srgbClr>
          </a:solidFill>
          <a:ln w="9525" cap="flat" cmpd="sng" algn="ctr">
            <a:noFill/>
            <a:prstDash val="solid"/>
          </a:ln>
          <a:effectLst/>
        </p:spPr>
        <p:txBody>
          <a:bodyPr lIns="89642" tIns="44821" rIns="89642" bIns="44821"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err="1">
                <a:ln>
                  <a:noFill/>
                </a:ln>
                <a:solidFill>
                  <a:srgbClr val="FFFFFF"/>
                </a:solidFill>
                <a:effectLst/>
                <a:uLnTx/>
                <a:uFillTx/>
                <a:latin typeface="Segoe UI"/>
                <a:ea typeface="+mn-ea"/>
                <a:cs typeface="Segoe UI"/>
              </a:rPr>
              <a:t>mainTemplate</a:t>
            </a:r>
            <a:r>
              <a:rPr kumimoji="0" lang="en-US" sz="1961" b="0" i="0" u="none" strike="noStrike" kern="0" cap="none" spc="0" normalizeH="0" baseline="0" noProof="0" err="1">
                <a:ln>
                  <a:noFill/>
                </a:ln>
                <a:solidFill>
                  <a:srgbClr val="FFFFFF"/>
                </a:solidFill>
                <a:effectLst/>
                <a:uLnTx/>
                <a:uFillTx/>
                <a:latin typeface="Segoe UI"/>
                <a:ea typeface="Segoe UI" pitchFamily="34" charset="0"/>
                <a:cs typeface="Segoe UI"/>
              </a:rPr>
              <a:t>.json</a:t>
            </a:r>
          </a:p>
        </p:txBody>
      </p:sp>
      <p:sp>
        <p:nvSpPr>
          <p:cNvPr id="4" name="Rectangle: Rounded Corners 3">
            <a:extLst>
              <a:ext uri="{FF2B5EF4-FFF2-40B4-BE49-F238E27FC236}">
                <a16:creationId xmlns:a16="http://schemas.microsoft.com/office/drawing/2014/main" id="{A7EFAC98-50D3-B85F-63CC-1F6832171553}"/>
              </a:ext>
            </a:extLst>
          </p:cNvPr>
          <p:cNvSpPr/>
          <p:nvPr/>
        </p:nvSpPr>
        <p:spPr>
          <a:xfrm>
            <a:off x="755990" y="3348188"/>
            <a:ext cx="3054028"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createUIDefinition.json</a:t>
            </a:r>
          </a:p>
        </p:txBody>
      </p:sp>
      <p:sp>
        <p:nvSpPr>
          <p:cNvPr id="5" name="Rectangle: Rounded Corners 4">
            <a:extLst>
              <a:ext uri="{FF2B5EF4-FFF2-40B4-BE49-F238E27FC236}">
                <a16:creationId xmlns:a16="http://schemas.microsoft.com/office/drawing/2014/main" id="{24F75806-C6F9-DDED-1963-CE42BEACC5F5}"/>
              </a:ext>
            </a:extLst>
          </p:cNvPr>
          <p:cNvSpPr/>
          <p:nvPr/>
        </p:nvSpPr>
        <p:spPr>
          <a:xfrm>
            <a:off x="749276" y="4384277"/>
            <a:ext cx="3054029"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rPr>
              <a:t>manifest.yaml</a:t>
            </a: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805A69C7-A09D-8A2D-E5D8-347C0104CD27}"/>
              </a:ext>
            </a:extLst>
          </p:cNvPr>
          <p:cNvSpPr txBox="1"/>
          <p:nvPr/>
        </p:nvSpPr>
        <p:spPr>
          <a:xfrm>
            <a:off x="749275" y="566042"/>
            <a:ext cx="3047316" cy="51293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000000"/>
                </a:solidFill>
                <a:effectLst/>
                <a:uLnTx/>
                <a:uFillTx/>
              </a:rPr>
              <a:t>Package artifacts</a:t>
            </a:r>
          </a:p>
        </p:txBody>
      </p:sp>
      <p:grpSp>
        <p:nvGrpSpPr>
          <p:cNvPr id="7" name="Group 6">
            <a:extLst>
              <a:ext uri="{FF2B5EF4-FFF2-40B4-BE49-F238E27FC236}">
                <a16:creationId xmlns:a16="http://schemas.microsoft.com/office/drawing/2014/main" id="{8D0AE10C-3F8C-B17A-4147-92C1ACDE78E9}"/>
              </a:ext>
            </a:extLst>
          </p:cNvPr>
          <p:cNvGrpSpPr/>
          <p:nvPr/>
        </p:nvGrpSpPr>
        <p:grpSpPr>
          <a:xfrm>
            <a:off x="755990" y="5420366"/>
            <a:ext cx="3054029" cy="642025"/>
            <a:chOff x="771148" y="5284718"/>
            <a:chExt cx="3115269" cy="654899"/>
          </a:xfrm>
        </p:grpSpPr>
        <p:sp>
          <p:nvSpPr>
            <p:cNvPr id="8" name="Rectangle: Rounded Corners 7">
              <a:extLst>
                <a:ext uri="{FF2B5EF4-FFF2-40B4-BE49-F238E27FC236}">
                  <a16:creationId xmlns:a16="http://schemas.microsoft.com/office/drawing/2014/main" id="{62B26AE7-109A-2227-12CB-048CEC7C4378}"/>
                </a:ext>
              </a:extLst>
            </p:cNvPr>
            <p:cNvSpPr/>
            <p:nvPr/>
          </p:nvSpPr>
          <p:spPr>
            <a:xfrm>
              <a:off x="771148" y="5284718"/>
              <a:ext cx="3115269" cy="654899"/>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Helm chart folder</a:t>
              </a:r>
            </a:p>
          </p:txBody>
        </p:sp>
        <p:pic>
          <p:nvPicPr>
            <p:cNvPr id="9" name="Graphic 8" descr="Open folder with solid fill">
              <a:extLst>
                <a:ext uri="{FF2B5EF4-FFF2-40B4-BE49-F238E27FC236}">
                  <a16:creationId xmlns:a16="http://schemas.microsoft.com/office/drawing/2014/main" id="{A487A470-59D8-C2D6-72F2-E79FA014C34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6856" y="5419727"/>
              <a:ext cx="400883" cy="400883"/>
            </a:xfrm>
            <a:prstGeom prst="rect">
              <a:avLst/>
            </a:prstGeom>
          </p:spPr>
        </p:pic>
      </p:grpSp>
      <p:sp>
        <p:nvSpPr>
          <p:cNvPr id="10" name="Rectangle: Rounded Corners 9">
            <a:extLst>
              <a:ext uri="{FF2B5EF4-FFF2-40B4-BE49-F238E27FC236}">
                <a16:creationId xmlns:a16="http://schemas.microsoft.com/office/drawing/2014/main" id="{2D8C2BCA-B153-EA26-88BA-CEA1CDE2BC4A}"/>
              </a:ext>
            </a:extLst>
          </p:cNvPr>
          <p:cNvSpPr/>
          <p:nvPr/>
        </p:nvSpPr>
        <p:spPr>
          <a:xfrm>
            <a:off x="755990" y="1276009"/>
            <a:ext cx="3054029"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Docker image(s)</a:t>
            </a:r>
          </a:p>
        </p:txBody>
      </p:sp>
      <p:sp>
        <p:nvSpPr>
          <p:cNvPr id="11" name="Title 2">
            <a:extLst>
              <a:ext uri="{FF2B5EF4-FFF2-40B4-BE49-F238E27FC236}">
                <a16:creationId xmlns:a16="http://schemas.microsoft.com/office/drawing/2014/main" id="{8476111F-D56F-9AAF-E916-933286A4B0E8}"/>
              </a:ext>
            </a:extLst>
          </p:cNvPr>
          <p:cNvSpPr txBox="1">
            <a:spLocks/>
          </p:cNvSpPr>
          <p:nvPr/>
        </p:nvSpPr>
        <p:spPr>
          <a:xfrm>
            <a:off x="4469784" y="303237"/>
            <a:ext cx="7290127" cy="507104"/>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49" normalizeH="0" baseline="0" noProof="0">
                <a:ln w="3175">
                  <a:noFill/>
                </a:ln>
                <a:solidFill>
                  <a:srgbClr val="0078D3"/>
                </a:solidFill>
                <a:effectLst/>
                <a:uLnTx/>
                <a:uFillTx/>
                <a:latin typeface="Segoe UI Semibold"/>
                <a:ea typeface="+mn-ea"/>
                <a:cs typeface="Segoe UI"/>
              </a:rPr>
              <a:t>mainTemplate.json</a:t>
            </a:r>
            <a:endParaRPr kumimoji="0" lang="en-US" sz="2745" b="0" i="0" u="none" strike="noStrike" kern="1200" cap="none" spc="-49" normalizeH="0" baseline="0" noProof="0" err="1">
              <a:ln w="3175">
                <a:noFill/>
              </a:ln>
              <a:solidFill>
                <a:srgbClr val="0078D3"/>
              </a:solidFill>
              <a:effectLst/>
              <a:uLnTx/>
              <a:uFillTx/>
              <a:latin typeface="Segoe UI Semibold"/>
              <a:ea typeface="+mn-ea"/>
              <a:cs typeface="Segoe UI" pitchFamily="34" charset="0"/>
            </a:endParaRPr>
          </a:p>
        </p:txBody>
      </p:sp>
      <p:sp>
        <p:nvSpPr>
          <p:cNvPr id="12" name="Content Placeholder 4">
            <a:extLst>
              <a:ext uri="{FF2B5EF4-FFF2-40B4-BE49-F238E27FC236}">
                <a16:creationId xmlns:a16="http://schemas.microsoft.com/office/drawing/2014/main" id="{D8C798E2-5247-EC50-D37A-CFC9D2B8343B}"/>
              </a:ext>
            </a:extLst>
          </p:cNvPr>
          <p:cNvSpPr txBox="1">
            <a:spLocks/>
          </p:cNvSpPr>
          <p:nvPr/>
        </p:nvSpPr>
        <p:spPr>
          <a:xfrm>
            <a:off x="4469784" y="1063435"/>
            <a:ext cx="7505532" cy="1267251"/>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An ARM template</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Infrastructure as code</a:t>
            </a:r>
          </a:p>
        </p:txBody>
      </p:sp>
      <p:pic>
        <p:nvPicPr>
          <p:cNvPr id="13" name="Graphic 12" descr="Packing Box Open with solid fill">
            <a:extLst>
              <a:ext uri="{FF2B5EF4-FFF2-40B4-BE49-F238E27FC236}">
                <a16:creationId xmlns:a16="http://schemas.microsoft.com/office/drawing/2014/main" id="{8B7CB79B-A200-D228-92FD-75D9643729F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6976" y="1362961"/>
            <a:ext cx="468119" cy="468119"/>
          </a:xfrm>
          <a:prstGeom prst="rect">
            <a:avLst/>
          </a:prstGeom>
        </p:spPr>
      </p:pic>
    </p:spTree>
    <p:extLst>
      <p:ext uri="{BB962C8B-B14F-4D97-AF65-F5344CB8AC3E}">
        <p14:creationId xmlns:p14="http://schemas.microsoft.com/office/powerpoint/2010/main" val="174653037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B023ED3D-3D14-86AC-9F8F-01383B69EE59}"/>
              </a:ext>
            </a:extLst>
          </p:cNvPr>
          <p:cNvSpPr/>
          <p:nvPr/>
        </p:nvSpPr>
        <p:spPr>
          <a:xfrm>
            <a:off x="481014" y="486369"/>
            <a:ext cx="3713796" cy="5885263"/>
          </a:xfrm>
          <a:prstGeom prst="roundRect">
            <a:avLst>
              <a:gd name="adj" fmla="val 6831"/>
            </a:avLst>
          </a:prstGeom>
          <a:solidFill>
            <a:srgbClr val="EBEBEB"/>
          </a:solidFill>
          <a:ln w="9525"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17" name="Rectangle: Rounded Corners 16">
            <a:extLst>
              <a:ext uri="{FF2B5EF4-FFF2-40B4-BE49-F238E27FC236}">
                <a16:creationId xmlns:a16="http://schemas.microsoft.com/office/drawing/2014/main" id="{83E02914-3023-9CAF-9594-52A0962F077F}"/>
              </a:ext>
            </a:extLst>
          </p:cNvPr>
          <p:cNvSpPr/>
          <p:nvPr/>
        </p:nvSpPr>
        <p:spPr>
          <a:xfrm>
            <a:off x="749276" y="2312099"/>
            <a:ext cx="3054029" cy="642025"/>
          </a:xfrm>
          <a:prstGeom prst="roundRect">
            <a:avLst/>
          </a:prstGeom>
          <a:solidFill>
            <a:srgbClr val="75757A"/>
          </a:solidFill>
          <a:ln w="9525" cap="flat" cmpd="sng" algn="ctr">
            <a:noFill/>
            <a:prstDash val="solid"/>
          </a:ln>
          <a:effectLst/>
        </p:spPr>
        <p:txBody>
          <a:bodyPr lIns="89642" tIns="44821" rIns="89642" bIns="44821" rtlCol="0" anchor="ctr"/>
          <a:lstStyle/>
          <a:p>
            <a:pPr marL="0" marR="0" lvl="0" indent="0" algn="ctr" defTabSz="932293" eaLnBrk="1" fontAlgn="auto"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err="1">
                <a:ln>
                  <a:noFill/>
                </a:ln>
                <a:solidFill>
                  <a:srgbClr val="FFFFFF"/>
                </a:solidFill>
                <a:effectLst/>
                <a:uLnTx/>
                <a:uFillTx/>
                <a:latin typeface="Segoe UI"/>
                <a:ea typeface="+mn-ea"/>
                <a:cs typeface="Segoe UI"/>
              </a:rPr>
              <a:t>mainTemplate.json</a:t>
            </a:r>
          </a:p>
        </p:txBody>
      </p:sp>
      <p:sp>
        <p:nvSpPr>
          <p:cNvPr id="18" name="Rectangle: Rounded Corners 17">
            <a:extLst>
              <a:ext uri="{FF2B5EF4-FFF2-40B4-BE49-F238E27FC236}">
                <a16:creationId xmlns:a16="http://schemas.microsoft.com/office/drawing/2014/main" id="{72249C29-A072-F6DE-05D3-334C6A7BB202}"/>
              </a:ext>
            </a:extLst>
          </p:cNvPr>
          <p:cNvSpPr/>
          <p:nvPr/>
        </p:nvSpPr>
        <p:spPr>
          <a:xfrm>
            <a:off x="755990" y="3348188"/>
            <a:ext cx="3054028" cy="642025"/>
          </a:xfrm>
          <a:prstGeom prst="roundRect">
            <a:avLst/>
          </a:prstGeom>
          <a:solidFill>
            <a:srgbClr val="0078D3">
              <a:lumMod val="60000"/>
              <a:lumOff val="4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Segoe UI" pitchFamily="34" charset="0"/>
              </a:rPr>
              <a:t>createUIDefinition.json</a:t>
            </a:r>
          </a:p>
        </p:txBody>
      </p:sp>
      <p:sp>
        <p:nvSpPr>
          <p:cNvPr id="19" name="Rectangle: Rounded Corners 18">
            <a:extLst>
              <a:ext uri="{FF2B5EF4-FFF2-40B4-BE49-F238E27FC236}">
                <a16:creationId xmlns:a16="http://schemas.microsoft.com/office/drawing/2014/main" id="{D54EF3DF-C0D0-433C-BBBB-3FC26A4F6058}"/>
              </a:ext>
            </a:extLst>
          </p:cNvPr>
          <p:cNvSpPr/>
          <p:nvPr/>
        </p:nvSpPr>
        <p:spPr>
          <a:xfrm>
            <a:off x="749276" y="4384277"/>
            <a:ext cx="3054029"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rPr>
              <a:t>manifest.yaml</a:t>
            </a: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DDD7C48-FD85-9CDA-895D-652CAD9FDA12}"/>
              </a:ext>
            </a:extLst>
          </p:cNvPr>
          <p:cNvSpPr txBox="1"/>
          <p:nvPr/>
        </p:nvSpPr>
        <p:spPr>
          <a:xfrm>
            <a:off x="749275" y="566042"/>
            <a:ext cx="3047316" cy="51293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000000"/>
                </a:solidFill>
                <a:effectLst/>
                <a:uLnTx/>
                <a:uFillTx/>
              </a:rPr>
              <a:t>Package artifacts</a:t>
            </a:r>
          </a:p>
        </p:txBody>
      </p:sp>
      <p:grpSp>
        <p:nvGrpSpPr>
          <p:cNvPr id="21" name="Group 20">
            <a:extLst>
              <a:ext uri="{FF2B5EF4-FFF2-40B4-BE49-F238E27FC236}">
                <a16:creationId xmlns:a16="http://schemas.microsoft.com/office/drawing/2014/main" id="{B8EE49FD-4E4A-D7F3-7270-11DE5FEB230D}"/>
              </a:ext>
            </a:extLst>
          </p:cNvPr>
          <p:cNvGrpSpPr/>
          <p:nvPr/>
        </p:nvGrpSpPr>
        <p:grpSpPr>
          <a:xfrm>
            <a:off x="755990" y="5420366"/>
            <a:ext cx="3054029" cy="642025"/>
            <a:chOff x="771148" y="5284718"/>
            <a:chExt cx="3115269" cy="654899"/>
          </a:xfrm>
        </p:grpSpPr>
        <p:sp>
          <p:nvSpPr>
            <p:cNvPr id="22" name="Rectangle: Rounded Corners 21">
              <a:extLst>
                <a:ext uri="{FF2B5EF4-FFF2-40B4-BE49-F238E27FC236}">
                  <a16:creationId xmlns:a16="http://schemas.microsoft.com/office/drawing/2014/main" id="{66EF3C77-6A0B-AC4A-ACE3-09A1AEED080C}"/>
                </a:ext>
              </a:extLst>
            </p:cNvPr>
            <p:cNvSpPr/>
            <p:nvPr/>
          </p:nvSpPr>
          <p:spPr>
            <a:xfrm>
              <a:off x="771148" y="5284718"/>
              <a:ext cx="3115269" cy="654899"/>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Helm chart folder</a:t>
              </a:r>
            </a:p>
          </p:txBody>
        </p:sp>
        <p:pic>
          <p:nvPicPr>
            <p:cNvPr id="23" name="Graphic 22" descr="Open folder with solid fill">
              <a:extLst>
                <a:ext uri="{FF2B5EF4-FFF2-40B4-BE49-F238E27FC236}">
                  <a16:creationId xmlns:a16="http://schemas.microsoft.com/office/drawing/2014/main" id="{DC4B1A4D-6C18-62FD-66A6-3ABF6A224EF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6856" y="5419727"/>
              <a:ext cx="400883" cy="400883"/>
            </a:xfrm>
            <a:prstGeom prst="rect">
              <a:avLst/>
            </a:prstGeom>
          </p:spPr>
        </p:pic>
      </p:grpSp>
      <p:grpSp>
        <p:nvGrpSpPr>
          <p:cNvPr id="24" name="Group 23">
            <a:extLst>
              <a:ext uri="{FF2B5EF4-FFF2-40B4-BE49-F238E27FC236}">
                <a16:creationId xmlns:a16="http://schemas.microsoft.com/office/drawing/2014/main" id="{973AEF0A-0FCC-83E5-CB10-DEEE19DB432F}"/>
              </a:ext>
            </a:extLst>
          </p:cNvPr>
          <p:cNvGrpSpPr/>
          <p:nvPr/>
        </p:nvGrpSpPr>
        <p:grpSpPr>
          <a:xfrm>
            <a:off x="755990" y="1276009"/>
            <a:ext cx="3054029" cy="642025"/>
            <a:chOff x="771148" y="1301099"/>
            <a:chExt cx="3115269" cy="654899"/>
          </a:xfrm>
        </p:grpSpPr>
        <p:sp>
          <p:nvSpPr>
            <p:cNvPr id="25" name="Rectangle: Rounded Corners 24">
              <a:extLst>
                <a:ext uri="{FF2B5EF4-FFF2-40B4-BE49-F238E27FC236}">
                  <a16:creationId xmlns:a16="http://schemas.microsoft.com/office/drawing/2014/main" id="{C18E08EF-36B9-3A6B-229C-59C4C0FA3760}"/>
                </a:ext>
              </a:extLst>
            </p:cNvPr>
            <p:cNvSpPr/>
            <p:nvPr/>
          </p:nvSpPr>
          <p:spPr>
            <a:xfrm>
              <a:off x="771148" y="1301099"/>
              <a:ext cx="3115269" cy="654899"/>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Docker image(s)</a:t>
              </a:r>
            </a:p>
          </p:txBody>
        </p:sp>
        <p:pic>
          <p:nvPicPr>
            <p:cNvPr id="26" name="Graphic 25" descr="Packing Box Open with solid fill">
              <a:extLst>
                <a:ext uri="{FF2B5EF4-FFF2-40B4-BE49-F238E27FC236}">
                  <a16:creationId xmlns:a16="http://schemas.microsoft.com/office/drawing/2014/main" id="{C84FABDA-48A6-5395-40BF-FA7B29B0DAF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4761" y="1389795"/>
              <a:ext cx="477506" cy="477506"/>
            </a:xfrm>
            <a:prstGeom prst="rect">
              <a:avLst/>
            </a:prstGeom>
          </p:spPr>
        </p:pic>
      </p:grpSp>
      <p:sp>
        <p:nvSpPr>
          <p:cNvPr id="27" name="Title 2">
            <a:extLst>
              <a:ext uri="{FF2B5EF4-FFF2-40B4-BE49-F238E27FC236}">
                <a16:creationId xmlns:a16="http://schemas.microsoft.com/office/drawing/2014/main" id="{E59802C6-3D09-77C6-A30F-62BB08ACF8C0}"/>
              </a:ext>
            </a:extLst>
          </p:cNvPr>
          <p:cNvSpPr txBox="1">
            <a:spLocks/>
          </p:cNvSpPr>
          <p:nvPr/>
        </p:nvSpPr>
        <p:spPr>
          <a:xfrm>
            <a:off x="4469784" y="303237"/>
            <a:ext cx="7290127" cy="507104"/>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49" normalizeH="0" baseline="0" noProof="0">
                <a:ln w="3175">
                  <a:noFill/>
                </a:ln>
                <a:solidFill>
                  <a:srgbClr val="0078D3"/>
                </a:solidFill>
                <a:effectLst/>
                <a:uLnTx/>
                <a:uFillTx/>
                <a:latin typeface="Segoe UI Semibold"/>
                <a:ea typeface="+mn-ea"/>
                <a:cs typeface="Segoe UI" pitchFamily="34" charset="0"/>
              </a:rPr>
              <a:t>createUIDefinition.json</a:t>
            </a:r>
          </a:p>
        </p:txBody>
      </p:sp>
      <p:sp>
        <p:nvSpPr>
          <p:cNvPr id="28" name="Content Placeholder 4">
            <a:extLst>
              <a:ext uri="{FF2B5EF4-FFF2-40B4-BE49-F238E27FC236}">
                <a16:creationId xmlns:a16="http://schemas.microsoft.com/office/drawing/2014/main" id="{60645FDC-793D-AF23-B06A-7A5E57969924}"/>
              </a:ext>
            </a:extLst>
          </p:cNvPr>
          <p:cNvSpPr txBox="1">
            <a:spLocks/>
          </p:cNvSpPr>
          <p:nvPr/>
        </p:nvSpPr>
        <p:spPr>
          <a:xfrm>
            <a:off x="4469784" y="1063436"/>
            <a:ext cx="7290127" cy="3077609"/>
          </a:xfrm>
          <a:prstGeom prst="rect">
            <a:avLst/>
          </a:prstGeom>
        </p:spPr>
        <p:txBody>
          <a:bodyPr vert="horz" wrap="square" lIns="0" tIns="89642" rIns="143428" bIns="89642"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Defines the installation experience for the customer</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Similar to a “wizard” for installing the offer</a:t>
            </a:r>
            <a:endParaRPr kumimoji="0" lang="en-US" sz="2353" b="0" i="0" u="none" strike="noStrike" kern="1200" cap="none" spc="-49" normalizeH="0" baseline="0" noProof="0">
              <a:ln>
                <a:noFill/>
              </a:ln>
              <a:solidFill>
                <a:srgbClr val="000000"/>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Choose from many components to build the experience</a:t>
            </a:r>
            <a:endParaRPr kumimoji="0" lang="en-US" sz="2353" b="0" i="0" u="none" strike="noStrike" kern="1200" cap="none" spc="-49" normalizeH="0" baseline="0" noProof="0">
              <a:ln>
                <a:noFill/>
              </a:ln>
              <a:solidFill>
                <a:srgbClr val="000000"/>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Provides parameters to mainTemplate.json</a:t>
            </a:r>
            <a:endParaRPr kumimoji="0" lang="en-US" sz="2353" b="0" i="0" u="none" strike="noStrike" kern="1200" cap="none" spc="-49" normalizeH="0" baseline="0" noProof="0" err="1">
              <a:ln>
                <a:noFill/>
              </a:ln>
              <a:solidFill>
                <a:srgbClr val="000000"/>
              </a:solidFill>
              <a:effectLst/>
              <a:uLnTx/>
              <a:uFillTx/>
              <a:latin typeface="Segoe UI Semibold"/>
              <a:ea typeface="+mn-ea"/>
              <a:cs typeface="Segoe UI Semibold"/>
            </a:endParaRPr>
          </a:p>
        </p:txBody>
      </p:sp>
      <p:cxnSp>
        <p:nvCxnSpPr>
          <p:cNvPr id="29" name="Connector: Elbow 28">
            <a:extLst>
              <a:ext uri="{FF2B5EF4-FFF2-40B4-BE49-F238E27FC236}">
                <a16:creationId xmlns:a16="http://schemas.microsoft.com/office/drawing/2014/main" id="{862F13D0-189B-10DB-9B9D-0616E0FD13CA}"/>
              </a:ext>
            </a:extLst>
          </p:cNvPr>
          <p:cNvCxnSpPr>
            <a:cxnSpLocks/>
          </p:cNvCxnSpPr>
          <p:nvPr/>
        </p:nvCxnSpPr>
        <p:spPr>
          <a:xfrm flipH="1" flipV="1">
            <a:off x="3803305" y="2633111"/>
            <a:ext cx="6713" cy="1036088"/>
          </a:xfrm>
          <a:prstGeom prst="bentConnector3">
            <a:avLst>
              <a:gd name="adj1" fmla="val -7794027"/>
            </a:avLst>
          </a:prstGeom>
          <a:noFill/>
          <a:ln w="38100" cap="flat" cmpd="sng" algn="ctr">
            <a:solidFill>
              <a:srgbClr val="FFC000"/>
            </a:solidFill>
            <a:prstDash val="solid"/>
            <a:tailEnd type="triangle"/>
          </a:ln>
          <a:effectLst/>
        </p:spPr>
      </p:cxnSp>
    </p:spTree>
    <p:extLst>
      <p:ext uri="{BB962C8B-B14F-4D97-AF65-F5344CB8AC3E}">
        <p14:creationId xmlns:p14="http://schemas.microsoft.com/office/powerpoint/2010/main" val="1691183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C8E8A11-DB49-468A-F5DE-22CD40F900A7}"/>
              </a:ext>
            </a:extLst>
          </p:cNvPr>
          <p:cNvSpPr/>
          <p:nvPr/>
        </p:nvSpPr>
        <p:spPr>
          <a:xfrm>
            <a:off x="481014" y="486369"/>
            <a:ext cx="3713796" cy="5885263"/>
          </a:xfrm>
          <a:prstGeom prst="roundRect">
            <a:avLst>
              <a:gd name="adj" fmla="val 6831"/>
            </a:avLst>
          </a:prstGeom>
          <a:solidFill>
            <a:srgbClr val="EBEBEB"/>
          </a:solidFill>
          <a:ln w="9525"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F1911707-44D8-BFA8-17E1-A61BA1F7FB23}"/>
              </a:ext>
            </a:extLst>
          </p:cNvPr>
          <p:cNvSpPr/>
          <p:nvPr/>
        </p:nvSpPr>
        <p:spPr>
          <a:xfrm>
            <a:off x="749276" y="2312099"/>
            <a:ext cx="3054029" cy="642025"/>
          </a:xfrm>
          <a:prstGeom prst="roundRect">
            <a:avLst/>
          </a:prstGeom>
          <a:solidFill>
            <a:srgbClr val="75757A"/>
          </a:solidFill>
          <a:ln w="9525" cap="flat" cmpd="sng" algn="ctr">
            <a:noFill/>
            <a:prstDash val="solid"/>
          </a:ln>
          <a:effectLst/>
        </p:spPr>
        <p:txBody>
          <a:bodyPr lIns="89642" tIns="44821" rIns="89642" bIns="44821" rtlCol="0" anchor="ctr"/>
          <a:lstStyle/>
          <a:p>
            <a:pPr marL="0" marR="0" lvl="0" indent="0" algn="ctr" defTabSz="932293" eaLnBrk="1" fontAlgn="auto"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err="1">
                <a:ln>
                  <a:noFill/>
                </a:ln>
                <a:solidFill>
                  <a:srgbClr val="FFFFFF"/>
                </a:solidFill>
                <a:effectLst/>
                <a:uLnTx/>
                <a:uFillTx/>
                <a:latin typeface="Segoe UI"/>
                <a:ea typeface="+mn-ea"/>
                <a:cs typeface="Segoe UI"/>
              </a:rPr>
              <a:t>mainTemplate.json</a:t>
            </a:r>
          </a:p>
        </p:txBody>
      </p:sp>
      <p:sp>
        <p:nvSpPr>
          <p:cNvPr id="4" name="Rectangle: Rounded Corners 3">
            <a:extLst>
              <a:ext uri="{FF2B5EF4-FFF2-40B4-BE49-F238E27FC236}">
                <a16:creationId xmlns:a16="http://schemas.microsoft.com/office/drawing/2014/main" id="{213A870D-735F-EF40-5356-B7F875A548C3}"/>
              </a:ext>
            </a:extLst>
          </p:cNvPr>
          <p:cNvSpPr/>
          <p:nvPr/>
        </p:nvSpPr>
        <p:spPr>
          <a:xfrm>
            <a:off x="755990" y="3348188"/>
            <a:ext cx="3054028"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Segoe UI" pitchFamily="34" charset="0"/>
              </a:rPr>
              <a:t>createUIDefinition.json</a:t>
            </a:r>
          </a:p>
        </p:txBody>
      </p:sp>
      <p:sp>
        <p:nvSpPr>
          <p:cNvPr id="5" name="Rectangle: Rounded Corners 4">
            <a:extLst>
              <a:ext uri="{FF2B5EF4-FFF2-40B4-BE49-F238E27FC236}">
                <a16:creationId xmlns:a16="http://schemas.microsoft.com/office/drawing/2014/main" id="{87072FD8-04B2-1BCF-004F-0588547DFDC2}"/>
              </a:ext>
            </a:extLst>
          </p:cNvPr>
          <p:cNvSpPr/>
          <p:nvPr/>
        </p:nvSpPr>
        <p:spPr>
          <a:xfrm>
            <a:off x="749276" y="4384277"/>
            <a:ext cx="3054029" cy="642025"/>
          </a:xfrm>
          <a:prstGeom prst="roundRect">
            <a:avLst/>
          </a:prstGeom>
          <a:solidFill>
            <a:srgbClr val="0078D3">
              <a:lumMod val="60000"/>
              <a:lumOff val="40000"/>
            </a:srgbClr>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rPr>
              <a:t>manifest.yaml</a:t>
            </a: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2F6FD766-7DF9-91A1-A568-176A501882C3}"/>
              </a:ext>
            </a:extLst>
          </p:cNvPr>
          <p:cNvSpPr txBox="1"/>
          <p:nvPr/>
        </p:nvSpPr>
        <p:spPr>
          <a:xfrm>
            <a:off x="749275" y="566042"/>
            <a:ext cx="3047316" cy="51293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000000"/>
                </a:solidFill>
                <a:effectLst/>
                <a:uLnTx/>
                <a:uFillTx/>
              </a:rPr>
              <a:t>Package artifacts</a:t>
            </a:r>
          </a:p>
        </p:txBody>
      </p:sp>
      <p:grpSp>
        <p:nvGrpSpPr>
          <p:cNvPr id="7" name="Group 6">
            <a:extLst>
              <a:ext uri="{FF2B5EF4-FFF2-40B4-BE49-F238E27FC236}">
                <a16:creationId xmlns:a16="http://schemas.microsoft.com/office/drawing/2014/main" id="{E5383735-B399-AA63-1121-A21B14346749}"/>
              </a:ext>
            </a:extLst>
          </p:cNvPr>
          <p:cNvGrpSpPr/>
          <p:nvPr/>
        </p:nvGrpSpPr>
        <p:grpSpPr>
          <a:xfrm>
            <a:off x="755990" y="5420366"/>
            <a:ext cx="3054029" cy="642025"/>
            <a:chOff x="771148" y="5284718"/>
            <a:chExt cx="3115269" cy="654899"/>
          </a:xfrm>
        </p:grpSpPr>
        <p:sp>
          <p:nvSpPr>
            <p:cNvPr id="8" name="Rectangle: Rounded Corners 7">
              <a:extLst>
                <a:ext uri="{FF2B5EF4-FFF2-40B4-BE49-F238E27FC236}">
                  <a16:creationId xmlns:a16="http://schemas.microsoft.com/office/drawing/2014/main" id="{7940C342-2169-0393-34AF-37B268A89AEC}"/>
                </a:ext>
              </a:extLst>
            </p:cNvPr>
            <p:cNvSpPr/>
            <p:nvPr/>
          </p:nvSpPr>
          <p:spPr>
            <a:xfrm>
              <a:off x="771148" y="5284718"/>
              <a:ext cx="3115269" cy="654899"/>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Helm chart folder</a:t>
              </a:r>
            </a:p>
          </p:txBody>
        </p:sp>
        <p:pic>
          <p:nvPicPr>
            <p:cNvPr id="9" name="Graphic 8" descr="Open folder with solid fill">
              <a:extLst>
                <a:ext uri="{FF2B5EF4-FFF2-40B4-BE49-F238E27FC236}">
                  <a16:creationId xmlns:a16="http://schemas.microsoft.com/office/drawing/2014/main" id="{22711200-76AA-6500-A1E5-3D1DB8819A7C}"/>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6856" y="5419727"/>
              <a:ext cx="400883" cy="400883"/>
            </a:xfrm>
            <a:prstGeom prst="rect">
              <a:avLst/>
            </a:prstGeom>
          </p:spPr>
        </p:pic>
      </p:grpSp>
      <p:sp>
        <p:nvSpPr>
          <p:cNvPr id="10" name="Rectangle: Rounded Corners 9">
            <a:extLst>
              <a:ext uri="{FF2B5EF4-FFF2-40B4-BE49-F238E27FC236}">
                <a16:creationId xmlns:a16="http://schemas.microsoft.com/office/drawing/2014/main" id="{F3784938-5FA1-264F-4DDA-BEF4DC40E8AF}"/>
              </a:ext>
            </a:extLst>
          </p:cNvPr>
          <p:cNvSpPr/>
          <p:nvPr/>
        </p:nvSpPr>
        <p:spPr>
          <a:xfrm>
            <a:off x="755990" y="1276009"/>
            <a:ext cx="3054029"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Docker image(s)</a:t>
            </a:r>
          </a:p>
        </p:txBody>
      </p:sp>
      <p:sp>
        <p:nvSpPr>
          <p:cNvPr id="11" name="Title 2">
            <a:extLst>
              <a:ext uri="{FF2B5EF4-FFF2-40B4-BE49-F238E27FC236}">
                <a16:creationId xmlns:a16="http://schemas.microsoft.com/office/drawing/2014/main" id="{8C8C8633-1E38-7CD8-EBDD-963F59AF6E39}"/>
              </a:ext>
            </a:extLst>
          </p:cNvPr>
          <p:cNvSpPr txBox="1">
            <a:spLocks/>
          </p:cNvSpPr>
          <p:nvPr/>
        </p:nvSpPr>
        <p:spPr>
          <a:xfrm>
            <a:off x="4469784" y="303237"/>
            <a:ext cx="7290127" cy="507104"/>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49" normalizeH="0" baseline="0" noProof="0">
                <a:ln w="3175">
                  <a:noFill/>
                </a:ln>
                <a:solidFill>
                  <a:srgbClr val="0078D3"/>
                </a:solidFill>
                <a:effectLst/>
                <a:uLnTx/>
                <a:uFillTx/>
                <a:latin typeface="Segoe UI Semibold"/>
                <a:ea typeface="+mn-ea"/>
                <a:cs typeface="Segoe UI" pitchFamily="34" charset="0"/>
              </a:rPr>
              <a:t>manifest.yaml</a:t>
            </a:r>
          </a:p>
        </p:txBody>
      </p:sp>
      <p:sp>
        <p:nvSpPr>
          <p:cNvPr id="12" name="Content Placeholder 4">
            <a:extLst>
              <a:ext uri="{FF2B5EF4-FFF2-40B4-BE49-F238E27FC236}">
                <a16:creationId xmlns:a16="http://schemas.microsoft.com/office/drawing/2014/main" id="{2E63C322-107D-868B-FCC3-2851A6F70782}"/>
              </a:ext>
            </a:extLst>
          </p:cNvPr>
          <p:cNvSpPr txBox="1">
            <a:spLocks/>
          </p:cNvSpPr>
          <p:nvPr/>
        </p:nvSpPr>
        <p:spPr>
          <a:xfrm>
            <a:off x="4469784" y="1063436"/>
            <a:ext cx="7290127" cy="2715537"/>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Describes the package</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Points to other artifact locations</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Required by the CNAB bundling tool</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Uses semantic versioning to version the CNAB</a:t>
            </a:r>
          </a:p>
        </p:txBody>
      </p:sp>
      <p:pic>
        <p:nvPicPr>
          <p:cNvPr id="13" name="Graphic 12" descr="Packing Box Open with solid fill">
            <a:extLst>
              <a:ext uri="{FF2B5EF4-FFF2-40B4-BE49-F238E27FC236}">
                <a16:creationId xmlns:a16="http://schemas.microsoft.com/office/drawing/2014/main" id="{94E2364D-0254-1426-435F-50B8C4B55B7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6976" y="1362961"/>
            <a:ext cx="468119" cy="468119"/>
          </a:xfrm>
          <a:prstGeom prst="rect">
            <a:avLst/>
          </a:prstGeom>
        </p:spPr>
      </p:pic>
    </p:spTree>
    <p:extLst>
      <p:ext uri="{BB962C8B-B14F-4D97-AF65-F5344CB8AC3E}">
        <p14:creationId xmlns:p14="http://schemas.microsoft.com/office/powerpoint/2010/main" val="15516782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08A6D2D-9859-C5E7-B8AD-DA64065FBAB1}"/>
              </a:ext>
            </a:extLst>
          </p:cNvPr>
          <p:cNvSpPr/>
          <p:nvPr/>
        </p:nvSpPr>
        <p:spPr>
          <a:xfrm>
            <a:off x="481014" y="486369"/>
            <a:ext cx="3713796" cy="5885263"/>
          </a:xfrm>
          <a:prstGeom prst="roundRect">
            <a:avLst>
              <a:gd name="adj" fmla="val 6831"/>
            </a:avLst>
          </a:prstGeom>
          <a:solidFill>
            <a:srgbClr val="EBEBEB"/>
          </a:solidFill>
          <a:ln w="9525" cap="flat" cmpd="sng" algn="ctr">
            <a:noFill/>
            <a:prstDash val="solid"/>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30755B82-C14E-D49A-63A3-827AE991A1A3}"/>
              </a:ext>
            </a:extLst>
          </p:cNvPr>
          <p:cNvSpPr/>
          <p:nvPr/>
        </p:nvSpPr>
        <p:spPr>
          <a:xfrm>
            <a:off x="749276" y="2312099"/>
            <a:ext cx="3054029" cy="642025"/>
          </a:xfrm>
          <a:prstGeom prst="roundRect">
            <a:avLst/>
          </a:prstGeom>
          <a:solidFill>
            <a:srgbClr val="75757A"/>
          </a:solidFill>
          <a:ln w="9525" cap="flat" cmpd="sng" algn="ctr">
            <a:noFill/>
            <a:prstDash val="solid"/>
          </a:ln>
          <a:effectLst/>
        </p:spPr>
        <p:txBody>
          <a:bodyPr lIns="89642" tIns="44821" rIns="89642" bIns="44821" rtlCol="0" anchor="ctr"/>
          <a:lstStyle/>
          <a:p>
            <a:pPr marL="0" marR="0" lvl="0" indent="0" algn="ctr" defTabSz="932293" eaLnBrk="1" fontAlgn="auto"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err="1">
                <a:ln>
                  <a:noFill/>
                </a:ln>
                <a:solidFill>
                  <a:srgbClr val="FFFFFF"/>
                </a:solidFill>
                <a:effectLst/>
                <a:uLnTx/>
                <a:uFillTx/>
                <a:latin typeface="Segoe UI"/>
                <a:ea typeface="+mn-ea"/>
                <a:cs typeface="Segoe UI"/>
              </a:rPr>
              <a:t>mainTemplate.json</a:t>
            </a:r>
          </a:p>
        </p:txBody>
      </p:sp>
      <p:sp>
        <p:nvSpPr>
          <p:cNvPr id="4" name="Rectangle: Rounded Corners 3">
            <a:extLst>
              <a:ext uri="{FF2B5EF4-FFF2-40B4-BE49-F238E27FC236}">
                <a16:creationId xmlns:a16="http://schemas.microsoft.com/office/drawing/2014/main" id="{C703A780-7371-ACF0-2153-1242D4D4730B}"/>
              </a:ext>
            </a:extLst>
          </p:cNvPr>
          <p:cNvSpPr/>
          <p:nvPr/>
        </p:nvSpPr>
        <p:spPr>
          <a:xfrm>
            <a:off x="755990" y="3348188"/>
            <a:ext cx="3054028"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mn-ea"/>
                <a:cs typeface="Segoe UI" pitchFamily="34" charset="0"/>
              </a:rPr>
              <a:t>createUIDefinition.json</a:t>
            </a:r>
          </a:p>
        </p:txBody>
      </p:sp>
      <p:sp>
        <p:nvSpPr>
          <p:cNvPr id="5" name="Rectangle: Rounded Corners 4">
            <a:extLst>
              <a:ext uri="{FF2B5EF4-FFF2-40B4-BE49-F238E27FC236}">
                <a16:creationId xmlns:a16="http://schemas.microsoft.com/office/drawing/2014/main" id="{6BF5F656-0468-9D5C-9441-7CA1CC31D3DE}"/>
              </a:ext>
            </a:extLst>
          </p:cNvPr>
          <p:cNvSpPr/>
          <p:nvPr/>
        </p:nvSpPr>
        <p:spPr>
          <a:xfrm>
            <a:off x="749276" y="4384277"/>
            <a:ext cx="3054029"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rPr>
              <a:t>manifest.yaml</a:t>
            </a: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111BCBC-3A6C-74D9-8199-31A2CE9A8CBB}"/>
              </a:ext>
            </a:extLst>
          </p:cNvPr>
          <p:cNvSpPr txBox="1"/>
          <p:nvPr/>
        </p:nvSpPr>
        <p:spPr>
          <a:xfrm>
            <a:off x="749275" y="566042"/>
            <a:ext cx="3047316" cy="51293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745" b="0" i="0" u="none" strike="noStrike" kern="0" cap="none" spc="0" normalizeH="0" baseline="0" noProof="0">
                <a:ln>
                  <a:noFill/>
                </a:ln>
                <a:solidFill>
                  <a:srgbClr val="000000"/>
                </a:solidFill>
                <a:effectLst/>
                <a:uLnTx/>
                <a:uFillTx/>
              </a:rPr>
              <a:t>Package artifacts</a:t>
            </a:r>
          </a:p>
        </p:txBody>
      </p:sp>
      <p:grpSp>
        <p:nvGrpSpPr>
          <p:cNvPr id="7" name="Group 6">
            <a:extLst>
              <a:ext uri="{FF2B5EF4-FFF2-40B4-BE49-F238E27FC236}">
                <a16:creationId xmlns:a16="http://schemas.microsoft.com/office/drawing/2014/main" id="{B0D91F97-71DE-AF28-563E-AC8328F8C67C}"/>
              </a:ext>
            </a:extLst>
          </p:cNvPr>
          <p:cNvGrpSpPr/>
          <p:nvPr/>
        </p:nvGrpSpPr>
        <p:grpSpPr>
          <a:xfrm>
            <a:off x="755990" y="5420366"/>
            <a:ext cx="3054029" cy="642025"/>
            <a:chOff x="771148" y="5284718"/>
            <a:chExt cx="3115269" cy="654899"/>
          </a:xfrm>
        </p:grpSpPr>
        <p:sp>
          <p:nvSpPr>
            <p:cNvPr id="8" name="Rectangle: Rounded Corners 7">
              <a:extLst>
                <a:ext uri="{FF2B5EF4-FFF2-40B4-BE49-F238E27FC236}">
                  <a16:creationId xmlns:a16="http://schemas.microsoft.com/office/drawing/2014/main" id="{85749AFF-C94D-6891-2C8E-AD5ACBBDA40E}"/>
                </a:ext>
              </a:extLst>
            </p:cNvPr>
            <p:cNvSpPr/>
            <p:nvPr/>
          </p:nvSpPr>
          <p:spPr>
            <a:xfrm>
              <a:off x="771148" y="5284718"/>
              <a:ext cx="3115269" cy="654899"/>
            </a:xfrm>
            <a:prstGeom prst="roundRect">
              <a:avLst/>
            </a:prstGeom>
            <a:solidFill>
              <a:srgbClr val="0078D3">
                <a:lumMod val="60000"/>
                <a:lumOff val="40000"/>
              </a:srgbClr>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Helm chart folder</a:t>
              </a:r>
            </a:p>
          </p:txBody>
        </p:sp>
        <p:pic>
          <p:nvPicPr>
            <p:cNvPr id="9" name="Graphic 8" descr="Open folder with solid fill">
              <a:extLst>
                <a:ext uri="{FF2B5EF4-FFF2-40B4-BE49-F238E27FC236}">
                  <a16:creationId xmlns:a16="http://schemas.microsoft.com/office/drawing/2014/main" id="{4A2656C4-6167-91CA-382E-0F8B8EC6FFE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6856" y="5419727"/>
              <a:ext cx="400883" cy="400883"/>
            </a:xfrm>
            <a:prstGeom prst="rect">
              <a:avLst/>
            </a:prstGeom>
          </p:spPr>
        </p:pic>
      </p:grpSp>
      <p:sp>
        <p:nvSpPr>
          <p:cNvPr id="10" name="Rectangle: Rounded Corners 9">
            <a:extLst>
              <a:ext uri="{FF2B5EF4-FFF2-40B4-BE49-F238E27FC236}">
                <a16:creationId xmlns:a16="http://schemas.microsoft.com/office/drawing/2014/main" id="{C281AABD-F7B5-FDDA-14DA-114DD724D7AF}"/>
              </a:ext>
            </a:extLst>
          </p:cNvPr>
          <p:cNvSpPr/>
          <p:nvPr/>
        </p:nvSpPr>
        <p:spPr>
          <a:xfrm>
            <a:off x="755990" y="1276009"/>
            <a:ext cx="3054029" cy="642025"/>
          </a:xfrm>
          <a:prstGeom prst="roundRect">
            <a:avLst/>
          </a:prstGeom>
          <a:solidFill>
            <a:srgbClr val="75757A"/>
          </a:solidFill>
          <a:ln w="9525" cap="flat" cmpd="sng" algn="ctr">
            <a:noFill/>
            <a:prstDash val="solid"/>
          </a:ln>
          <a:effectLst/>
        </p:spPr>
        <p:txBody>
          <a:bodyPr rtlCol="0" anchor="ct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Docker image(s)</a:t>
            </a:r>
          </a:p>
        </p:txBody>
      </p:sp>
      <p:sp>
        <p:nvSpPr>
          <p:cNvPr id="11" name="Title 2">
            <a:extLst>
              <a:ext uri="{FF2B5EF4-FFF2-40B4-BE49-F238E27FC236}">
                <a16:creationId xmlns:a16="http://schemas.microsoft.com/office/drawing/2014/main" id="{AB70DB00-2560-E8AD-B31E-0BFA3FE375B3}"/>
              </a:ext>
            </a:extLst>
          </p:cNvPr>
          <p:cNvSpPr txBox="1">
            <a:spLocks/>
          </p:cNvSpPr>
          <p:nvPr/>
        </p:nvSpPr>
        <p:spPr>
          <a:xfrm>
            <a:off x="4469784" y="303237"/>
            <a:ext cx="7290127" cy="507104"/>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2745" b="0" kern="1200" cap="none" spc="-49" baseline="0">
                <a:ln w="3175">
                  <a:noFill/>
                </a:ln>
                <a:solidFill>
                  <a:schemeClr val="tx2"/>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49" normalizeH="0" baseline="0" noProof="0">
                <a:ln w="3175">
                  <a:noFill/>
                </a:ln>
                <a:solidFill>
                  <a:srgbClr val="0078D3"/>
                </a:solidFill>
                <a:effectLst/>
                <a:uLnTx/>
                <a:uFillTx/>
                <a:latin typeface="Segoe UI Semibold"/>
                <a:ea typeface="+mn-ea"/>
                <a:cs typeface="Segoe UI" pitchFamily="34" charset="0"/>
              </a:rPr>
              <a:t>Helm chart</a:t>
            </a:r>
          </a:p>
        </p:txBody>
      </p:sp>
      <p:sp>
        <p:nvSpPr>
          <p:cNvPr id="12" name="Content Placeholder 4">
            <a:extLst>
              <a:ext uri="{FF2B5EF4-FFF2-40B4-BE49-F238E27FC236}">
                <a16:creationId xmlns:a16="http://schemas.microsoft.com/office/drawing/2014/main" id="{1879DF19-6072-B731-064D-7C4EF16C6B8A}"/>
              </a:ext>
            </a:extLst>
          </p:cNvPr>
          <p:cNvSpPr txBox="1">
            <a:spLocks/>
          </p:cNvSpPr>
          <p:nvPr/>
        </p:nvSpPr>
        <p:spPr>
          <a:xfrm>
            <a:off x="4469784" y="1063436"/>
            <a:ext cx="7290127" cy="307760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Deployment package for Kubernetes</a:t>
            </a: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Helm chart consists of the following</a:t>
            </a:r>
          </a:p>
          <a:p>
            <a:pPr marL="336145" marR="0" lvl="0" indent="-336145"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Chart.yaml</a:t>
            </a:r>
          </a:p>
          <a:p>
            <a:pPr marL="336145" marR="0" lvl="0" indent="-336145"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values.yaml</a:t>
            </a:r>
          </a:p>
          <a:p>
            <a:pPr marL="336145" marR="0" lvl="0" indent="-336145"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templates folder *</a:t>
            </a:r>
            <a:br>
              <a:rPr kumimoji="0" lang="en-US" sz="2353" b="0" i="0" u="none" strike="noStrike" kern="1200" cap="none" spc="-49" normalizeH="0" baseline="0" noProof="0">
                <a:ln>
                  <a:noFill/>
                </a:ln>
                <a:solidFill>
                  <a:srgbClr val="000000"/>
                </a:solidFill>
                <a:effectLst/>
                <a:uLnTx/>
                <a:uFillTx/>
                <a:latin typeface="Segoe UI Semibold"/>
                <a:ea typeface="+mn-ea"/>
                <a:cs typeface="+mn-cs"/>
              </a:rPr>
            </a:br>
            <a:endParaRPr kumimoji="0" lang="en-US" sz="2353" b="0" i="0" u="none" strike="noStrike" kern="1200" cap="none" spc="-49" normalizeH="0" baseline="0" noProof="0">
              <a:ln>
                <a:noFill/>
              </a:ln>
              <a:solidFill>
                <a:srgbClr val="000000"/>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353" b="0" i="0" u="none" strike="noStrike" kern="1200" cap="none" spc="-49" normalizeH="0" baseline="0" noProof="0">
                <a:ln>
                  <a:noFill/>
                </a:ln>
                <a:solidFill>
                  <a:srgbClr val="000000"/>
                </a:solidFill>
                <a:effectLst/>
                <a:uLnTx/>
                <a:uFillTx/>
                <a:latin typeface="Segoe UI Semibold"/>
                <a:ea typeface="+mn-ea"/>
                <a:cs typeface="+mn-cs"/>
              </a:rPr>
              <a:t>* Templates folder contains K8s deployment files</a:t>
            </a:r>
          </a:p>
        </p:txBody>
      </p:sp>
      <p:pic>
        <p:nvPicPr>
          <p:cNvPr id="13" name="Graphic 12" descr="Packing Box Open with solid fill">
            <a:extLst>
              <a:ext uri="{FF2B5EF4-FFF2-40B4-BE49-F238E27FC236}">
                <a16:creationId xmlns:a16="http://schemas.microsoft.com/office/drawing/2014/main" id="{577E91D0-C511-634D-FD90-95093B54662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86976" y="1362961"/>
            <a:ext cx="468119" cy="468119"/>
          </a:xfrm>
          <a:prstGeom prst="rect">
            <a:avLst/>
          </a:prstGeom>
        </p:spPr>
      </p:pic>
    </p:spTree>
    <p:extLst>
      <p:ext uri="{BB962C8B-B14F-4D97-AF65-F5344CB8AC3E}">
        <p14:creationId xmlns:p14="http://schemas.microsoft.com/office/powerpoint/2010/main" val="90553966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2D2B1-7612-D554-CBBC-5268DADC8996}"/>
              </a:ext>
            </a:extLst>
          </p:cNvPr>
          <p:cNvSpPr>
            <a:spLocks noGrp="1"/>
          </p:cNvSpPr>
          <p:nvPr>
            <p:ph type="title"/>
          </p:nvPr>
        </p:nvSpPr>
        <p:spPr/>
        <p:txBody>
          <a:bodyPr/>
          <a:lstStyle/>
          <a:p>
            <a:r>
              <a:rPr lang="en-US" dirty="0"/>
              <a:t>An example solution</a:t>
            </a:r>
          </a:p>
        </p:txBody>
      </p:sp>
      <p:pic>
        <p:nvPicPr>
          <p:cNvPr id="3" name="Picture 2" descr="A screenshot of a computer program&#10;&#10;Description automatically generated">
            <a:extLst>
              <a:ext uri="{FF2B5EF4-FFF2-40B4-BE49-F238E27FC236}">
                <a16:creationId xmlns:a16="http://schemas.microsoft.com/office/drawing/2014/main" id="{1FD2EDB2-5287-C066-FFB6-6C302CB74FC5}"/>
              </a:ext>
            </a:extLst>
          </p:cNvPr>
          <p:cNvPicPr>
            <a:picLocks noChangeAspect="1"/>
          </p:cNvPicPr>
          <p:nvPr/>
        </p:nvPicPr>
        <p:blipFill>
          <a:blip r:embed="rId2"/>
          <a:stretch>
            <a:fillRect/>
          </a:stretch>
        </p:blipFill>
        <p:spPr>
          <a:xfrm>
            <a:off x="462433" y="1376672"/>
            <a:ext cx="5226963" cy="4995516"/>
          </a:xfrm>
          <a:prstGeom prst="rect">
            <a:avLst/>
          </a:prstGeom>
        </p:spPr>
      </p:pic>
      <p:sp>
        <p:nvSpPr>
          <p:cNvPr id="4" name="TextBox 3">
            <a:extLst>
              <a:ext uri="{FF2B5EF4-FFF2-40B4-BE49-F238E27FC236}">
                <a16:creationId xmlns:a16="http://schemas.microsoft.com/office/drawing/2014/main" id="{6F25A9F7-5CD6-C923-97A4-14020BB28282}"/>
              </a:ext>
            </a:extLst>
          </p:cNvPr>
          <p:cNvSpPr txBox="1"/>
          <p:nvPr/>
        </p:nvSpPr>
        <p:spPr>
          <a:xfrm>
            <a:off x="6325126" y="2703596"/>
            <a:ext cx="2767164" cy="615522"/>
          </a:xfrm>
          <a:prstGeom prst="rect">
            <a:avLst/>
          </a:prstGeom>
          <a:noFill/>
        </p:spPr>
        <p:txBody>
          <a:bodyPr wrap="squar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2917">
                      <a:srgbClr val="000000"/>
                    </a:gs>
                    <a:gs pos="30000">
                      <a:srgbClr val="000000"/>
                    </a:gs>
                  </a:gsLst>
                  <a:lin ang="5400000" scaled="0"/>
                </a:gradFill>
                <a:effectLst/>
                <a:uLnTx/>
                <a:uFillTx/>
              </a:rPr>
              <a:t>K8s template files</a:t>
            </a:r>
          </a:p>
        </p:txBody>
      </p:sp>
      <p:sp>
        <p:nvSpPr>
          <p:cNvPr id="5" name="TextBox 4">
            <a:extLst>
              <a:ext uri="{FF2B5EF4-FFF2-40B4-BE49-F238E27FC236}">
                <a16:creationId xmlns:a16="http://schemas.microsoft.com/office/drawing/2014/main" id="{BD1D6313-B62B-3F27-7C7C-7384ECF6F878}"/>
              </a:ext>
            </a:extLst>
          </p:cNvPr>
          <p:cNvSpPr txBox="1"/>
          <p:nvPr/>
        </p:nvSpPr>
        <p:spPr>
          <a:xfrm>
            <a:off x="7620492" y="3256697"/>
            <a:ext cx="1675838"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2917">
                      <a:srgbClr val="000000"/>
                    </a:gs>
                    <a:gs pos="30000">
                      <a:srgbClr val="000000"/>
                    </a:gs>
                  </a:gsLst>
                  <a:lin ang="5400000" scaled="0"/>
                </a:gradFill>
                <a:effectLst/>
                <a:uLnTx/>
                <a:uFillTx/>
              </a:rPr>
              <a:t>Helm files</a:t>
            </a:r>
          </a:p>
        </p:txBody>
      </p:sp>
      <p:sp>
        <p:nvSpPr>
          <p:cNvPr id="6" name="TextBox 5">
            <a:extLst>
              <a:ext uri="{FF2B5EF4-FFF2-40B4-BE49-F238E27FC236}">
                <a16:creationId xmlns:a16="http://schemas.microsoft.com/office/drawing/2014/main" id="{6D4086D7-E8B4-B263-BB87-509920556301}"/>
              </a:ext>
            </a:extLst>
          </p:cNvPr>
          <p:cNvSpPr txBox="1"/>
          <p:nvPr/>
        </p:nvSpPr>
        <p:spPr>
          <a:xfrm>
            <a:off x="6785304" y="4772584"/>
            <a:ext cx="2806326" cy="615522"/>
          </a:xfrm>
          <a:prstGeom prst="rect">
            <a:avLst/>
          </a:prstGeom>
          <a:noFill/>
        </p:spPr>
        <p:txBody>
          <a:bodyPr wrap="square" lIns="179285" tIns="143428" rIns="179285" bIns="143428" rtlCol="0">
            <a:spAutoFit/>
          </a:bodyPr>
          <a:lstStyle/>
          <a:p>
            <a:pPr marL="0" marR="0" lvl="0" indent="0" algn="just"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2917">
                      <a:srgbClr val="000000"/>
                    </a:gs>
                    <a:gs pos="30000">
                      <a:srgbClr val="000000"/>
                    </a:gs>
                  </a:gsLst>
                  <a:lin ang="5400000" scaled="0"/>
                </a:gradFill>
                <a:effectLst/>
                <a:uLnTx/>
                <a:uFillTx/>
              </a:rPr>
              <a:t>Deployment files</a:t>
            </a:r>
          </a:p>
        </p:txBody>
      </p:sp>
      <p:sp>
        <p:nvSpPr>
          <p:cNvPr id="7" name="TextBox 6">
            <a:extLst>
              <a:ext uri="{FF2B5EF4-FFF2-40B4-BE49-F238E27FC236}">
                <a16:creationId xmlns:a16="http://schemas.microsoft.com/office/drawing/2014/main" id="{B662612D-B83A-0BF1-533F-D4F40403D70A}"/>
              </a:ext>
            </a:extLst>
          </p:cNvPr>
          <p:cNvSpPr txBox="1"/>
          <p:nvPr/>
        </p:nvSpPr>
        <p:spPr>
          <a:xfrm>
            <a:off x="7618305" y="5764616"/>
            <a:ext cx="1625550" cy="615522"/>
          </a:xfrm>
          <a:prstGeom prst="rect">
            <a:avLst/>
          </a:prstGeom>
          <a:noFill/>
        </p:spPr>
        <p:txBody>
          <a:bodyPr wrap="none" lIns="179285" tIns="143428" rIns="179285" bIns="143428"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2917">
                      <a:srgbClr val="000000"/>
                    </a:gs>
                    <a:gs pos="30000">
                      <a:srgbClr val="000000"/>
                    </a:gs>
                  </a:gsLst>
                  <a:lin ang="5400000" scaled="0"/>
                </a:gradFill>
                <a:effectLst/>
                <a:uLnTx/>
                <a:uFillTx/>
              </a:rPr>
              <a:t>CNAB file</a:t>
            </a:r>
          </a:p>
        </p:txBody>
      </p:sp>
      <p:sp>
        <p:nvSpPr>
          <p:cNvPr id="8" name="Rectangle: Rounded Corners 7">
            <a:extLst>
              <a:ext uri="{FF2B5EF4-FFF2-40B4-BE49-F238E27FC236}">
                <a16:creationId xmlns:a16="http://schemas.microsoft.com/office/drawing/2014/main" id="{3F16C30B-48EC-AAD2-A8CC-CCD6B4CC57E2}"/>
              </a:ext>
            </a:extLst>
          </p:cNvPr>
          <p:cNvSpPr/>
          <p:nvPr/>
        </p:nvSpPr>
        <p:spPr bwMode="auto">
          <a:xfrm>
            <a:off x="782722" y="1993930"/>
            <a:ext cx="8617625" cy="2317421"/>
          </a:xfrm>
          <a:prstGeom prst="roundRect">
            <a:avLst>
              <a:gd name="adj" fmla="val 3723"/>
            </a:avLst>
          </a:prstGeom>
          <a:noFill/>
          <a:ln w="38100" cap="flat" cmpd="sng" algn="ctr">
            <a:solidFill>
              <a:srgbClr val="0078D3"/>
            </a:solidFill>
            <a:prstDash val="solid"/>
            <a:headEnd type="none" w="med" len="med"/>
            <a:tailEnd type="none" w="med" len="med"/>
          </a:ln>
          <a:effectLst/>
        </p:spPr>
        <p:txBody>
          <a:bodyPr rot="0" spcFirstLastPara="0" vertOverflow="overflow" horzOverflow="overflow" vert="horz" wrap="square" lIns="20021" tIns="16016" rIns="20021" bIns="16016" numCol="1" spcCol="0" rtlCol="0" fromWordArt="0" anchor="t" anchorCtr="0" forceAA="0" compatLnSpc="1">
            <a:prstTxWarp prst="textNoShape">
              <a:avLst/>
            </a:prstTxWarp>
            <a:noAutofit/>
          </a:bodyPr>
          <a:lstStyle/>
          <a:p>
            <a:pPr marL="0" marR="0" lvl="0" indent="0" defTabSz="102072" eaLnBrk="1" fontAlgn="base" latinLnBrk="0" hangingPunct="1">
              <a:lnSpc>
                <a:spcPct val="100000"/>
              </a:lnSpc>
              <a:spcBef>
                <a:spcPct val="0"/>
              </a:spcBef>
              <a:spcAft>
                <a:spcPct val="0"/>
              </a:spcAft>
              <a:buClrTx/>
              <a:buSzTx/>
              <a:buFontTx/>
              <a:buNone/>
              <a:tabLst/>
              <a:defRPr/>
            </a:pPr>
            <a:endParaRPr kumimoji="0" lang="en-US" sz="22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9168FBB2-4B8A-E202-C684-3C8E8BF2536C}"/>
              </a:ext>
            </a:extLst>
          </p:cNvPr>
          <p:cNvSpPr/>
          <p:nvPr/>
        </p:nvSpPr>
        <p:spPr bwMode="auto">
          <a:xfrm>
            <a:off x="932125" y="2488303"/>
            <a:ext cx="8270717" cy="768251"/>
          </a:xfrm>
          <a:prstGeom prst="roundRect">
            <a:avLst>
              <a:gd name="adj" fmla="val 4005"/>
            </a:avLst>
          </a:prstGeom>
          <a:noFill/>
          <a:ln w="38100" cap="flat" cmpd="sng" algn="ctr">
            <a:solidFill>
              <a:srgbClr val="0078D3"/>
            </a:solidFill>
            <a:prstDash val="solid"/>
            <a:headEnd type="none" w="med" len="med"/>
            <a:tailEnd type="none" w="med" len="med"/>
          </a:ln>
          <a:effectLst/>
        </p:spPr>
        <p:txBody>
          <a:bodyPr rot="0" spcFirstLastPara="0" vertOverflow="overflow" horzOverflow="overflow" vert="horz" wrap="square" lIns="20021" tIns="16016" rIns="20021" bIns="16016" numCol="1" spcCol="0" rtlCol="0" fromWordArt="0" anchor="t" anchorCtr="0" forceAA="0" compatLnSpc="1">
            <a:prstTxWarp prst="textNoShape">
              <a:avLst/>
            </a:prstTxWarp>
            <a:noAutofit/>
          </a:bodyPr>
          <a:lstStyle/>
          <a:p>
            <a:pPr marL="0" marR="0" lvl="0" indent="0" defTabSz="102072" eaLnBrk="1" fontAlgn="base" latinLnBrk="0" hangingPunct="1">
              <a:lnSpc>
                <a:spcPct val="100000"/>
              </a:lnSpc>
              <a:spcBef>
                <a:spcPct val="0"/>
              </a:spcBef>
              <a:spcAft>
                <a:spcPct val="0"/>
              </a:spcAft>
              <a:buClrTx/>
              <a:buSzTx/>
              <a:buFontTx/>
              <a:buNone/>
              <a:tabLst/>
              <a:defRPr/>
            </a:pPr>
            <a:endParaRPr kumimoji="0" lang="en-US" sz="22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4AF902C3-A3B1-76C2-0684-F5D4C075E8ED}"/>
              </a:ext>
            </a:extLst>
          </p:cNvPr>
          <p:cNvSpPr/>
          <p:nvPr/>
        </p:nvSpPr>
        <p:spPr bwMode="auto">
          <a:xfrm>
            <a:off x="823843" y="4448224"/>
            <a:ext cx="8576436" cy="1083577"/>
          </a:xfrm>
          <a:prstGeom prst="roundRect">
            <a:avLst>
              <a:gd name="adj" fmla="val 10242"/>
            </a:avLst>
          </a:prstGeom>
          <a:noFill/>
          <a:ln w="38100" cap="flat" cmpd="sng" algn="ctr">
            <a:solidFill>
              <a:srgbClr val="0078D3"/>
            </a:solidFill>
            <a:prstDash val="solid"/>
            <a:headEnd type="none" w="med" len="med"/>
            <a:tailEnd type="none" w="med" len="med"/>
          </a:ln>
          <a:effectLst/>
        </p:spPr>
        <p:txBody>
          <a:bodyPr rot="0" spcFirstLastPara="0" vertOverflow="overflow" horzOverflow="overflow" vert="horz" wrap="square" lIns="20021" tIns="16016" rIns="20021" bIns="16016" numCol="1" spcCol="0" rtlCol="0" fromWordArt="0" anchor="t" anchorCtr="0" forceAA="0" compatLnSpc="1">
            <a:prstTxWarp prst="textNoShape">
              <a:avLst/>
            </a:prstTxWarp>
            <a:noAutofit/>
          </a:bodyPr>
          <a:lstStyle/>
          <a:p>
            <a:pPr marL="0" marR="0" lvl="0" indent="0" defTabSz="102072" eaLnBrk="1" fontAlgn="base" latinLnBrk="0" hangingPunct="1">
              <a:lnSpc>
                <a:spcPct val="100000"/>
              </a:lnSpc>
              <a:spcBef>
                <a:spcPct val="0"/>
              </a:spcBef>
              <a:spcAft>
                <a:spcPct val="0"/>
              </a:spcAft>
              <a:buClrTx/>
              <a:buSzTx/>
              <a:buFontTx/>
              <a:buNone/>
              <a:tabLst/>
              <a:defRPr/>
            </a:pPr>
            <a:endParaRPr kumimoji="0" lang="en-US" sz="22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D5BCA3F9-5750-3097-61B3-88816351E151}"/>
              </a:ext>
            </a:extLst>
          </p:cNvPr>
          <p:cNvSpPr/>
          <p:nvPr/>
        </p:nvSpPr>
        <p:spPr bwMode="auto">
          <a:xfrm>
            <a:off x="782722" y="5681867"/>
            <a:ext cx="8617625" cy="616560"/>
          </a:xfrm>
          <a:prstGeom prst="roundRect">
            <a:avLst>
              <a:gd name="adj" fmla="val 17059"/>
            </a:avLst>
          </a:prstGeom>
          <a:noFill/>
          <a:ln w="38100" cap="flat" cmpd="sng" algn="ctr">
            <a:solidFill>
              <a:srgbClr val="0078D3"/>
            </a:solidFill>
            <a:prstDash val="solid"/>
            <a:round/>
            <a:headEnd type="none" w="med" len="med"/>
            <a:tailEnd type="none" w="med" len="med"/>
          </a:ln>
          <a:effectLst/>
        </p:spPr>
        <p:txBody>
          <a:bodyPr rot="0" spcFirstLastPara="0" vertOverflow="overflow" horzOverflow="overflow" vert="horz" wrap="square" lIns="20021" tIns="16016" rIns="20021" bIns="16016" numCol="1" spcCol="0" rtlCol="0" fromWordArt="0" anchor="t" anchorCtr="0" forceAA="0" compatLnSpc="1">
            <a:prstTxWarp prst="textNoShape">
              <a:avLst/>
            </a:prstTxWarp>
            <a:noAutofit/>
          </a:bodyPr>
          <a:lstStyle/>
          <a:p>
            <a:pPr marL="0" marR="0" lvl="0" indent="0" defTabSz="102072" eaLnBrk="1" fontAlgn="base" latinLnBrk="0" hangingPunct="1">
              <a:lnSpc>
                <a:spcPct val="100000"/>
              </a:lnSpc>
              <a:spcBef>
                <a:spcPct val="0"/>
              </a:spcBef>
              <a:spcAft>
                <a:spcPct val="0"/>
              </a:spcAft>
              <a:buClrTx/>
              <a:buSzTx/>
              <a:buFontTx/>
              <a:buNone/>
              <a:tabLst/>
              <a:defRPr/>
            </a:pPr>
            <a:endParaRPr kumimoji="0" lang="en-US" sz="22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9549382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1A4A6-6B29-3D16-FE9F-17DCABF954B9}"/>
              </a:ext>
            </a:extLst>
          </p:cNvPr>
          <p:cNvSpPr>
            <a:spLocks noGrp="1"/>
          </p:cNvSpPr>
          <p:nvPr>
            <p:ph type="title"/>
          </p:nvPr>
        </p:nvSpPr>
        <p:spPr/>
        <p:txBody>
          <a:bodyPr/>
          <a:lstStyle/>
          <a:p>
            <a:r>
              <a:rPr lang="en-US" dirty="0"/>
              <a:t>Publication process overview</a:t>
            </a:r>
          </a:p>
        </p:txBody>
      </p:sp>
      <p:pic>
        <p:nvPicPr>
          <p:cNvPr id="3" name="Picture 2">
            <a:extLst>
              <a:ext uri="{FF2B5EF4-FFF2-40B4-BE49-F238E27FC236}">
                <a16:creationId xmlns:a16="http://schemas.microsoft.com/office/drawing/2014/main" id="{5B47F4A7-202C-BC6D-ED2E-6C84566D53D0}"/>
              </a:ext>
            </a:extLst>
          </p:cNvPr>
          <p:cNvPicPr>
            <a:picLocks noChangeAspect="1"/>
          </p:cNvPicPr>
          <p:nvPr/>
        </p:nvPicPr>
        <p:blipFill>
          <a:blip r:embed="rId2"/>
          <a:stretch>
            <a:fillRect/>
          </a:stretch>
        </p:blipFill>
        <p:spPr>
          <a:xfrm>
            <a:off x="444041" y="2304127"/>
            <a:ext cx="11303917" cy="1883986"/>
          </a:xfrm>
          <a:prstGeom prst="rect">
            <a:avLst/>
          </a:prstGeom>
        </p:spPr>
      </p:pic>
    </p:spTree>
    <p:extLst>
      <p:ext uri="{BB962C8B-B14F-4D97-AF65-F5344CB8AC3E}">
        <p14:creationId xmlns:p14="http://schemas.microsoft.com/office/powerpoint/2010/main" val="177405959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631-40D6-4A25-8A7E-56B2D9B2B2C2}"/>
              </a:ext>
            </a:extLst>
          </p:cNvPr>
          <p:cNvSpPr>
            <a:spLocks noGrp="1"/>
          </p:cNvSpPr>
          <p:nvPr>
            <p:ph type="title"/>
          </p:nvPr>
        </p:nvSpPr>
        <p:spPr/>
        <p:txBody>
          <a:bodyPr/>
          <a:lstStyle/>
          <a:p>
            <a:r>
              <a:rPr lang="en-US"/>
              <a:t>The SaaS Offer</a:t>
            </a:r>
          </a:p>
        </p:txBody>
      </p:sp>
      <p:sp>
        <p:nvSpPr>
          <p:cNvPr id="31" name="Rectangle 30">
            <a:extLst>
              <a:ext uri="{FF2B5EF4-FFF2-40B4-BE49-F238E27FC236}">
                <a16:creationId xmlns:a16="http://schemas.microsoft.com/office/drawing/2014/main" id="{9D17347A-7442-40B7-8058-909C7DEF501D}"/>
              </a:ext>
            </a:extLst>
          </p:cNvPr>
          <p:cNvSpPr/>
          <p:nvPr/>
        </p:nvSpPr>
        <p:spPr bwMode="auto">
          <a:xfrm>
            <a:off x="613142" y="990581"/>
            <a:ext cx="7287528" cy="1590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SaaS Offer</a:t>
            </a:r>
            <a:br>
              <a:rPr kumimoji="0" lang="en-US" sz="2000" b="0" i="0" u="none" strike="noStrike" kern="1200" cap="none" spc="0" normalizeH="0" baseline="0" noProof="0" dirty="0">
                <a:ln>
                  <a:noFill/>
                </a:ln>
                <a:solidFill>
                  <a:srgbClr val="0078D4"/>
                </a:solidFill>
                <a:effectLst/>
                <a:uLnTx/>
                <a:uFillTx/>
                <a:latin typeface="Segoe UI Semibold"/>
                <a:ea typeface="+mn-ea"/>
                <a:cs typeface="+mn-cs"/>
              </a:rPr>
            </a:b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A1A1A"/>
                </a:solidFill>
                <a:effectLst/>
                <a:uLnTx/>
                <a:uFillTx/>
                <a:latin typeface="Segoe UI"/>
                <a:ea typeface="+mn-ea"/>
                <a:cs typeface="+mn-cs"/>
              </a:rPr>
              <a:t>Let you bring and sell your Software as a Service solutions</a:t>
            </a:r>
          </a:p>
        </p:txBody>
      </p:sp>
      <p:sp>
        <p:nvSpPr>
          <p:cNvPr id="32" name="Rectangle 31">
            <a:extLst>
              <a:ext uri="{FF2B5EF4-FFF2-40B4-BE49-F238E27FC236}">
                <a16:creationId xmlns:a16="http://schemas.microsoft.com/office/drawing/2014/main" id="{A625E78D-22DF-42D9-817A-8DFC4DC61FC8}"/>
              </a:ext>
            </a:extLst>
          </p:cNvPr>
          <p:cNvSpPr/>
          <p:nvPr/>
        </p:nvSpPr>
        <p:spPr bwMode="auto">
          <a:xfrm>
            <a:off x="585217" y="3527430"/>
            <a:ext cx="7287528" cy="31932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SaaS Offer Properties </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endParaRPr kumimoji="0" lang="en-US" sz="2000" b="0" i="0" u="none" strike="noStrike" kern="1200" cap="none" spc="0" normalizeH="0" baseline="0" noProof="0">
              <a:ln>
                <a:noFill/>
              </a:ln>
              <a:solidFill>
                <a:srgbClr val="0078D4"/>
              </a:solidFill>
              <a:effectLst/>
              <a:uLnTx/>
              <a:uFillTx/>
              <a:latin typeface="Segoe UI Semibold"/>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The SaaS Offer is deployed in the Publisher Subscription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SaaS Offer provides:</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Four Billing options: </a:t>
            </a:r>
          </a:p>
          <a:p>
            <a:pPr marL="1257267" marR="0" lvl="2"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Per month and per year </a:t>
            </a:r>
          </a:p>
          <a:p>
            <a:pPr marL="1257267" marR="0" lvl="2"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Per seat </a:t>
            </a:r>
          </a:p>
          <a:p>
            <a:pPr marL="1257267" marR="0" lvl="2"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Metered.</a:t>
            </a:r>
          </a:p>
          <a:p>
            <a:pPr marL="800083" marR="0" lvl="1"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Four publishing options: </a:t>
            </a:r>
          </a:p>
          <a:p>
            <a:pPr marL="1257267" marR="0" lvl="2"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Contact Me</a:t>
            </a:r>
          </a:p>
          <a:p>
            <a:pPr marL="1257267" marR="0" lvl="2"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Free </a:t>
            </a:r>
          </a:p>
          <a:p>
            <a:pPr marL="1257267" marR="0" lvl="2"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Free Trial</a:t>
            </a:r>
          </a:p>
          <a:p>
            <a:pPr marL="1257267" marR="0" lvl="2"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1A1A1A"/>
                </a:solidFill>
                <a:effectLst/>
                <a:uLnTx/>
                <a:uFillTx/>
                <a:latin typeface="Segoe UI"/>
                <a:ea typeface="+mn-ea"/>
                <a:cs typeface="+mn-cs"/>
              </a:rPr>
              <a:t>Transact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06584380-3F20-403F-9985-3246FFCD51C8}"/>
              </a:ext>
            </a:extLst>
          </p:cNvPr>
          <p:cNvGrpSpPr/>
          <p:nvPr/>
        </p:nvGrpSpPr>
        <p:grpSpPr>
          <a:xfrm>
            <a:off x="8893934" y="4710511"/>
            <a:ext cx="2765426" cy="1936092"/>
            <a:chOff x="3362324" y="4333875"/>
            <a:chExt cx="2765426" cy="1936092"/>
          </a:xfrm>
        </p:grpSpPr>
        <p:sp>
          <p:nvSpPr>
            <p:cNvPr id="6" name="Rectangle 5">
              <a:extLst>
                <a:ext uri="{FF2B5EF4-FFF2-40B4-BE49-F238E27FC236}">
                  <a16:creationId xmlns:a16="http://schemas.microsoft.com/office/drawing/2014/main" id="{80F3C4B8-1B40-409B-8792-0B8C1C440FAD}"/>
                </a:ext>
              </a:extLst>
            </p:cNvPr>
            <p:cNvSpPr/>
            <p:nvPr/>
          </p:nvSpPr>
          <p:spPr bwMode="auto">
            <a:xfrm>
              <a:off x="3362324" y="4333875"/>
              <a:ext cx="2765426" cy="193609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3A86D29-142A-46E7-B51A-63A1A502EE3F}"/>
                </a:ext>
              </a:extLst>
            </p:cNvPr>
            <p:cNvSpPr/>
            <p:nvPr/>
          </p:nvSpPr>
          <p:spPr bwMode="auto">
            <a:xfrm>
              <a:off x="3362324" y="43338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SaaS Offer</a:t>
              </a:r>
            </a:p>
          </p:txBody>
        </p:sp>
      </p:grpSp>
      <p:grpSp>
        <p:nvGrpSpPr>
          <p:cNvPr id="11" name="Group 10">
            <a:extLst>
              <a:ext uri="{FF2B5EF4-FFF2-40B4-BE49-F238E27FC236}">
                <a16:creationId xmlns:a16="http://schemas.microsoft.com/office/drawing/2014/main" id="{6D6CDDFA-ACE1-4795-8CD2-1443AED34512}"/>
              </a:ext>
            </a:extLst>
          </p:cNvPr>
          <p:cNvGrpSpPr/>
          <p:nvPr/>
        </p:nvGrpSpPr>
        <p:grpSpPr>
          <a:xfrm>
            <a:off x="9446524" y="207526"/>
            <a:ext cx="1555092" cy="1607344"/>
            <a:chOff x="588529" y="4674894"/>
            <a:chExt cx="1555092" cy="1607344"/>
          </a:xfrm>
        </p:grpSpPr>
        <p:pic>
          <p:nvPicPr>
            <p:cNvPr id="12" name="Picture 11">
              <a:extLst>
                <a:ext uri="{FF2B5EF4-FFF2-40B4-BE49-F238E27FC236}">
                  <a16:creationId xmlns:a16="http://schemas.microsoft.com/office/drawing/2014/main" id="{B4C6C99C-48D0-403A-BDA1-A0DD610AE57F}"/>
                </a:ext>
              </a:extLst>
            </p:cNvPr>
            <p:cNvPicPr>
              <a:picLocks noChangeAspect="1"/>
            </p:cNvPicPr>
            <p:nvPr/>
          </p:nvPicPr>
          <p:blipFill rotWithShape="1">
            <a:blip r:embed="rId2" cstate="print">
              <a:clrChange>
                <a:clrFrom>
                  <a:srgbClr val="C2C2C2"/>
                </a:clrFrom>
                <a:clrTo>
                  <a:srgbClr val="C2C2C2">
                    <a:alpha val="0"/>
                  </a:srgbClr>
                </a:clrTo>
              </a:clrChange>
              <a:extLst>
                <a:ext uri="{28A0092B-C50C-407E-A947-70E740481C1C}">
                  <a14:useLocalDpi xmlns:a14="http://schemas.microsoft.com/office/drawing/2010/main"/>
                </a:ext>
              </a:extLst>
            </a:blip>
            <a:srcRect/>
            <a:stretch/>
          </p:blipFill>
          <p:spPr>
            <a:xfrm>
              <a:off x="792434" y="5167810"/>
              <a:ext cx="1147282" cy="1062176"/>
            </a:xfrm>
            <a:custGeom>
              <a:avLst/>
              <a:gdLst>
                <a:gd name="connsiteX0" fmla="*/ 583839 w 1167678"/>
                <a:gd name="connsiteY0" fmla="*/ 0 h 1081059"/>
                <a:gd name="connsiteX1" fmla="*/ 1167678 w 1167678"/>
                <a:gd name="connsiteY1" fmla="*/ 583428 h 1081059"/>
                <a:gd name="connsiteX2" fmla="*/ 1067967 w 1167678"/>
                <a:gd name="connsiteY2" fmla="*/ 909628 h 1081059"/>
                <a:gd name="connsiteX3" fmla="*/ 1059656 w 1167678"/>
                <a:gd name="connsiteY3" fmla="*/ 919695 h 1081059"/>
                <a:gd name="connsiteX4" fmla="*/ 1027888 w 1167678"/>
                <a:gd name="connsiteY4" fmla="*/ 945906 h 1081059"/>
                <a:gd name="connsiteX5" fmla="*/ 585426 w 1167678"/>
                <a:gd name="connsiteY5" fmla="*/ 1081059 h 1081059"/>
                <a:gd name="connsiteX6" fmla="*/ 142964 w 1167678"/>
                <a:gd name="connsiteY6" fmla="*/ 945906 h 1081059"/>
                <a:gd name="connsiteX7" fmla="*/ 101240 w 1167678"/>
                <a:gd name="connsiteY7" fmla="*/ 911480 h 1081059"/>
                <a:gd name="connsiteX8" fmla="*/ 99711 w 1167678"/>
                <a:gd name="connsiteY8" fmla="*/ 909628 h 1081059"/>
                <a:gd name="connsiteX9" fmla="*/ 0 w 1167678"/>
                <a:gd name="connsiteY9" fmla="*/ 583428 h 1081059"/>
                <a:gd name="connsiteX10" fmla="*/ 583839 w 1167678"/>
                <a:gd name="connsiteY10" fmla="*/ 0 h 108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678" h="1081059">
                  <a:moveTo>
                    <a:pt x="583839" y="0"/>
                  </a:moveTo>
                  <a:cubicBezTo>
                    <a:pt x="906284" y="0"/>
                    <a:pt x="1167678" y="261210"/>
                    <a:pt x="1167678" y="583428"/>
                  </a:cubicBezTo>
                  <a:cubicBezTo>
                    <a:pt x="1167678" y="704260"/>
                    <a:pt x="1130920" y="816512"/>
                    <a:pt x="1067967" y="909628"/>
                  </a:cubicBezTo>
                  <a:lnTo>
                    <a:pt x="1059656" y="919695"/>
                  </a:lnTo>
                  <a:lnTo>
                    <a:pt x="1027888" y="945906"/>
                  </a:lnTo>
                  <a:cubicBezTo>
                    <a:pt x="901585" y="1031235"/>
                    <a:pt x="749324" y="1081059"/>
                    <a:pt x="585426" y="1081059"/>
                  </a:cubicBezTo>
                  <a:cubicBezTo>
                    <a:pt x="421528" y="1081059"/>
                    <a:pt x="269267" y="1031235"/>
                    <a:pt x="142964" y="945906"/>
                  </a:cubicBezTo>
                  <a:lnTo>
                    <a:pt x="101240" y="911480"/>
                  </a:lnTo>
                  <a:lnTo>
                    <a:pt x="99711" y="909628"/>
                  </a:lnTo>
                  <a:cubicBezTo>
                    <a:pt x="36759" y="816512"/>
                    <a:pt x="0" y="704260"/>
                    <a:pt x="0" y="583428"/>
                  </a:cubicBezTo>
                  <a:cubicBezTo>
                    <a:pt x="0" y="261210"/>
                    <a:pt x="261394" y="0"/>
                    <a:pt x="583839" y="0"/>
                  </a:cubicBezTo>
                  <a:close/>
                </a:path>
              </a:pathLst>
            </a:custGeom>
            <a:ln>
              <a:noFill/>
            </a:ln>
          </p:spPr>
        </p:pic>
        <p:sp>
          <p:nvSpPr>
            <p:cNvPr id="13" name="Oval 12">
              <a:extLst>
                <a:ext uri="{FF2B5EF4-FFF2-40B4-BE49-F238E27FC236}">
                  <a16:creationId xmlns:a16="http://schemas.microsoft.com/office/drawing/2014/main" id="{6051ED16-5210-43A4-BBB9-95678C26FC61}"/>
                </a:ext>
              </a:extLst>
            </p:cNvPr>
            <p:cNvSpPr/>
            <p:nvPr/>
          </p:nvSpPr>
          <p:spPr bwMode="auto">
            <a:xfrm>
              <a:off x="821358" y="5194440"/>
              <a:ext cx="1087800" cy="1087798"/>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09E3CB66-D6A5-49C6-9426-911EE953146E}"/>
                </a:ext>
              </a:extLst>
            </p:cNvPr>
            <p:cNvSpPr/>
            <p:nvPr/>
          </p:nvSpPr>
          <p:spPr bwMode="auto">
            <a:xfrm>
              <a:off x="588529" y="4674894"/>
              <a:ext cx="1555092" cy="15550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849C21E3-1DC5-4E31-91CB-A33F346F685C}"/>
                </a:ext>
              </a:extLst>
            </p:cNvPr>
            <p:cNvSpPr/>
            <p:nvPr/>
          </p:nvSpPr>
          <p:spPr bwMode="auto">
            <a:xfrm>
              <a:off x="610065" y="4674894"/>
              <a:ext cx="1512020" cy="602354"/>
            </a:xfrm>
            <a:custGeom>
              <a:avLst/>
              <a:gdLst>
                <a:gd name="connsiteX0" fmla="*/ 769450 w 1538900"/>
                <a:gd name="connsiteY0" fmla="*/ 0 h 613064"/>
                <a:gd name="connsiteX1" fmla="*/ 1498629 w 1538900"/>
                <a:gd name="connsiteY1" fmla="*/ 483333 h 613064"/>
                <a:gd name="connsiteX2" fmla="*/ 1538900 w 1538900"/>
                <a:gd name="connsiteY2" fmla="*/ 613064 h 613064"/>
                <a:gd name="connsiteX3" fmla="*/ 0 w 1538900"/>
                <a:gd name="connsiteY3" fmla="*/ 613064 h 613064"/>
                <a:gd name="connsiteX4" fmla="*/ 40271 w 1538900"/>
                <a:gd name="connsiteY4" fmla="*/ 483333 h 613064"/>
                <a:gd name="connsiteX5" fmla="*/ 769450 w 1538900"/>
                <a:gd name="connsiteY5" fmla="*/ 0 h 6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900" h="613064">
                  <a:moveTo>
                    <a:pt x="769450" y="0"/>
                  </a:moveTo>
                  <a:cubicBezTo>
                    <a:pt x="1097246" y="0"/>
                    <a:pt x="1378493" y="199299"/>
                    <a:pt x="1498629" y="483333"/>
                  </a:cubicBezTo>
                  <a:lnTo>
                    <a:pt x="1538900" y="613064"/>
                  </a:lnTo>
                  <a:lnTo>
                    <a:pt x="0" y="613064"/>
                  </a:lnTo>
                  <a:lnTo>
                    <a:pt x="40271" y="483333"/>
                  </a:lnTo>
                  <a:cubicBezTo>
                    <a:pt x="160407" y="199299"/>
                    <a:pt x="441654" y="0"/>
                    <a:pt x="769450" y="0"/>
                  </a:cubicBez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85750" algn="l"/>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CUSTOMER</a:t>
              </a:r>
            </a:p>
          </p:txBody>
        </p:sp>
      </p:grpSp>
      <p:grpSp>
        <p:nvGrpSpPr>
          <p:cNvPr id="16" name="Group 15">
            <a:extLst>
              <a:ext uri="{FF2B5EF4-FFF2-40B4-BE49-F238E27FC236}">
                <a16:creationId xmlns:a16="http://schemas.microsoft.com/office/drawing/2014/main" id="{0A575C5B-2A6B-4EFF-841E-06191E0EFCBD}"/>
              </a:ext>
            </a:extLst>
          </p:cNvPr>
          <p:cNvGrpSpPr/>
          <p:nvPr/>
        </p:nvGrpSpPr>
        <p:grpSpPr>
          <a:xfrm>
            <a:off x="8841357" y="2208929"/>
            <a:ext cx="2765426" cy="1936092"/>
            <a:chOff x="3362324" y="4333875"/>
            <a:chExt cx="2765426" cy="1936092"/>
          </a:xfrm>
        </p:grpSpPr>
        <p:sp>
          <p:nvSpPr>
            <p:cNvPr id="17" name="Rectangle 16">
              <a:extLst>
                <a:ext uri="{FF2B5EF4-FFF2-40B4-BE49-F238E27FC236}">
                  <a16:creationId xmlns:a16="http://schemas.microsoft.com/office/drawing/2014/main" id="{E062F1AE-159D-4216-BBB9-C34879364662}"/>
                </a:ext>
              </a:extLst>
            </p:cNvPr>
            <p:cNvSpPr/>
            <p:nvPr/>
          </p:nvSpPr>
          <p:spPr bwMode="auto">
            <a:xfrm>
              <a:off x="3362324" y="4333875"/>
              <a:ext cx="2765426" cy="193609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84329766-6055-46D3-AFB6-B269BB55E91F}"/>
                </a:ext>
              </a:extLst>
            </p:cNvPr>
            <p:cNvGrpSpPr/>
            <p:nvPr/>
          </p:nvGrpSpPr>
          <p:grpSpPr>
            <a:xfrm>
              <a:off x="3414901" y="4764443"/>
              <a:ext cx="2660273" cy="1435160"/>
              <a:chOff x="3473827" y="4764443"/>
              <a:chExt cx="2466364" cy="1330550"/>
            </a:xfrm>
          </p:grpSpPr>
          <p:pic>
            <p:nvPicPr>
              <p:cNvPr id="20" name="Picture 19">
                <a:hlinkClick r:id="rId3"/>
                <a:extLst>
                  <a:ext uri="{FF2B5EF4-FFF2-40B4-BE49-F238E27FC236}">
                    <a16:creationId xmlns:a16="http://schemas.microsoft.com/office/drawing/2014/main" id="{E0B57F31-0E7B-4841-9E42-D7EE20B0BDA9}"/>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43"/>
              <a:stretch/>
            </p:blipFill>
            <p:spPr>
              <a:xfrm>
                <a:off x="3473827" y="4764443"/>
                <a:ext cx="2466364" cy="606407"/>
              </a:xfrm>
              <a:custGeom>
                <a:avLst/>
                <a:gdLst>
                  <a:gd name="connsiteX0" fmla="*/ 0 w 3615391"/>
                  <a:gd name="connsiteY0" fmla="*/ 0 h 2794083"/>
                  <a:gd name="connsiteX1" fmla="*/ 3615391 w 3615391"/>
                  <a:gd name="connsiteY1" fmla="*/ 0 h 2794083"/>
                  <a:gd name="connsiteX2" fmla="*/ 3615391 w 3615391"/>
                  <a:gd name="connsiteY2" fmla="*/ 2794083 h 2794083"/>
                  <a:gd name="connsiteX3" fmla="*/ 0 w 3615391"/>
                  <a:gd name="connsiteY3" fmla="*/ 2794083 h 2794083"/>
                </a:gdLst>
                <a:ahLst/>
                <a:cxnLst>
                  <a:cxn ang="0">
                    <a:pos x="connsiteX0" y="connsiteY0"/>
                  </a:cxn>
                  <a:cxn ang="0">
                    <a:pos x="connsiteX1" y="connsiteY1"/>
                  </a:cxn>
                  <a:cxn ang="0">
                    <a:pos x="connsiteX2" y="connsiteY2"/>
                  </a:cxn>
                  <a:cxn ang="0">
                    <a:pos x="connsiteX3" y="connsiteY3"/>
                  </a:cxn>
                </a:cxnLst>
                <a:rect l="l" t="t" r="r" b="b"/>
                <a:pathLst>
                  <a:path w="3615391" h="2794083">
                    <a:moveTo>
                      <a:pt x="0" y="0"/>
                    </a:moveTo>
                    <a:lnTo>
                      <a:pt x="3615391" y="0"/>
                    </a:lnTo>
                    <a:lnTo>
                      <a:pt x="3615391" y="2794083"/>
                    </a:lnTo>
                    <a:lnTo>
                      <a:pt x="0" y="2794083"/>
                    </a:lnTo>
                    <a:close/>
                  </a:path>
                </a:pathLst>
              </a:custGeom>
              <a:solidFill>
                <a:schemeClr val="bg1"/>
              </a:solidFill>
              <a:ln w="3175">
                <a:noFill/>
              </a:ln>
            </p:spPr>
          </p:pic>
          <p:pic>
            <p:nvPicPr>
              <p:cNvPr id="21" name="Picture 20">
                <a:hlinkClick r:id="rId5"/>
                <a:extLst>
                  <a:ext uri="{FF2B5EF4-FFF2-40B4-BE49-F238E27FC236}">
                    <a16:creationId xmlns:a16="http://schemas.microsoft.com/office/drawing/2014/main" id="{F7A1A3E6-B0F3-4D84-8BD7-E09713BF8CC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473827" y="5488586"/>
                <a:ext cx="2466364" cy="606407"/>
              </a:xfrm>
              <a:custGeom>
                <a:avLst/>
                <a:gdLst>
                  <a:gd name="connsiteX0" fmla="*/ 0 w 3615391"/>
                  <a:gd name="connsiteY0" fmla="*/ 0 h 2794083"/>
                  <a:gd name="connsiteX1" fmla="*/ 3615391 w 3615391"/>
                  <a:gd name="connsiteY1" fmla="*/ 0 h 2794083"/>
                  <a:gd name="connsiteX2" fmla="*/ 3615391 w 3615391"/>
                  <a:gd name="connsiteY2" fmla="*/ 2794083 h 2794083"/>
                  <a:gd name="connsiteX3" fmla="*/ 0 w 3615391"/>
                  <a:gd name="connsiteY3" fmla="*/ 2794083 h 2794083"/>
                </a:gdLst>
                <a:ahLst/>
                <a:cxnLst>
                  <a:cxn ang="0">
                    <a:pos x="connsiteX0" y="connsiteY0"/>
                  </a:cxn>
                  <a:cxn ang="0">
                    <a:pos x="connsiteX1" y="connsiteY1"/>
                  </a:cxn>
                  <a:cxn ang="0">
                    <a:pos x="connsiteX2" y="connsiteY2"/>
                  </a:cxn>
                  <a:cxn ang="0">
                    <a:pos x="connsiteX3" y="connsiteY3"/>
                  </a:cxn>
                </a:cxnLst>
                <a:rect l="l" t="t" r="r" b="b"/>
                <a:pathLst>
                  <a:path w="3615391" h="2794083">
                    <a:moveTo>
                      <a:pt x="0" y="0"/>
                    </a:moveTo>
                    <a:lnTo>
                      <a:pt x="3615391" y="0"/>
                    </a:lnTo>
                    <a:lnTo>
                      <a:pt x="3615391" y="2794083"/>
                    </a:lnTo>
                    <a:lnTo>
                      <a:pt x="0" y="2794083"/>
                    </a:lnTo>
                    <a:close/>
                  </a:path>
                </a:pathLst>
              </a:custGeom>
              <a:solidFill>
                <a:schemeClr val="bg1"/>
              </a:solidFill>
              <a:ln w="3175">
                <a:noFill/>
              </a:ln>
            </p:spPr>
          </p:pic>
        </p:grpSp>
        <p:sp>
          <p:nvSpPr>
            <p:cNvPr id="19" name="Rectangle 18">
              <a:extLst>
                <a:ext uri="{FF2B5EF4-FFF2-40B4-BE49-F238E27FC236}">
                  <a16:creationId xmlns:a16="http://schemas.microsoft.com/office/drawing/2014/main" id="{E79B3C99-B759-4DD3-AB22-A9F808A30221}"/>
                </a:ext>
              </a:extLst>
            </p:cNvPr>
            <p:cNvSpPr/>
            <p:nvPr/>
          </p:nvSpPr>
          <p:spPr bwMode="auto">
            <a:xfrm>
              <a:off x="3362324" y="43338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Marketplace</a:t>
              </a:r>
            </a:p>
          </p:txBody>
        </p:sp>
      </p:grpSp>
      <p:cxnSp>
        <p:nvCxnSpPr>
          <p:cNvPr id="22" name="Straight Arrow Connector 111">
            <a:extLst>
              <a:ext uri="{FF2B5EF4-FFF2-40B4-BE49-F238E27FC236}">
                <a16:creationId xmlns:a16="http://schemas.microsoft.com/office/drawing/2014/main" id="{9BE7C540-8039-4759-8B14-6F73D0711B86}"/>
              </a:ext>
            </a:extLst>
          </p:cNvPr>
          <p:cNvCxnSpPr>
            <a:cxnSpLocks/>
          </p:cNvCxnSpPr>
          <p:nvPr/>
        </p:nvCxnSpPr>
        <p:spPr>
          <a:xfrm flipV="1">
            <a:off x="10276647" y="4220789"/>
            <a:ext cx="0" cy="436382"/>
          </a:xfrm>
          <a:prstGeom prst="straightConnector1">
            <a:avLst/>
          </a:prstGeom>
          <a:ln w="381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111">
            <a:extLst>
              <a:ext uri="{FF2B5EF4-FFF2-40B4-BE49-F238E27FC236}">
                <a16:creationId xmlns:a16="http://schemas.microsoft.com/office/drawing/2014/main" id="{E990A254-8484-45CA-8D98-0CA52FA039C3}"/>
              </a:ext>
            </a:extLst>
          </p:cNvPr>
          <p:cNvCxnSpPr>
            <a:cxnSpLocks/>
          </p:cNvCxnSpPr>
          <p:nvPr/>
        </p:nvCxnSpPr>
        <p:spPr>
          <a:xfrm flipV="1">
            <a:off x="10223253" y="1772547"/>
            <a:ext cx="0" cy="436382"/>
          </a:xfrm>
          <a:prstGeom prst="straightConnector1">
            <a:avLst/>
          </a:prstGeom>
          <a:ln w="381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0B5D654-305B-4871-8F87-04392A37387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61120" y="5124046"/>
            <a:ext cx="2645663" cy="1513013"/>
          </a:xfrm>
          <a:prstGeom prst="rect">
            <a:avLst/>
          </a:prstGeom>
        </p:spPr>
      </p:pic>
    </p:spTree>
    <p:extLst>
      <p:ext uri="{BB962C8B-B14F-4D97-AF65-F5344CB8AC3E}">
        <p14:creationId xmlns:p14="http://schemas.microsoft.com/office/powerpoint/2010/main" val="3259733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CC631-40D6-4A25-8A7E-56B2D9B2B2C2}"/>
              </a:ext>
            </a:extLst>
          </p:cNvPr>
          <p:cNvSpPr>
            <a:spLocks noGrp="1"/>
          </p:cNvSpPr>
          <p:nvPr>
            <p:ph type="title"/>
          </p:nvPr>
        </p:nvSpPr>
        <p:spPr/>
        <p:txBody>
          <a:bodyPr/>
          <a:lstStyle/>
          <a:p>
            <a:r>
              <a:rPr lang="en-US" dirty="0"/>
              <a:t>SaaS Offer Transact Requirements</a:t>
            </a:r>
          </a:p>
        </p:txBody>
      </p:sp>
      <p:sp>
        <p:nvSpPr>
          <p:cNvPr id="24" name="Rectangle 23">
            <a:extLst>
              <a:ext uri="{FF2B5EF4-FFF2-40B4-BE49-F238E27FC236}">
                <a16:creationId xmlns:a16="http://schemas.microsoft.com/office/drawing/2014/main" id="{0DD62D11-99E2-4267-A944-F39896F17CC9}"/>
              </a:ext>
            </a:extLst>
          </p:cNvPr>
          <p:cNvSpPr/>
          <p:nvPr/>
        </p:nvSpPr>
        <p:spPr bwMode="auto">
          <a:xfrm>
            <a:off x="588263" y="1231900"/>
            <a:ext cx="2866137" cy="15906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Semibold"/>
                <a:ea typeface="Segoe UI" pitchFamily="34" charset="0"/>
                <a:cs typeface="Segoe UI" pitchFamily="34" charset="0"/>
              </a:rPr>
              <a:t>Offer’s Landing Page</a:t>
            </a:r>
          </a:p>
        </p:txBody>
      </p:sp>
      <p:sp>
        <p:nvSpPr>
          <p:cNvPr id="26" name="Rectangle 25">
            <a:extLst>
              <a:ext uri="{FF2B5EF4-FFF2-40B4-BE49-F238E27FC236}">
                <a16:creationId xmlns:a16="http://schemas.microsoft.com/office/drawing/2014/main" id="{D5A71B7E-BAAC-4EDB-9CD2-85B69508DEE6}"/>
              </a:ext>
            </a:extLst>
          </p:cNvPr>
          <p:cNvSpPr/>
          <p:nvPr/>
        </p:nvSpPr>
        <p:spPr bwMode="auto">
          <a:xfrm>
            <a:off x="588263" y="2955131"/>
            <a:ext cx="2866137" cy="15906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Offer’s Azure AD Registration</a:t>
            </a:r>
          </a:p>
        </p:txBody>
      </p:sp>
      <p:sp>
        <p:nvSpPr>
          <p:cNvPr id="27" name="Rectangle 26">
            <a:extLst>
              <a:ext uri="{FF2B5EF4-FFF2-40B4-BE49-F238E27FC236}">
                <a16:creationId xmlns:a16="http://schemas.microsoft.com/office/drawing/2014/main" id="{B68560A3-48E5-4A46-8A9F-91CE21FCA358}"/>
              </a:ext>
            </a:extLst>
          </p:cNvPr>
          <p:cNvSpPr/>
          <p:nvPr/>
        </p:nvSpPr>
        <p:spPr bwMode="auto">
          <a:xfrm>
            <a:off x="588263" y="4678363"/>
            <a:ext cx="2866137" cy="15906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Offer’s SaaS Application</a:t>
            </a:r>
            <a:endParaRPr kumimoji="0" lang="en-US" sz="1400" b="0" i="0" u="none" strike="noStrike" kern="1200" cap="none" spc="0" normalizeH="0" baseline="0" noProof="0" err="1">
              <a:ln>
                <a:noFill/>
              </a:ln>
              <a:solidFill>
                <a:sysClr val="windowText" lastClr="000000"/>
              </a:solidFill>
              <a:effectLst/>
              <a:uLnTx/>
              <a:uFillTx/>
              <a:latin typeface="Segoe UI Semibold"/>
              <a:ea typeface="+mn-ea"/>
              <a:cs typeface="Segoe UI" pitchFamily="34" charset="0"/>
            </a:endParaRPr>
          </a:p>
        </p:txBody>
      </p:sp>
      <p:sp>
        <p:nvSpPr>
          <p:cNvPr id="31" name="Rectangle 30">
            <a:extLst>
              <a:ext uri="{FF2B5EF4-FFF2-40B4-BE49-F238E27FC236}">
                <a16:creationId xmlns:a16="http://schemas.microsoft.com/office/drawing/2014/main" id="{9D17347A-7442-40B7-8058-909C7DEF501D}"/>
              </a:ext>
            </a:extLst>
          </p:cNvPr>
          <p:cNvSpPr/>
          <p:nvPr/>
        </p:nvSpPr>
        <p:spPr bwMode="auto">
          <a:xfrm>
            <a:off x="3594099" y="1231900"/>
            <a:ext cx="8009637" cy="1590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1. Offer’s Landing Page</a:t>
            </a:r>
            <a:br>
              <a:rPr kumimoji="0" lang="en-US" sz="2000" b="0" i="0" u="none" strike="noStrike" kern="1200" cap="none" spc="0" normalizeH="0" baseline="0" noProof="0" dirty="0">
                <a:ln>
                  <a:noFill/>
                </a:ln>
                <a:solidFill>
                  <a:srgbClr val="0078D4"/>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Page to send customers to register for the service and complete the service configuration</a:t>
            </a:r>
          </a:p>
        </p:txBody>
      </p:sp>
      <p:sp>
        <p:nvSpPr>
          <p:cNvPr id="32" name="Rectangle 31">
            <a:extLst>
              <a:ext uri="{FF2B5EF4-FFF2-40B4-BE49-F238E27FC236}">
                <a16:creationId xmlns:a16="http://schemas.microsoft.com/office/drawing/2014/main" id="{A625E78D-22DF-42D9-817A-8DFC4DC61FC8}"/>
              </a:ext>
            </a:extLst>
          </p:cNvPr>
          <p:cNvSpPr/>
          <p:nvPr/>
        </p:nvSpPr>
        <p:spPr bwMode="auto">
          <a:xfrm>
            <a:off x="3594099" y="2955131"/>
            <a:ext cx="8009637" cy="1590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2. Register the Customer Registration Service with Azure AD</a:t>
            </a:r>
            <a:br>
              <a:rPr kumimoji="0" lang="en-US" sz="2000" b="0" i="0" u="none" strike="noStrike" kern="1200" cap="none" spc="0" normalizeH="0" baseline="0" noProof="0" dirty="0">
                <a:ln>
                  <a:noFill/>
                </a:ln>
                <a:solidFill>
                  <a:srgbClr val="0078D4"/>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a:ea typeface="+mn-ea"/>
                <a:cs typeface="+mn-cs"/>
              </a:rPr>
              <a:t>The Registration and Billing Implementation services need to be registered with Azure AD in advance to authenticate against the Marketplace billing API. </a:t>
            </a:r>
            <a:r>
              <a:rPr kumimoji="0" lang="en-US" sz="2000" b="0" i="0" u="none" strike="noStrike" kern="1200" cap="none" spc="0" normalizeH="0" baseline="0" noProof="0" dirty="0">
                <a:ln>
                  <a:noFill/>
                </a:ln>
                <a:solidFill>
                  <a:srgbClr val="0078D4"/>
                </a:solidFill>
                <a:effectLst/>
                <a:uLnTx/>
                <a:uFillTx/>
                <a:latin typeface="Segoe UI"/>
                <a:ea typeface="+mn-ea"/>
                <a:cs typeface="+mn-cs"/>
              </a:rPr>
              <a:t>Use the Azure AD </a:t>
            </a:r>
            <a:r>
              <a:rPr kumimoji="0" lang="en-US" sz="2000" b="0" i="0" u="none" strike="noStrike" kern="1200" cap="none" spc="0" normalizeH="0" baseline="0" noProof="0" dirty="0" err="1">
                <a:ln>
                  <a:noFill/>
                </a:ln>
                <a:solidFill>
                  <a:srgbClr val="0078D4"/>
                </a:solidFill>
                <a:effectLst/>
                <a:uLnTx/>
                <a:uFillTx/>
                <a:latin typeface="Segoe UI"/>
                <a:ea typeface="+mn-ea"/>
                <a:cs typeface="+mn-cs"/>
              </a:rPr>
              <a:t>TenantID</a:t>
            </a:r>
            <a:r>
              <a:rPr kumimoji="0" lang="en-US" sz="2000" b="0" i="0" u="none" strike="noStrike" kern="1200" cap="none" spc="0" normalizeH="0" baseline="0" noProof="0" dirty="0">
                <a:ln>
                  <a:noFill/>
                </a:ln>
                <a:solidFill>
                  <a:srgbClr val="0078D4"/>
                </a:solidFill>
                <a:effectLst/>
                <a:uLnTx/>
                <a:uFillTx/>
                <a:latin typeface="Segoe UI"/>
                <a:ea typeface="+mn-ea"/>
                <a:cs typeface="+mn-cs"/>
              </a:rPr>
              <a:t> + </a:t>
            </a:r>
            <a:r>
              <a:rPr kumimoji="0" lang="en-US" sz="2000" b="0" i="0" u="none" strike="noStrike" kern="1200" cap="none" spc="0" normalizeH="0" baseline="0" noProof="0" dirty="0" err="1">
                <a:ln>
                  <a:noFill/>
                </a:ln>
                <a:solidFill>
                  <a:srgbClr val="0078D4"/>
                </a:solidFill>
                <a:effectLst/>
                <a:uLnTx/>
                <a:uFillTx/>
                <a:latin typeface="Segoe UI"/>
                <a:ea typeface="+mn-ea"/>
                <a:cs typeface="+mn-cs"/>
              </a:rPr>
              <a:t>AppID</a:t>
            </a:r>
            <a:r>
              <a:rPr kumimoji="0" lang="en-US" sz="2000" b="0" i="0" u="none" strike="noStrike" kern="1200" cap="none" spc="0" normalizeH="0" baseline="0" noProof="0" dirty="0">
                <a:ln>
                  <a:noFill/>
                </a:ln>
                <a:solidFill>
                  <a:srgbClr val="0078D4"/>
                </a:solidFill>
                <a:effectLst/>
                <a:uLnTx/>
                <a:uFillTx/>
                <a:latin typeface="Segoe UI"/>
                <a:ea typeface="+mn-ea"/>
                <a:cs typeface="+mn-cs"/>
              </a:rPr>
              <a:t> to Generate the JWT token each API Call</a:t>
            </a:r>
          </a:p>
        </p:txBody>
      </p:sp>
      <p:sp>
        <p:nvSpPr>
          <p:cNvPr id="33" name="Rectangle 32">
            <a:extLst>
              <a:ext uri="{FF2B5EF4-FFF2-40B4-BE49-F238E27FC236}">
                <a16:creationId xmlns:a16="http://schemas.microsoft.com/office/drawing/2014/main" id="{2B821B6C-C157-4860-9A6F-AF5D18BDF2F4}"/>
              </a:ext>
            </a:extLst>
          </p:cNvPr>
          <p:cNvSpPr/>
          <p:nvPr/>
        </p:nvSpPr>
        <p:spPr bwMode="auto">
          <a:xfrm>
            <a:off x="3594099" y="4709185"/>
            <a:ext cx="8009637" cy="1590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3. Implement the Customer Provisioning, Plan Management and Marketplace Billing API &amp; a Webhook</a:t>
            </a:r>
            <a:br>
              <a:rPr kumimoji="0" lang="en-US" sz="2000" b="0" i="0" u="none" strike="noStrike" kern="1200" cap="none" spc="0" normalizeH="0" baseline="0" noProof="0">
                <a:ln>
                  <a:noFill/>
                </a:ln>
                <a:solidFill>
                  <a:srgbClr val="0078D4"/>
                </a:solidFill>
                <a:effectLst/>
                <a:uLnTx/>
                <a:uFillTx/>
                <a:latin typeface="Segoe UI Semibold"/>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Implement the Marketplace Billing API Calls and a Webhook service to respond to Marketplace Notification (Actions to Notify the SaaS Offer. Need to Provide a Webhook endpoint</a:t>
            </a:r>
          </a:p>
        </p:txBody>
      </p:sp>
      <p:pic>
        <p:nvPicPr>
          <p:cNvPr id="34" name="Picture 33">
            <a:extLst>
              <a:ext uri="{FF2B5EF4-FFF2-40B4-BE49-F238E27FC236}">
                <a16:creationId xmlns:a16="http://schemas.microsoft.com/office/drawing/2014/main" id="{44D6490C-80F2-47AB-ABE0-2D8A5E72064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02614" y="1543050"/>
            <a:ext cx="2637435" cy="1119793"/>
          </a:xfrm>
          <a:prstGeom prst="rect">
            <a:avLst/>
          </a:prstGeom>
        </p:spPr>
      </p:pic>
      <p:pic>
        <p:nvPicPr>
          <p:cNvPr id="36" name="Picture 35">
            <a:extLst>
              <a:ext uri="{FF2B5EF4-FFF2-40B4-BE49-F238E27FC236}">
                <a16:creationId xmlns:a16="http://schemas.microsoft.com/office/drawing/2014/main" id="{C6CF62A1-AAE5-45BF-BAAF-95296ECF4F2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2612" y="4962991"/>
            <a:ext cx="2637435" cy="1191027"/>
          </a:xfrm>
          <a:prstGeom prst="rect">
            <a:avLst/>
          </a:prstGeom>
        </p:spPr>
      </p:pic>
      <p:pic>
        <p:nvPicPr>
          <p:cNvPr id="3" name="Picture 2">
            <a:extLst>
              <a:ext uri="{FF2B5EF4-FFF2-40B4-BE49-F238E27FC236}">
                <a16:creationId xmlns:a16="http://schemas.microsoft.com/office/drawing/2014/main" id="{0828EE3A-943F-4973-92CB-124BB5F83EFA}"/>
              </a:ext>
            </a:extLst>
          </p:cNvPr>
          <p:cNvPicPr>
            <a:picLocks noChangeAspect="1"/>
          </p:cNvPicPr>
          <p:nvPr/>
        </p:nvPicPr>
        <p:blipFill>
          <a:blip r:embed="rId4"/>
          <a:stretch>
            <a:fillRect/>
          </a:stretch>
        </p:blipFill>
        <p:spPr>
          <a:xfrm>
            <a:off x="663102" y="3281771"/>
            <a:ext cx="2716453" cy="1205252"/>
          </a:xfrm>
          <a:prstGeom prst="rect">
            <a:avLst/>
          </a:prstGeom>
        </p:spPr>
      </p:pic>
    </p:spTree>
    <p:extLst>
      <p:ext uri="{BB962C8B-B14F-4D97-AF65-F5344CB8AC3E}">
        <p14:creationId xmlns:p14="http://schemas.microsoft.com/office/powerpoint/2010/main" val="264765718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5" name="Group 1054">
            <a:extLst>
              <a:ext uri="{FF2B5EF4-FFF2-40B4-BE49-F238E27FC236}">
                <a16:creationId xmlns:a16="http://schemas.microsoft.com/office/drawing/2014/main" id="{5C538E0D-27F7-48D6-AFFE-C6863AF43D7C}"/>
              </a:ext>
            </a:extLst>
          </p:cNvPr>
          <p:cNvGrpSpPr/>
          <p:nvPr/>
        </p:nvGrpSpPr>
        <p:grpSpPr>
          <a:xfrm>
            <a:off x="8517002" y="3937528"/>
            <a:ext cx="616003" cy="1473911"/>
            <a:chOff x="8517002" y="3937528"/>
            <a:chExt cx="616003" cy="1473911"/>
          </a:xfrm>
        </p:grpSpPr>
        <p:cxnSp>
          <p:nvCxnSpPr>
            <p:cNvPr id="152" name="Straight Arrow Connector 111">
              <a:extLst>
                <a:ext uri="{FF2B5EF4-FFF2-40B4-BE49-F238E27FC236}">
                  <a16:creationId xmlns:a16="http://schemas.microsoft.com/office/drawing/2014/main" id="{990D0CB8-ACCE-4EED-AF2D-1AA40148BC81}"/>
                </a:ext>
              </a:extLst>
            </p:cNvPr>
            <p:cNvCxnSpPr>
              <a:cxnSpLocks/>
              <a:stCxn id="113" idx="1"/>
              <a:endCxn id="134" idx="1"/>
            </p:cNvCxnSpPr>
            <p:nvPr/>
          </p:nvCxnSpPr>
          <p:spPr>
            <a:xfrm rot="10800000" flipH="1">
              <a:off x="9075535" y="3937528"/>
              <a:ext cx="57470" cy="1473911"/>
            </a:xfrm>
            <a:prstGeom prst="bentConnector3">
              <a:avLst>
                <a:gd name="adj1" fmla="val -625072"/>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14CD8198-EF6E-4BF9-ABEF-B748E72D5343}"/>
                </a:ext>
              </a:extLst>
            </p:cNvPr>
            <p:cNvSpPr/>
            <p:nvPr/>
          </p:nvSpPr>
          <p:spPr bwMode="auto">
            <a:xfrm>
              <a:off x="8517002" y="4439640"/>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a:t>
              </a:r>
            </a:p>
          </p:txBody>
        </p:sp>
      </p:grpSp>
      <p:sp>
        <p:nvSpPr>
          <p:cNvPr id="2" name="Title 1">
            <a:extLst>
              <a:ext uri="{FF2B5EF4-FFF2-40B4-BE49-F238E27FC236}">
                <a16:creationId xmlns:a16="http://schemas.microsoft.com/office/drawing/2014/main" id="{37DD124E-E5CA-4C29-8C38-488B0DF69ADC}"/>
              </a:ext>
            </a:extLst>
          </p:cNvPr>
          <p:cNvSpPr>
            <a:spLocks noGrp="1"/>
          </p:cNvSpPr>
          <p:nvPr>
            <p:ph type="title"/>
          </p:nvPr>
        </p:nvSpPr>
        <p:spPr/>
        <p:txBody>
          <a:bodyPr/>
          <a:lstStyle/>
          <a:p>
            <a:r>
              <a:rPr lang="en-US" dirty="0"/>
              <a:t>SaaS Offer Experience: Transact/Sell through Microsoft</a:t>
            </a:r>
          </a:p>
        </p:txBody>
      </p:sp>
      <p:sp>
        <p:nvSpPr>
          <p:cNvPr id="74" name="Rectangle 73">
            <a:extLst>
              <a:ext uri="{FF2B5EF4-FFF2-40B4-BE49-F238E27FC236}">
                <a16:creationId xmlns:a16="http://schemas.microsoft.com/office/drawing/2014/main" id="{88CAE13D-3112-4954-89CF-E5843C29FC5F}"/>
              </a:ext>
            </a:extLst>
          </p:cNvPr>
          <p:cNvSpPr/>
          <p:nvPr/>
        </p:nvSpPr>
        <p:spPr>
          <a:xfrm>
            <a:off x="9454880" y="6299200"/>
            <a:ext cx="2159630" cy="265113"/>
          </a:xfrm>
          <a:prstGeom prst="rect">
            <a:avLst/>
          </a:prstGeom>
          <a:solidFill>
            <a:schemeClr val="bg1">
              <a:lumMod val="75000"/>
            </a:schemeClr>
          </a:solidFill>
        </p:spPr>
        <p:txBody>
          <a:bodyPr wrap="non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highlight>
                  <a:srgbClr val="C0C0C0"/>
                </a:highlight>
                <a:uLnTx/>
                <a:uFillTx/>
                <a:latin typeface="Segoe UI"/>
                <a:ea typeface="+mn-ea"/>
                <a:cs typeface="+mn-cs"/>
              </a:rPr>
              <a:t>* Sell Through Microsoft </a:t>
            </a:r>
            <a:endParaRPr kumimoji="0" lang="en-US" sz="1400" b="0" i="0" u="none" strike="noStrike" kern="1200" cap="none" spc="0" normalizeH="0" baseline="0" noProof="0">
              <a:ln>
                <a:noFill/>
              </a:ln>
              <a:solidFill>
                <a:srgbClr val="1A1A1A"/>
              </a:solidFill>
              <a:effectLst/>
              <a:uLnTx/>
              <a:uFillTx/>
              <a:latin typeface="Segoe UI"/>
              <a:ea typeface="+mn-ea"/>
              <a:cs typeface="+mn-cs"/>
            </a:endParaRPr>
          </a:p>
        </p:txBody>
      </p:sp>
      <p:grpSp>
        <p:nvGrpSpPr>
          <p:cNvPr id="1044" name="Group 1043">
            <a:extLst>
              <a:ext uri="{FF2B5EF4-FFF2-40B4-BE49-F238E27FC236}">
                <a16:creationId xmlns:a16="http://schemas.microsoft.com/office/drawing/2014/main" id="{C3A3DAAB-C6E5-4BA5-88A6-9B00AAAE2C02}"/>
              </a:ext>
            </a:extLst>
          </p:cNvPr>
          <p:cNvGrpSpPr/>
          <p:nvPr/>
        </p:nvGrpSpPr>
        <p:grpSpPr>
          <a:xfrm>
            <a:off x="3362324" y="4333875"/>
            <a:ext cx="2765426" cy="1936092"/>
            <a:chOff x="3362324" y="4333875"/>
            <a:chExt cx="2765426" cy="1936092"/>
          </a:xfrm>
        </p:grpSpPr>
        <p:sp>
          <p:nvSpPr>
            <p:cNvPr id="91" name="Rectangle 90">
              <a:extLst>
                <a:ext uri="{FF2B5EF4-FFF2-40B4-BE49-F238E27FC236}">
                  <a16:creationId xmlns:a16="http://schemas.microsoft.com/office/drawing/2014/main" id="{BA97FBE6-6A57-464B-868B-B528A4D87B2C}"/>
                </a:ext>
              </a:extLst>
            </p:cNvPr>
            <p:cNvSpPr/>
            <p:nvPr/>
          </p:nvSpPr>
          <p:spPr bwMode="auto">
            <a:xfrm>
              <a:off x="3362324" y="4333875"/>
              <a:ext cx="2765426" cy="1936092"/>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4906A9A2-C642-4995-AA69-89C5D270C677}"/>
                </a:ext>
              </a:extLst>
            </p:cNvPr>
            <p:cNvGrpSpPr/>
            <p:nvPr/>
          </p:nvGrpSpPr>
          <p:grpSpPr>
            <a:xfrm>
              <a:off x="3414901" y="4764443"/>
              <a:ext cx="2660273" cy="1435160"/>
              <a:chOff x="3473827" y="4764443"/>
              <a:chExt cx="2466364" cy="1330550"/>
            </a:xfrm>
          </p:grpSpPr>
          <p:pic>
            <p:nvPicPr>
              <p:cNvPr id="93" name="Picture 92">
                <a:hlinkClick r:id="rId3"/>
                <a:extLst>
                  <a:ext uri="{FF2B5EF4-FFF2-40B4-BE49-F238E27FC236}">
                    <a16:creationId xmlns:a16="http://schemas.microsoft.com/office/drawing/2014/main" id="{526862C0-CEEB-49B5-9FD6-FC94A9EB3D27}"/>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643"/>
              <a:stretch/>
            </p:blipFill>
            <p:spPr>
              <a:xfrm>
                <a:off x="3473827" y="4764443"/>
                <a:ext cx="2466364" cy="606407"/>
              </a:xfrm>
              <a:custGeom>
                <a:avLst/>
                <a:gdLst>
                  <a:gd name="connsiteX0" fmla="*/ 0 w 3615391"/>
                  <a:gd name="connsiteY0" fmla="*/ 0 h 2794083"/>
                  <a:gd name="connsiteX1" fmla="*/ 3615391 w 3615391"/>
                  <a:gd name="connsiteY1" fmla="*/ 0 h 2794083"/>
                  <a:gd name="connsiteX2" fmla="*/ 3615391 w 3615391"/>
                  <a:gd name="connsiteY2" fmla="*/ 2794083 h 2794083"/>
                  <a:gd name="connsiteX3" fmla="*/ 0 w 3615391"/>
                  <a:gd name="connsiteY3" fmla="*/ 2794083 h 2794083"/>
                </a:gdLst>
                <a:ahLst/>
                <a:cxnLst>
                  <a:cxn ang="0">
                    <a:pos x="connsiteX0" y="connsiteY0"/>
                  </a:cxn>
                  <a:cxn ang="0">
                    <a:pos x="connsiteX1" y="connsiteY1"/>
                  </a:cxn>
                  <a:cxn ang="0">
                    <a:pos x="connsiteX2" y="connsiteY2"/>
                  </a:cxn>
                  <a:cxn ang="0">
                    <a:pos x="connsiteX3" y="connsiteY3"/>
                  </a:cxn>
                </a:cxnLst>
                <a:rect l="l" t="t" r="r" b="b"/>
                <a:pathLst>
                  <a:path w="3615391" h="2794083">
                    <a:moveTo>
                      <a:pt x="0" y="0"/>
                    </a:moveTo>
                    <a:lnTo>
                      <a:pt x="3615391" y="0"/>
                    </a:lnTo>
                    <a:lnTo>
                      <a:pt x="3615391" y="2794083"/>
                    </a:lnTo>
                    <a:lnTo>
                      <a:pt x="0" y="2794083"/>
                    </a:lnTo>
                    <a:close/>
                  </a:path>
                </a:pathLst>
              </a:custGeom>
              <a:solidFill>
                <a:schemeClr val="bg1"/>
              </a:solidFill>
              <a:ln w="3175">
                <a:noFill/>
              </a:ln>
            </p:spPr>
          </p:pic>
          <p:pic>
            <p:nvPicPr>
              <p:cNvPr id="94" name="Picture 93">
                <a:hlinkClick r:id="rId5"/>
                <a:extLst>
                  <a:ext uri="{FF2B5EF4-FFF2-40B4-BE49-F238E27FC236}">
                    <a16:creationId xmlns:a16="http://schemas.microsoft.com/office/drawing/2014/main" id="{8C3A4FC2-4202-4BAF-A355-A05BF6A135C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473827" y="5488586"/>
                <a:ext cx="2466364" cy="606407"/>
              </a:xfrm>
              <a:custGeom>
                <a:avLst/>
                <a:gdLst>
                  <a:gd name="connsiteX0" fmla="*/ 0 w 3615391"/>
                  <a:gd name="connsiteY0" fmla="*/ 0 h 2794083"/>
                  <a:gd name="connsiteX1" fmla="*/ 3615391 w 3615391"/>
                  <a:gd name="connsiteY1" fmla="*/ 0 h 2794083"/>
                  <a:gd name="connsiteX2" fmla="*/ 3615391 w 3615391"/>
                  <a:gd name="connsiteY2" fmla="*/ 2794083 h 2794083"/>
                  <a:gd name="connsiteX3" fmla="*/ 0 w 3615391"/>
                  <a:gd name="connsiteY3" fmla="*/ 2794083 h 2794083"/>
                </a:gdLst>
                <a:ahLst/>
                <a:cxnLst>
                  <a:cxn ang="0">
                    <a:pos x="connsiteX0" y="connsiteY0"/>
                  </a:cxn>
                  <a:cxn ang="0">
                    <a:pos x="connsiteX1" y="connsiteY1"/>
                  </a:cxn>
                  <a:cxn ang="0">
                    <a:pos x="connsiteX2" y="connsiteY2"/>
                  </a:cxn>
                  <a:cxn ang="0">
                    <a:pos x="connsiteX3" y="connsiteY3"/>
                  </a:cxn>
                </a:cxnLst>
                <a:rect l="l" t="t" r="r" b="b"/>
                <a:pathLst>
                  <a:path w="3615391" h="2794083">
                    <a:moveTo>
                      <a:pt x="0" y="0"/>
                    </a:moveTo>
                    <a:lnTo>
                      <a:pt x="3615391" y="0"/>
                    </a:lnTo>
                    <a:lnTo>
                      <a:pt x="3615391" y="2794083"/>
                    </a:lnTo>
                    <a:lnTo>
                      <a:pt x="0" y="2794083"/>
                    </a:lnTo>
                    <a:close/>
                  </a:path>
                </a:pathLst>
              </a:custGeom>
              <a:solidFill>
                <a:schemeClr val="bg1"/>
              </a:solidFill>
              <a:ln w="3175">
                <a:noFill/>
              </a:ln>
            </p:spPr>
          </p:pic>
        </p:grpSp>
        <p:sp>
          <p:nvSpPr>
            <p:cNvPr id="95" name="Rectangle 94">
              <a:extLst>
                <a:ext uri="{FF2B5EF4-FFF2-40B4-BE49-F238E27FC236}">
                  <a16:creationId xmlns:a16="http://schemas.microsoft.com/office/drawing/2014/main" id="{BD258F35-4AC4-46BA-949C-10BDBC3B8CE3}"/>
                </a:ext>
              </a:extLst>
            </p:cNvPr>
            <p:cNvSpPr/>
            <p:nvPr/>
          </p:nvSpPr>
          <p:spPr bwMode="auto">
            <a:xfrm>
              <a:off x="3362324" y="43338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Marketplace</a:t>
              </a:r>
            </a:p>
          </p:txBody>
        </p:sp>
      </p:grpSp>
      <p:grpSp>
        <p:nvGrpSpPr>
          <p:cNvPr id="1042" name="Group 1041">
            <a:extLst>
              <a:ext uri="{FF2B5EF4-FFF2-40B4-BE49-F238E27FC236}">
                <a16:creationId xmlns:a16="http://schemas.microsoft.com/office/drawing/2014/main" id="{98207690-2A4B-4CBB-BCBE-F1B22D456E95}"/>
              </a:ext>
            </a:extLst>
          </p:cNvPr>
          <p:cNvGrpSpPr/>
          <p:nvPr/>
        </p:nvGrpSpPr>
        <p:grpSpPr>
          <a:xfrm>
            <a:off x="588529" y="4674894"/>
            <a:ext cx="1555092" cy="1607344"/>
            <a:chOff x="588529" y="4674894"/>
            <a:chExt cx="1555092" cy="1607344"/>
          </a:xfrm>
        </p:grpSpPr>
        <p:pic>
          <p:nvPicPr>
            <p:cNvPr id="88" name="Picture 87">
              <a:extLst>
                <a:ext uri="{FF2B5EF4-FFF2-40B4-BE49-F238E27FC236}">
                  <a16:creationId xmlns:a16="http://schemas.microsoft.com/office/drawing/2014/main" id="{4457124E-BCE0-4711-9A42-4313982D5786}"/>
                </a:ext>
              </a:extLst>
            </p:cNvPr>
            <p:cNvPicPr>
              <a:picLocks noChangeAspect="1"/>
            </p:cNvPicPr>
            <p:nvPr/>
          </p:nvPicPr>
          <p:blipFill rotWithShape="1">
            <a:blip r:embed="rId7" cstate="print">
              <a:clrChange>
                <a:clrFrom>
                  <a:srgbClr val="C2C2C2"/>
                </a:clrFrom>
                <a:clrTo>
                  <a:srgbClr val="C2C2C2">
                    <a:alpha val="0"/>
                  </a:srgbClr>
                </a:clrTo>
              </a:clrChange>
              <a:extLst>
                <a:ext uri="{28A0092B-C50C-407E-A947-70E740481C1C}">
                  <a14:useLocalDpi xmlns:a14="http://schemas.microsoft.com/office/drawing/2010/main"/>
                </a:ext>
              </a:extLst>
            </a:blip>
            <a:srcRect/>
            <a:stretch/>
          </p:blipFill>
          <p:spPr>
            <a:xfrm>
              <a:off x="792434" y="5167810"/>
              <a:ext cx="1147282" cy="1062176"/>
            </a:xfrm>
            <a:custGeom>
              <a:avLst/>
              <a:gdLst>
                <a:gd name="connsiteX0" fmla="*/ 583839 w 1167678"/>
                <a:gd name="connsiteY0" fmla="*/ 0 h 1081059"/>
                <a:gd name="connsiteX1" fmla="*/ 1167678 w 1167678"/>
                <a:gd name="connsiteY1" fmla="*/ 583428 h 1081059"/>
                <a:gd name="connsiteX2" fmla="*/ 1067967 w 1167678"/>
                <a:gd name="connsiteY2" fmla="*/ 909628 h 1081059"/>
                <a:gd name="connsiteX3" fmla="*/ 1059656 w 1167678"/>
                <a:gd name="connsiteY3" fmla="*/ 919695 h 1081059"/>
                <a:gd name="connsiteX4" fmla="*/ 1027888 w 1167678"/>
                <a:gd name="connsiteY4" fmla="*/ 945906 h 1081059"/>
                <a:gd name="connsiteX5" fmla="*/ 585426 w 1167678"/>
                <a:gd name="connsiteY5" fmla="*/ 1081059 h 1081059"/>
                <a:gd name="connsiteX6" fmla="*/ 142964 w 1167678"/>
                <a:gd name="connsiteY6" fmla="*/ 945906 h 1081059"/>
                <a:gd name="connsiteX7" fmla="*/ 101240 w 1167678"/>
                <a:gd name="connsiteY7" fmla="*/ 911480 h 1081059"/>
                <a:gd name="connsiteX8" fmla="*/ 99711 w 1167678"/>
                <a:gd name="connsiteY8" fmla="*/ 909628 h 1081059"/>
                <a:gd name="connsiteX9" fmla="*/ 0 w 1167678"/>
                <a:gd name="connsiteY9" fmla="*/ 583428 h 1081059"/>
                <a:gd name="connsiteX10" fmla="*/ 583839 w 1167678"/>
                <a:gd name="connsiteY10" fmla="*/ 0 h 108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678" h="1081059">
                  <a:moveTo>
                    <a:pt x="583839" y="0"/>
                  </a:moveTo>
                  <a:cubicBezTo>
                    <a:pt x="906284" y="0"/>
                    <a:pt x="1167678" y="261210"/>
                    <a:pt x="1167678" y="583428"/>
                  </a:cubicBezTo>
                  <a:cubicBezTo>
                    <a:pt x="1167678" y="704260"/>
                    <a:pt x="1130920" y="816512"/>
                    <a:pt x="1067967" y="909628"/>
                  </a:cubicBezTo>
                  <a:lnTo>
                    <a:pt x="1059656" y="919695"/>
                  </a:lnTo>
                  <a:lnTo>
                    <a:pt x="1027888" y="945906"/>
                  </a:lnTo>
                  <a:cubicBezTo>
                    <a:pt x="901585" y="1031235"/>
                    <a:pt x="749324" y="1081059"/>
                    <a:pt x="585426" y="1081059"/>
                  </a:cubicBezTo>
                  <a:cubicBezTo>
                    <a:pt x="421528" y="1081059"/>
                    <a:pt x="269267" y="1031235"/>
                    <a:pt x="142964" y="945906"/>
                  </a:cubicBezTo>
                  <a:lnTo>
                    <a:pt x="101240" y="911480"/>
                  </a:lnTo>
                  <a:lnTo>
                    <a:pt x="99711" y="909628"/>
                  </a:lnTo>
                  <a:cubicBezTo>
                    <a:pt x="36759" y="816512"/>
                    <a:pt x="0" y="704260"/>
                    <a:pt x="0" y="583428"/>
                  </a:cubicBezTo>
                  <a:cubicBezTo>
                    <a:pt x="0" y="261210"/>
                    <a:pt x="261394" y="0"/>
                    <a:pt x="583839" y="0"/>
                  </a:cubicBezTo>
                  <a:close/>
                </a:path>
              </a:pathLst>
            </a:custGeom>
            <a:ln>
              <a:noFill/>
            </a:ln>
          </p:spPr>
        </p:pic>
        <p:sp>
          <p:nvSpPr>
            <p:cNvPr id="26" name="Oval 25">
              <a:extLst>
                <a:ext uri="{FF2B5EF4-FFF2-40B4-BE49-F238E27FC236}">
                  <a16:creationId xmlns:a16="http://schemas.microsoft.com/office/drawing/2014/main" id="{3E32E2D7-C1E0-46BD-95FA-95F7B2B425FC}"/>
                </a:ext>
              </a:extLst>
            </p:cNvPr>
            <p:cNvSpPr/>
            <p:nvPr/>
          </p:nvSpPr>
          <p:spPr bwMode="auto">
            <a:xfrm>
              <a:off x="821358" y="5194440"/>
              <a:ext cx="1087800" cy="1087798"/>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D728823F-7A39-4050-B0CB-7064C7C889D4}"/>
                </a:ext>
              </a:extLst>
            </p:cNvPr>
            <p:cNvSpPr/>
            <p:nvPr/>
          </p:nvSpPr>
          <p:spPr bwMode="auto">
            <a:xfrm>
              <a:off x="588529" y="4674894"/>
              <a:ext cx="1555092" cy="15550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9089B478-1112-4EEB-8E1B-49E5404BFA33}"/>
                </a:ext>
              </a:extLst>
            </p:cNvPr>
            <p:cNvSpPr/>
            <p:nvPr/>
          </p:nvSpPr>
          <p:spPr bwMode="auto">
            <a:xfrm>
              <a:off x="610065" y="4674894"/>
              <a:ext cx="1512020" cy="602354"/>
            </a:xfrm>
            <a:custGeom>
              <a:avLst/>
              <a:gdLst>
                <a:gd name="connsiteX0" fmla="*/ 769450 w 1538900"/>
                <a:gd name="connsiteY0" fmla="*/ 0 h 613064"/>
                <a:gd name="connsiteX1" fmla="*/ 1498629 w 1538900"/>
                <a:gd name="connsiteY1" fmla="*/ 483333 h 613064"/>
                <a:gd name="connsiteX2" fmla="*/ 1538900 w 1538900"/>
                <a:gd name="connsiteY2" fmla="*/ 613064 h 613064"/>
                <a:gd name="connsiteX3" fmla="*/ 0 w 1538900"/>
                <a:gd name="connsiteY3" fmla="*/ 613064 h 613064"/>
                <a:gd name="connsiteX4" fmla="*/ 40271 w 1538900"/>
                <a:gd name="connsiteY4" fmla="*/ 483333 h 613064"/>
                <a:gd name="connsiteX5" fmla="*/ 769450 w 1538900"/>
                <a:gd name="connsiteY5" fmla="*/ 0 h 6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900" h="613064">
                  <a:moveTo>
                    <a:pt x="769450" y="0"/>
                  </a:moveTo>
                  <a:cubicBezTo>
                    <a:pt x="1097246" y="0"/>
                    <a:pt x="1378493" y="199299"/>
                    <a:pt x="1498629" y="483333"/>
                  </a:cubicBezTo>
                  <a:lnTo>
                    <a:pt x="1538900" y="613064"/>
                  </a:lnTo>
                  <a:lnTo>
                    <a:pt x="0" y="613064"/>
                  </a:lnTo>
                  <a:lnTo>
                    <a:pt x="40271" y="483333"/>
                  </a:lnTo>
                  <a:cubicBezTo>
                    <a:pt x="160407" y="199299"/>
                    <a:pt x="441654" y="0"/>
                    <a:pt x="769450" y="0"/>
                  </a:cubicBez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85750" algn="l"/>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CUSTOMER</a:t>
              </a:r>
            </a:p>
          </p:txBody>
        </p:sp>
      </p:grpSp>
      <p:grpSp>
        <p:nvGrpSpPr>
          <p:cNvPr id="1048" name="Group 1047">
            <a:extLst>
              <a:ext uri="{FF2B5EF4-FFF2-40B4-BE49-F238E27FC236}">
                <a16:creationId xmlns:a16="http://schemas.microsoft.com/office/drawing/2014/main" id="{06FF8E60-7B4F-44D2-8825-8AD8F54D6DB2}"/>
              </a:ext>
            </a:extLst>
          </p:cNvPr>
          <p:cNvGrpSpPr/>
          <p:nvPr/>
        </p:nvGrpSpPr>
        <p:grpSpPr>
          <a:xfrm>
            <a:off x="2143621" y="5294803"/>
            <a:ext cx="1218704" cy="394855"/>
            <a:chOff x="2143621" y="5294803"/>
            <a:chExt cx="1218704" cy="394855"/>
          </a:xfrm>
        </p:grpSpPr>
        <p:cxnSp>
          <p:nvCxnSpPr>
            <p:cNvPr id="90" name="Straight Arrow Connector 111">
              <a:extLst>
                <a:ext uri="{FF2B5EF4-FFF2-40B4-BE49-F238E27FC236}">
                  <a16:creationId xmlns:a16="http://schemas.microsoft.com/office/drawing/2014/main" id="{A77E8F52-9223-4D23-95A5-C13FFCDCB57B}"/>
                </a:ext>
              </a:extLst>
            </p:cNvPr>
            <p:cNvCxnSpPr>
              <a:cxnSpLocks/>
            </p:cNvCxnSpPr>
            <p:nvPr/>
          </p:nvCxnSpPr>
          <p:spPr>
            <a:xfrm flipH="1" flipV="1">
              <a:off x="2143621" y="5492230"/>
              <a:ext cx="1218704"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17EB5263-F9EB-472C-9274-8495D4979A77}"/>
                </a:ext>
              </a:extLst>
            </p:cNvPr>
            <p:cNvSpPr/>
            <p:nvPr/>
          </p:nvSpPr>
          <p:spPr bwMode="auto">
            <a:xfrm>
              <a:off x="2555546" y="5294803"/>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grpSp>
      <p:grpSp>
        <p:nvGrpSpPr>
          <p:cNvPr id="1050" name="Group 1049">
            <a:extLst>
              <a:ext uri="{FF2B5EF4-FFF2-40B4-BE49-F238E27FC236}">
                <a16:creationId xmlns:a16="http://schemas.microsoft.com/office/drawing/2014/main" id="{FA915156-B382-409E-896B-85944C64163C}"/>
              </a:ext>
            </a:extLst>
          </p:cNvPr>
          <p:cNvGrpSpPr/>
          <p:nvPr/>
        </p:nvGrpSpPr>
        <p:grpSpPr>
          <a:xfrm>
            <a:off x="1366074" y="3008805"/>
            <a:ext cx="1996249" cy="1685205"/>
            <a:chOff x="1366074" y="3008805"/>
            <a:chExt cx="1996249" cy="1685205"/>
          </a:xfrm>
        </p:grpSpPr>
        <p:cxnSp>
          <p:nvCxnSpPr>
            <p:cNvPr id="100" name="Straight Arrow Connector 111">
              <a:extLst>
                <a:ext uri="{FF2B5EF4-FFF2-40B4-BE49-F238E27FC236}">
                  <a16:creationId xmlns:a16="http://schemas.microsoft.com/office/drawing/2014/main" id="{50F509DD-D811-4634-AF3C-09BEAA26B74B}"/>
                </a:ext>
              </a:extLst>
            </p:cNvPr>
            <p:cNvCxnSpPr>
              <a:cxnSpLocks/>
              <a:stCxn id="98" idx="4"/>
              <a:endCxn id="95" idx="1"/>
            </p:cNvCxnSpPr>
            <p:nvPr/>
          </p:nvCxnSpPr>
          <p:spPr>
            <a:xfrm rot="16200000" flipH="1">
              <a:off x="1611615" y="2763264"/>
              <a:ext cx="1505168" cy="1996249"/>
            </a:xfrm>
            <a:prstGeom prst="bentConnector2">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291486C2-2755-43CC-98CA-ED54CCCB5034}"/>
                </a:ext>
              </a:extLst>
            </p:cNvPr>
            <p:cNvSpPr/>
            <p:nvPr/>
          </p:nvSpPr>
          <p:spPr bwMode="auto">
            <a:xfrm>
              <a:off x="2564661" y="4299155"/>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a:t>
              </a:r>
            </a:p>
          </p:txBody>
        </p:sp>
      </p:grpSp>
      <p:grpSp>
        <p:nvGrpSpPr>
          <p:cNvPr id="1043" name="Group 1042">
            <a:extLst>
              <a:ext uri="{FF2B5EF4-FFF2-40B4-BE49-F238E27FC236}">
                <a16:creationId xmlns:a16="http://schemas.microsoft.com/office/drawing/2014/main" id="{DEBFB699-C48E-4F0D-9B71-8E8CB100691F}"/>
              </a:ext>
            </a:extLst>
          </p:cNvPr>
          <p:cNvGrpSpPr/>
          <p:nvPr/>
        </p:nvGrpSpPr>
        <p:grpSpPr>
          <a:xfrm>
            <a:off x="588529" y="1453713"/>
            <a:ext cx="1555092" cy="1555092"/>
            <a:chOff x="588529" y="1453713"/>
            <a:chExt cx="1555092" cy="1555092"/>
          </a:xfrm>
        </p:grpSpPr>
        <p:sp>
          <p:nvSpPr>
            <p:cNvPr id="98" name="Oval 97">
              <a:extLst>
                <a:ext uri="{FF2B5EF4-FFF2-40B4-BE49-F238E27FC236}">
                  <a16:creationId xmlns:a16="http://schemas.microsoft.com/office/drawing/2014/main" id="{716694F5-A873-48C0-8EAA-D922E0A1146E}"/>
                </a:ext>
              </a:extLst>
            </p:cNvPr>
            <p:cNvSpPr/>
            <p:nvPr/>
          </p:nvSpPr>
          <p:spPr bwMode="auto">
            <a:xfrm>
              <a:off x="588529" y="1453713"/>
              <a:ext cx="1555092" cy="15550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Freeform: Shape 98">
              <a:extLst>
                <a:ext uri="{FF2B5EF4-FFF2-40B4-BE49-F238E27FC236}">
                  <a16:creationId xmlns:a16="http://schemas.microsoft.com/office/drawing/2014/main" id="{3C5326E4-23D6-4828-B952-4F746FFA7003}"/>
                </a:ext>
              </a:extLst>
            </p:cNvPr>
            <p:cNvSpPr/>
            <p:nvPr/>
          </p:nvSpPr>
          <p:spPr bwMode="auto">
            <a:xfrm>
              <a:off x="610065" y="1453713"/>
              <a:ext cx="1512020" cy="602354"/>
            </a:xfrm>
            <a:custGeom>
              <a:avLst/>
              <a:gdLst>
                <a:gd name="connsiteX0" fmla="*/ 769450 w 1538900"/>
                <a:gd name="connsiteY0" fmla="*/ 0 h 613064"/>
                <a:gd name="connsiteX1" fmla="*/ 1498629 w 1538900"/>
                <a:gd name="connsiteY1" fmla="*/ 483333 h 613064"/>
                <a:gd name="connsiteX2" fmla="*/ 1538900 w 1538900"/>
                <a:gd name="connsiteY2" fmla="*/ 613064 h 613064"/>
                <a:gd name="connsiteX3" fmla="*/ 0 w 1538900"/>
                <a:gd name="connsiteY3" fmla="*/ 613064 h 613064"/>
                <a:gd name="connsiteX4" fmla="*/ 40271 w 1538900"/>
                <a:gd name="connsiteY4" fmla="*/ 483333 h 613064"/>
                <a:gd name="connsiteX5" fmla="*/ 769450 w 1538900"/>
                <a:gd name="connsiteY5" fmla="*/ 0 h 6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900" h="613064">
                  <a:moveTo>
                    <a:pt x="769450" y="0"/>
                  </a:moveTo>
                  <a:cubicBezTo>
                    <a:pt x="1097246" y="0"/>
                    <a:pt x="1378493" y="199299"/>
                    <a:pt x="1498629" y="483333"/>
                  </a:cubicBezTo>
                  <a:lnTo>
                    <a:pt x="1538900" y="613064"/>
                  </a:lnTo>
                  <a:lnTo>
                    <a:pt x="0" y="613064"/>
                  </a:lnTo>
                  <a:lnTo>
                    <a:pt x="40271" y="483333"/>
                  </a:lnTo>
                  <a:cubicBezTo>
                    <a:pt x="160407" y="199299"/>
                    <a:pt x="441654" y="0"/>
                    <a:pt x="769450" y="0"/>
                  </a:cubicBez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85750" algn="l"/>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AD</a:t>
              </a:r>
            </a:p>
          </p:txBody>
        </p:sp>
        <p:pic>
          <p:nvPicPr>
            <p:cNvPr id="102" name="Picture 2" descr="Image result for azure active Directory logo">
              <a:extLst>
                <a:ext uri="{FF2B5EF4-FFF2-40B4-BE49-F238E27FC236}">
                  <a16:creationId xmlns:a16="http://schemas.microsoft.com/office/drawing/2014/main" id="{E218216E-EA63-4751-8EDF-9B1F32A272BB}"/>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9903" y="2095949"/>
              <a:ext cx="1143672" cy="8577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1" name="Group 1050">
            <a:extLst>
              <a:ext uri="{FF2B5EF4-FFF2-40B4-BE49-F238E27FC236}">
                <a16:creationId xmlns:a16="http://schemas.microsoft.com/office/drawing/2014/main" id="{86EA6677-6508-4374-9C13-C6AEF719F793}"/>
              </a:ext>
            </a:extLst>
          </p:cNvPr>
          <p:cNvGrpSpPr/>
          <p:nvPr/>
        </p:nvGrpSpPr>
        <p:grpSpPr>
          <a:xfrm>
            <a:off x="2143621" y="2084012"/>
            <a:ext cx="1218703" cy="394855"/>
            <a:chOff x="2143621" y="2084012"/>
            <a:chExt cx="1218703" cy="394855"/>
          </a:xfrm>
        </p:grpSpPr>
        <p:cxnSp>
          <p:nvCxnSpPr>
            <p:cNvPr id="106" name="Straight Arrow Connector 111">
              <a:extLst>
                <a:ext uri="{FF2B5EF4-FFF2-40B4-BE49-F238E27FC236}">
                  <a16:creationId xmlns:a16="http://schemas.microsoft.com/office/drawing/2014/main" id="{1A4A0EAB-6708-4495-90AF-FC030CCAA3FE}"/>
                </a:ext>
              </a:extLst>
            </p:cNvPr>
            <p:cNvCxnSpPr>
              <a:cxnSpLocks/>
            </p:cNvCxnSpPr>
            <p:nvPr/>
          </p:nvCxnSpPr>
          <p:spPr>
            <a:xfrm>
              <a:off x="2143621" y="2281439"/>
              <a:ext cx="1218703"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1B2E1B8B-7BA3-44CD-9AD0-CC8B90BADF30}"/>
                </a:ext>
              </a:extLst>
            </p:cNvPr>
            <p:cNvSpPr/>
            <p:nvPr/>
          </p:nvSpPr>
          <p:spPr bwMode="auto">
            <a:xfrm>
              <a:off x="2555546" y="2084012"/>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a:t>
              </a:r>
            </a:p>
          </p:txBody>
        </p:sp>
      </p:grpSp>
      <p:sp>
        <p:nvSpPr>
          <p:cNvPr id="108" name="TextBox 107">
            <a:extLst>
              <a:ext uri="{FF2B5EF4-FFF2-40B4-BE49-F238E27FC236}">
                <a16:creationId xmlns:a16="http://schemas.microsoft.com/office/drawing/2014/main" id="{CB266C76-9A91-43C0-8F8C-CBCC896A18DB}"/>
              </a:ext>
            </a:extLst>
          </p:cNvPr>
          <p:cNvSpPr txBox="1"/>
          <p:nvPr/>
        </p:nvSpPr>
        <p:spPr>
          <a:xfrm>
            <a:off x="2252020" y="1580659"/>
            <a:ext cx="103150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Validate Identity</a:t>
            </a:r>
          </a:p>
        </p:txBody>
      </p:sp>
      <p:sp>
        <p:nvSpPr>
          <p:cNvPr id="109" name="TextBox 108">
            <a:extLst>
              <a:ext uri="{FF2B5EF4-FFF2-40B4-BE49-F238E27FC236}">
                <a16:creationId xmlns:a16="http://schemas.microsoft.com/office/drawing/2014/main" id="{C66A742E-0D0B-4C9D-A650-5CBD29CCD6E3}"/>
              </a:ext>
            </a:extLst>
          </p:cNvPr>
          <p:cNvSpPr txBox="1"/>
          <p:nvPr/>
        </p:nvSpPr>
        <p:spPr>
          <a:xfrm>
            <a:off x="2252020" y="3804313"/>
            <a:ext cx="103150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Validate Identity</a:t>
            </a:r>
          </a:p>
        </p:txBody>
      </p:sp>
      <p:sp>
        <p:nvSpPr>
          <p:cNvPr id="110" name="TextBox 109">
            <a:extLst>
              <a:ext uri="{FF2B5EF4-FFF2-40B4-BE49-F238E27FC236}">
                <a16:creationId xmlns:a16="http://schemas.microsoft.com/office/drawing/2014/main" id="{F742F654-A39A-4C7B-AB3C-CDA14E8748EE}"/>
              </a:ext>
            </a:extLst>
          </p:cNvPr>
          <p:cNvSpPr txBox="1"/>
          <p:nvPr/>
        </p:nvSpPr>
        <p:spPr>
          <a:xfrm>
            <a:off x="2252020" y="5747413"/>
            <a:ext cx="103150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Purchase</a:t>
            </a:r>
            <a:br>
              <a:rPr kumimoji="0" lang="en-US" sz="1400" b="0" i="0" u="none" strike="noStrike" kern="1200" cap="none" spc="0" normalizeH="0" baseline="0" noProof="0">
                <a:ln>
                  <a:noFill/>
                </a:ln>
                <a:solidFill>
                  <a:srgbClr val="1A1A1A"/>
                </a:solidFill>
                <a:effectLst/>
                <a:uLnTx/>
                <a:uFillTx/>
                <a:latin typeface="Segoe UI"/>
                <a:ea typeface="+mn-ea"/>
                <a:cs typeface="+mn-cs"/>
              </a:rPr>
            </a:br>
            <a:r>
              <a:rPr kumimoji="0" lang="en-US" sz="1400" b="0" i="0" u="none" strike="noStrike" kern="1200" cap="none" spc="0" normalizeH="0" baseline="0" noProof="0">
                <a:ln>
                  <a:noFill/>
                </a:ln>
                <a:solidFill>
                  <a:srgbClr val="1A1A1A"/>
                </a:solidFill>
                <a:effectLst/>
                <a:uLnTx/>
                <a:uFillTx/>
                <a:latin typeface="Segoe UI"/>
                <a:ea typeface="+mn-ea"/>
                <a:cs typeface="+mn-cs"/>
              </a:rPr>
              <a:t>Offer</a:t>
            </a:r>
          </a:p>
        </p:txBody>
      </p:sp>
      <p:grpSp>
        <p:nvGrpSpPr>
          <p:cNvPr id="1049" name="Group 1048">
            <a:extLst>
              <a:ext uri="{FF2B5EF4-FFF2-40B4-BE49-F238E27FC236}">
                <a16:creationId xmlns:a16="http://schemas.microsoft.com/office/drawing/2014/main" id="{98BF89BB-5B87-46EC-87EB-5A896FDAA8F7}"/>
              </a:ext>
            </a:extLst>
          </p:cNvPr>
          <p:cNvGrpSpPr/>
          <p:nvPr/>
        </p:nvGrpSpPr>
        <p:grpSpPr>
          <a:xfrm>
            <a:off x="4547609" y="3573780"/>
            <a:ext cx="394855" cy="760095"/>
            <a:chOff x="4547609" y="3573780"/>
            <a:chExt cx="394855" cy="760095"/>
          </a:xfrm>
        </p:grpSpPr>
        <p:cxnSp>
          <p:nvCxnSpPr>
            <p:cNvPr id="115" name="Straight Arrow Connector 111">
              <a:extLst>
                <a:ext uri="{FF2B5EF4-FFF2-40B4-BE49-F238E27FC236}">
                  <a16:creationId xmlns:a16="http://schemas.microsoft.com/office/drawing/2014/main" id="{C4DCFAF2-0A67-4AB6-A153-1AEBA9C1E25C}"/>
                </a:ext>
              </a:extLst>
            </p:cNvPr>
            <p:cNvCxnSpPr>
              <a:cxnSpLocks/>
              <a:stCxn id="103" idx="2"/>
            </p:cNvCxnSpPr>
            <p:nvPr/>
          </p:nvCxnSpPr>
          <p:spPr>
            <a:xfrm>
              <a:off x="4745037" y="3573780"/>
              <a:ext cx="0" cy="760095"/>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18" name="Oval 117">
              <a:extLst>
                <a:ext uri="{FF2B5EF4-FFF2-40B4-BE49-F238E27FC236}">
                  <a16:creationId xmlns:a16="http://schemas.microsoft.com/office/drawing/2014/main" id="{3A217226-04BE-4B6E-A055-26D3E61275F2}"/>
                </a:ext>
              </a:extLst>
            </p:cNvPr>
            <p:cNvSpPr/>
            <p:nvPr/>
          </p:nvSpPr>
          <p:spPr bwMode="auto">
            <a:xfrm>
              <a:off x="4547609" y="3777031"/>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a:t>
              </a:r>
            </a:p>
          </p:txBody>
        </p:sp>
      </p:grpSp>
      <p:grpSp>
        <p:nvGrpSpPr>
          <p:cNvPr id="1047" name="Group 1046">
            <a:extLst>
              <a:ext uri="{FF2B5EF4-FFF2-40B4-BE49-F238E27FC236}">
                <a16:creationId xmlns:a16="http://schemas.microsoft.com/office/drawing/2014/main" id="{1BE0BF55-54CA-439A-9B76-DB8A8A0A4600}"/>
              </a:ext>
            </a:extLst>
          </p:cNvPr>
          <p:cNvGrpSpPr/>
          <p:nvPr/>
        </p:nvGrpSpPr>
        <p:grpSpPr>
          <a:xfrm>
            <a:off x="3362324" y="1438274"/>
            <a:ext cx="2765426" cy="2135506"/>
            <a:chOff x="3362324" y="1438274"/>
            <a:chExt cx="2765426" cy="2135506"/>
          </a:xfrm>
        </p:grpSpPr>
        <p:sp>
          <p:nvSpPr>
            <p:cNvPr id="126" name="Rectangle 125">
              <a:extLst>
                <a:ext uri="{FF2B5EF4-FFF2-40B4-BE49-F238E27FC236}">
                  <a16:creationId xmlns:a16="http://schemas.microsoft.com/office/drawing/2014/main" id="{B60E898D-6372-48CD-B345-FD7AF6A626E8}"/>
                </a:ext>
              </a:extLst>
            </p:cNvPr>
            <p:cNvSpPr/>
            <p:nvPr/>
          </p:nvSpPr>
          <p:spPr bwMode="auto">
            <a:xfrm>
              <a:off x="5994400" y="3000375"/>
              <a:ext cx="133350" cy="3601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03" name="Rectangle 102">
              <a:extLst>
                <a:ext uri="{FF2B5EF4-FFF2-40B4-BE49-F238E27FC236}">
                  <a16:creationId xmlns:a16="http://schemas.microsoft.com/office/drawing/2014/main" id="{C2E60DAE-F99C-4A9E-823F-B65283200D0B}"/>
                </a:ext>
              </a:extLst>
            </p:cNvPr>
            <p:cNvSpPr/>
            <p:nvPr/>
          </p:nvSpPr>
          <p:spPr bwMode="auto">
            <a:xfrm>
              <a:off x="3362324" y="1438274"/>
              <a:ext cx="2765426" cy="213550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0DA087C1-7084-484E-B16F-458DBD68619D}"/>
                </a:ext>
              </a:extLst>
            </p:cNvPr>
            <p:cNvSpPr/>
            <p:nvPr/>
          </p:nvSpPr>
          <p:spPr bwMode="auto">
            <a:xfrm>
              <a:off x="3362324" y="14382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a:t>
              </a:r>
            </a:p>
          </p:txBody>
        </p:sp>
        <p:pic>
          <p:nvPicPr>
            <p:cNvPr id="105" name="Picture 104">
              <a:extLst>
                <a:ext uri="{FF2B5EF4-FFF2-40B4-BE49-F238E27FC236}">
                  <a16:creationId xmlns:a16="http://schemas.microsoft.com/office/drawing/2014/main" id="{4151DE5B-5B82-43FA-841C-7D56003220F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17676" y="1848222"/>
              <a:ext cx="2647844" cy="1661218"/>
            </a:xfrm>
            <a:prstGeom prst="rect">
              <a:avLst/>
            </a:prstGeom>
          </p:spPr>
        </p:pic>
      </p:grpSp>
      <p:grpSp>
        <p:nvGrpSpPr>
          <p:cNvPr id="1052" name="Group 1051">
            <a:extLst>
              <a:ext uri="{FF2B5EF4-FFF2-40B4-BE49-F238E27FC236}">
                <a16:creationId xmlns:a16="http://schemas.microsoft.com/office/drawing/2014/main" id="{91F68961-656E-40F0-9C0A-6904B08DB93B}"/>
              </a:ext>
            </a:extLst>
          </p:cNvPr>
          <p:cNvGrpSpPr/>
          <p:nvPr/>
        </p:nvGrpSpPr>
        <p:grpSpPr>
          <a:xfrm>
            <a:off x="6127750" y="1433304"/>
            <a:ext cx="580014" cy="1747169"/>
            <a:chOff x="6127750" y="1433304"/>
            <a:chExt cx="580014" cy="1747169"/>
          </a:xfrm>
        </p:grpSpPr>
        <p:cxnSp>
          <p:nvCxnSpPr>
            <p:cNvPr id="172" name="Straight Arrow Connector 111">
              <a:extLst>
                <a:ext uri="{FF2B5EF4-FFF2-40B4-BE49-F238E27FC236}">
                  <a16:creationId xmlns:a16="http://schemas.microsoft.com/office/drawing/2014/main" id="{17207D5F-A9C0-4600-B5D1-C09EAE82491B}"/>
                </a:ext>
              </a:extLst>
            </p:cNvPr>
            <p:cNvCxnSpPr>
              <a:cxnSpLocks/>
            </p:cNvCxnSpPr>
            <p:nvPr/>
          </p:nvCxnSpPr>
          <p:spPr>
            <a:xfrm flipV="1">
              <a:off x="6127750" y="1618373"/>
              <a:ext cx="12700" cy="1562100"/>
            </a:xfrm>
            <a:prstGeom prst="bentConnector3">
              <a:avLst>
                <a:gd name="adj1" fmla="val 2900000"/>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2" name="Oval 131">
              <a:extLst>
                <a:ext uri="{FF2B5EF4-FFF2-40B4-BE49-F238E27FC236}">
                  <a16:creationId xmlns:a16="http://schemas.microsoft.com/office/drawing/2014/main" id="{43ABED28-FA85-451E-AF3B-113200B51A41}"/>
                </a:ext>
              </a:extLst>
            </p:cNvPr>
            <p:cNvSpPr/>
            <p:nvPr/>
          </p:nvSpPr>
          <p:spPr bwMode="auto">
            <a:xfrm>
              <a:off x="6312909" y="1433304"/>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a:t>
              </a:r>
            </a:p>
          </p:txBody>
        </p:sp>
      </p:grpSp>
      <p:sp>
        <p:nvSpPr>
          <p:cNvPr id="133" name="TextBox 132">
            <a:extLst>
              <a:ext uri="{FF2B5EF4-FFF2-40B4-BE49-F238E27FC236}">
                <a16:creationId xmlns:a16="http://schemas.microsoft.com/office/drawing/2014/main" id="{DB1D3075-46A6-4AD6-B063-8463FEB28A37}"/>
              </a:ext>
            </a:extLst>
          </p:cNvPr>
          <p:cNvSpPr txBox="1"/>
          <p:nvPr/>
        </p:nvSpPr>
        <p:spPr>
          <a:xfrm>
            <a:off x="6762750" y="1441728"/>
            <a:ext cx="4851760" cy="1231106"/>
          </a:xfrm>
          <a:prstGeom prst="rect">
            <a:avLst/>
          </a:prstGeom>
          <a:noFill/>
        </p:spPr>
        <p:txBody>
          <a:bodyPr wrap="square" lIns="0" tIns="0" rIns="0" bIns="0" rtlCol="0">
            <a:noAutofit/>
          </a:bodyPr>
          <a:lstStyle/>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5.1 Subscribe: </a:t>
            </a:r>
            <a:r>
              <a:rPr kumimoji="0" lang="en-US" sz="1400" b="0" i="0" u="none" strike="noStrike" kern="1200" cap="none" spc="0" normalizeH="0" baseline="0" noProof="0" dirty="0">
                <a:ln>
                  <a:noFill/>
                </a:ln>
                <a:solidFill>
                  <a:srgbClr val="1A1A1A"/>
                </a:solidFill>
                <a:effectLst/>
                <a:uLnTx/>
                <a:uFillTx/>
                <a:latin typeface="Segoe UI"/>
                <a:ea typeface="+mn-ea"/>
                <a:cs typeface="+mn-cs"/>
              </a:rPr>
              <a:t>Select Name, Subscription, Resource Group, Resource Group Location and the Offer’s Plan</a:t>
            </a: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5.2 Offer Gets Created + Email Sent to Customer to Configure Account</a:t>
            </a:r>
            <a:endParaRPr kumimoji="0" lang="en-US" sz="1400" b="0" i="0" u="none" strike="noStrike" kern="1200" cap="none" spc="0" normalizeH="0" baseline="0" noProof="0" dirty="0">
              <a:ln>
                <a:noFill/>
              </a:ln>
              <a:solidFill>
                <a:srgbClr val="0078D4"/>
              </a:solidFill>
              <a:effectLst/>
              <a:uLnTx/>
              <a:uFillTx/>
              <a:latin typeface="Segoe UI Semibold"/>
              <a:ea typeface="+mn-ea"/>
              <a:cs typeface="+mn-cs"/>
            </a:endParaRPr>
          </a:p>
          <a:p>
            <a:pPr marL="0" marR="0" lvl="0" indent="0" algn="l" defTabSz="914367" rtl="0" eaLnBrk="1" fontAlgn="auto" latinLnBrk="0" hangingPunct="1">
              <a:lnSpc>
                <a:spcPct val="100000"/>
              </a:lnSpc>
              <a:spcBef>
                <a:spcPts val="60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5.3 Click Configure Account: </a:t>
            </a:r>
            <a:r>
              <a:rPr kumimoji="0" lang="en-US" sz="1400" b="0" i="0" u="none" strike="noStrike" kern="1200" cap="none" spc="0" normalizeH="0" baseline="0" noProof="0" dirty="0">
                <a:ln>
                  <a:noFill/>
                </a:ln>
                <a:solidFill>
                  <a:srgbClr val="1A1A1A"/>
                </a:solidFill>
                <a:effectLst/>
                <a:uLnTx/>
                <a:uFillTx/>
                <a:latin typeface="Segoe UI"/>
                <a:ea typeface="+mn-ea"/>
                <a:cs typeface="+mn-cs"/>
              </a:rPr>
              <a:t>Customer Gets Redirected to Offer’s Landing Page </a:t>
            </a:r>
            <a:endParaRPr kumimoji="0" lang="en-US" sz="1400" b="1"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046" name="Group 1045">
            <a:extLst>
              <a:ext uri="{FF2B5EF4-FFF2-40B4-BE49-F238E27FC236}">
                <a16:creationId xmlns:a16="http://schemas.microsoft.com/office/drawing/2014/main" id="{55247DB3-3C54-4602-8914-D175FC350E01}"/>
              </a:ext>
            </a:extLst>
          </p:cNvPr>
          <p:cNvGrpSpPr/>
          <p:nvPr/>
        </p:nvGrpSpPr>
        <p:grpSpPr>
          <a:xfrm>
            <a:off x="9075535" y="3017088"/>
            <a:ext cx="2527936" cy="1505169"/>
            <a:chOff x="9075535" y="3017088"/>
            <a:chExt cx="2527936" cy="1505169"/>
          </a:xfrm>
        </p:grpSpPr>
        <p:sp>
          <p:nvSpPr>
            <p:cNvPr id="111" name="Rectangle 110">
              <a:extLst>
                <a:ext uri="{FF2B5EF4-FFF2-40B4-BE49-F238E27FC236}">
                  <a16:creationId xmlns:a16="http://schemas.microsoft.com/office/drawing/2014/main" id="{A7250B38-9256-4669-8771-771B3294BDF1}"/>
                </a:ext>
              </a:extLst>
            </p:cNvPr>
            <p:cNvSpPr/>
            <p:nvPr/>
          </p:nvSpPr>
          <p:spPr bwMode="auto">
            <a:xfrm>
              <a:off x="9075535" y="3017088"/>
              <a:ext cx="2527936" cy="1505169"/>
            </a:xfrm>
            <a:prstGeom prst="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Rectangle 111">
              <a:extLst>
                <a:ext uri="{FF2B5EF4-FFF2-40B4-BE49-F238E27FC236}">
                  <a16:creationId xmlns:a16="http://schemas.microsoft.com/office/drawing/2014/main" id="{4CA14300-CB25-403B-BF53-FAF0C6D7A6F1}"/>
                </a:ext>
              </a:extLst>
            </p:cNvPr>
            <p:cNvSpPr/>
            <p:nvPr/>
          </p:nvSpPr>
          <p:spPr bwMode="auto">
            <a:xfrm>
              <a:off x="9075535" y="3017089"/>
              <a:ext cx="252793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mn-ea"/>
                  <a:cs typeface="Segoe UI" pitchFamily="34" charset="0"/>
                </a:rPr>
                <a:t>Offer’s Landing Page</a:t>
              </a:r>
            </a:p>
          </p:txBody>
        </p:sp>
        <p:pic>
          <p:nvPicPr>
            <p:cNvPr id="134" name="Picture 133">
              <a:extLst>
                <a:ext uri="{FF2B5EF4-FFF2-40B4-BE49-F238E27FC236}">
                  <a16:creationId xmlns:a16="http://schemas.microsoft.com/office/drawing/2014/main" id="{A18B1608-A1FE-484F-9AEE-34E552DFE1F5}"/>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133005" y="3425276"/>
              <a:ext cx="2412996" cy="1024501"/>
            </a:xfrm>
            <a:prstGeom prst="rect">
              <a:avLst/>
            </a:prstGeom>
          </p:spPr>
        </p:pic>
      </p:grpSp>
      <p:grpSp>
        <p:nvGrpSpPr>
          <p:cNvPr id="1045" name="Group 1044">
            <a:extLst>
              <a:ext uri="{FF2B5EF4-FFF2-40B4-BE49-F238E27FC236}">
                <a16:creationId xmlns:a16="http://schemas.microsoft.com/office/drawing/2014/main" id="{F5F5D4E9-08B1-46A5-BA35-8353CC5B6ADB}"/>
              </a:ext>
            </a:extLst>
          </p:cNvPr>
          <p:cNvGrpSpPr/>
          <p:nvPr/>
        </p:nvGrpSpPr>
        <p:grpSpPr>
          <a:xfrm>
            <a:off x="9075535" y="4658853"/>
            <a:ext cx="2527936" cy="1505169"/>
            <a:chOff x="9075535" y="4658853"/>
            <a:chExt cx="2527936" cy="1505169"/>
          </a:xfrm>
        </p:grpSpPr>
        <p:sp>
          <p:nvSpPr>
            <p:cNvPr id="113" name="Rectangle 112">
              <a:extLst>
                <a:ext uri="{FF2B5EF4-FFF2-40B4-BE49-F238E27FC236}">
                  <a16:creationId xmlns:a16="http://schemas.microsoft.com/office/drawing/2014/main" id="{8F05AEC2-6A9C-4ACD-8BE0-EFE5B151DAD5}"/>
                </a:ext>
              </a:extLst>
            </p:cNvPr>
            <p:cNvSpPr/>
            <p:nvPr/>
          </p:nvSpPr>
          <p:spPr bwMode="auto">
            <a:xfrm>
              <a:off x="9075535" y="4658853"/>
              <a:ext cx="2527936" cy="1505169"/>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FB898528-93DD-45A2-90F3-04C186962831}"/>
                </a:ext>
              </a:extLst>
            </p:cNvPr>
            <p:cNvSpPr/>
            <p:nvPr/>
          </p:nvSpPr>
          <p:spPr bwMode="auto">
            <a:xfrm>
              <a:off x="9075535" y="4658854"/>
              <a:ext cx="252793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mn-ea"/>
                  <a:cs typeface="Segoe UI" pitchFamily="34" charset="0"/>
                </a:rPr>
                <a:t>Offer’s SaaS Application</a:t>
              </a:r>
            </a:p>
          </p:txBody>
        </p:sp>
        <p:pic>
          <p:nvPicPr>
            <p:cNvPr id="135" name="Picture 134">
              <a:extLst>
                <a:ext uri="{FF2B5EF4-FFF2-40B4-BE49-F238E27FC236}">
                  <a16:creationId xmlns:a16="http://schemas.microsoft.com/office/drawing/2014/main" id="{4E6FF8BF-9EE1-4EE4-91FE-DC0E79AA277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9140346" y="5076421"/>
              <a:ext cx="2398314" cy="1035454"/>
            </a:xfrm>
            <a:prstGeom prst="rect">
              <a:avLst/>
            </a:prstGeom>
          </p:spPr>
        </p:pic>
      </p:grpSp>
      <p:sp>
        <p:nvSpPr>
          <p:cNvPr id="136" name="Rectangle 135">
            <a:extLst>
              <a:ext uri="{FF2B5EF4-FFF2-40B4-BE49-F238E27FC236}">
                <a16:creationId xmlns:a16="http://schemas.microsoft.com/office/drawing/2014/main" id="{C088D2DD-53B6-4B60-9495-F5C105064939}"/>
              </a:ext>
            </a:extLst>
          </p:cNvPr>
          <p:cNvSpPr/>
          <p:nvPr/>
        </p:nvSpPr>
        <p:spPr bwMode="auto">
          <a:xfrm>
            <a:off x="6317673" y="4946073"/>
            <a:ext cx="1756064" cy="1323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Marketplace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Billing Service </a:t>
            </a:r>
          </a:p>
        </p:txBody>
      </p:sp>
      <p:grpSp>
        <p:nvGrpSpPr>
          <p:cNvPr id="1053" name="Group 1052">
            <a:extLst>
              <a:ext uri="{FF2B5EF4-FFF2-40B4-BE49-F238E27FC236}">
                <a16:creationId xmlns:a16="http://schemas.microsoft.com/office/drawing/2014/main" id="{7A5417D3-C2D8-4788-9A47-89013F81D313}"/>
              </a:ext>
            </a:extLst>
          </p:cNvPr>
          <p:cNvGrpSpPr/>
          <p:nvPr/>
        </p:nvGrpSpPr>
        <p:grpSpPr>
          <a:xfrm>
            <a:off x="6127749" y="3573780"/>
            <a:ext cx="1067956" cy="1372293"/>
            <a:chOff x="6127749" y="3573780"/>
            <a:chExt cx="1067956" cy="1372293"/>
          </a:xfrm>
        </p:grpSpPr>
        <p:cxnSp>
          <p:nvCxnSpPr>
            <p:cNvPr id="137" name="Straight Arrow Connector 111">
              <a:extLst>
                <a:ext uri="{FF2B5EF4-FFF2-40B4-BE49-F238E27FC236}">
                  <a16:creationId xmlns:a16="http://schemas.microsoft.com/office/drawing/2014/main" id="{CF670810-06B4-4FC9-89B4-80A67B8F2BBE}"/>
                </a:ext>
              </a:extLst>
            </p:cNvPr>
            <p:cNvCxnSpPr>
              <a:cxnSpLocks/>
              <a:stCxn id="136" idx="0"/>
            </p:cNvCxnSpPr>
            <p:nvPr/>
          </p:nvCxnSpPr>
          <p:spPr>
            <a:xfrm flipH="1" flipV="1">
              <a:off x="6127749" y="3573780"/>
              <a:ext cx="1067956" cy="1372293"/>
            </a:xfrm>
            <a:prstGeom prst="straightConnector1">
              <a:avLst/>
            </a:prstGeom>
            <a:ln w="12700">
              <a:solidFill>
                <a:schemeClr val="accent4"/>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634D8F5B-328C-4DAB-B1BA-CCA464B25CF7}"/>
                </a:ext>
              </a:extLst>
            </p:cNvPr>
            <p:cNvSpPr/>
            <p:nvPr/>
          </p:nvSpPr>
          <p:spPr bwMode="auto">
            <a:xfrm>
              <a:off x="6439749" y="4037772"/>
              <a:ext cx="394855" cy="394855"/>
            </a:xfrm>
            <a:prstGeom prst="ellipse">
              <a:avLst/>
            </a:prstGeom>
            <a:solidFill>
              <a:schemeClr val="accent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a:t>
              </a:r>
            </a:p>
          </p:txBody>
        </p:sp>
      </p:grpSp>
      <p:sp>
        <p:nvSpPr>
          <p:cNvPr id="144" name="TextBox 143">
            <a:extLst>
              <a:ext uri="{FF2B5EF4-FFF2-40B4-BE49-F238E27FC236}">
                <a16:creationId xmlns:a16="http://schemas.microsoft.com/office/drawing/2014/main" id="{111D80C9-DDA4-48C3-9A83-4DCE9A62C783}"/>
              </a:ext>
            </a:extLst>
          </p:cNvPr>
          <p:cNvSpPr txBox="1"/>
          <p:nvPr/>
        </p:nvSpPr>
        <p:spPr>
          <a:xfrm>
            <a:off x="4984829" y="3741968"/>
            <a:ext cx="1031508"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Create Offer</a:t>
            </a:r>
          </a:p>
        </p:txBody>
      </p:sp>
      <p:sp>
        <p:nvSpPr>
          <p:cNvPr id="145" name="TextBox 144">
            <a:extLst>
              <a:ext uri="{FF2B5EF4-FFF2-40B4-BE49-F238E27FC236}">
                <a16:creationId xmlns:a16="http://schemas.microsoft.com/office/drawing/2014/main" id="{F7318ADF-4E51-4A15-A00D-B69702912506}"/>
              </a:ext>
            </a:extLst>
          </p:cNvPr>
          <p:cNvSpPr txBox="1"/>
          <p:nvPr/>
        </p:nvSpPr>
        <p:spPr>
          <a:xfrm>
            <a:off x="6863724" y="4051319"/>
            <a:ext cx="1373267" cy="523220"/>
          </a:xfrm>
          <a:prstGeom prst="rect">
            <a:avLst/>
          </a:prstGeom>
          <a:noFill/>
        </p:spPr>
        <p:txBody>
          <a:bodyPr wrap="square" lIns="91440" tIns="45720" rIns="91440" bIns="4572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highlight>
                  <a:srgbClr val="C0C0C0"/>
                </a:highlight>
                <a:uLnTx/>
                <a:uFillTx/>
                <a:latin typeface="Segoe UI"/>
                <a:ea typeface="+mn-ea"/>
                <a:cs typeface="+mn-cs"/>
              </a:rPr>
              <a:t>Get Billing Service Token</a:t>
            </a:r>
          </a:p>
        </p:txBody>
      </p:sp>
      <p:sp>
        <p:nvSpPr>
          <p:cNvPr id="150" name="TextBox 149">
            <a:extLst>
              <a:ext uri="{FF2B5EF4-FFF2-40B4-BE49-F238E27FC236}">
                <a16:creationId xmlns:a16="http://schemas.microsoft.com/office/drawing/2014/main" id="{6768DFE5-96FB-45C7-B57E-104444FA70CD}"/>
              </a:ext>
            </a:extLst>
          </p:cNvPr>
          <p:cNvSpPr txBox="1"/>
          <p:nvPr/>
        </p:nvSpPr>
        <p:spPr>
          <a:xfrm>
            <a:off x="6359074" y="3493907"/>
            <a:ext cx="2485340" cy="307777"/>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mn-cs"/>
              </a:rPr>
              <a:t>Landing Page </a:t>
            </a:r>
            <a:r>
              <a:rPr kumimoji="0" lang="en-US" sz="1400" b="0" i="0" u="none" strike="noStrike" kern="1200" cap="none" spc="0" normalizeH="0" baseline="0" noProof="0" dirty="0">
                <a:ln>
                  <a:noFill/>
                </a:ln>
                <a:solidFill>
                  <a:srgbClr val="FFFFFF"/>
                </a:solidFill>
                <a:effectLst/>
                <a:highlight>
                  <a:srgbClr val="C0C0C0"/>
                </a:highlight>
                <a:uLnTx/>
                <a:uFillTx/>
                <a:latin typeface="Segoe UI"/>
                <a:ea typeface="+mn-ea"/>
                <a:cs typeface="+mn-cs"/>
              </a:rPr>
              <a:t>+ Billing Token</a:t>
            </a:r>
          </a:p>
        </p:txBody>
      </p:sp>
      <p:grpSp>
        <p:nvGrpSpPr>
          <p:cNvPr id="1054" name="Group 1053">
            <a:extLst>
              <a:ext uri="{FF2B5EF4-FFF2-40B4-BE49-F238E27FC236}">
                <a16:creationId xmlns:a16="http://schemas.microsoft.com/office/drawing/2014/main" id="{B2AC810A-0322-4863-9301-4A87348322DE}"/>
              </a:ext>
            </a:extLst>
          </p:cNvPr>
          <p:cNvGrpSpPr/>
          <p:nvPr/>
        </p:nvGrpSpPr>
        <p:grpSpPr>
          <a:xfrm>
            <a:off x="6140451" y="3102575"/>
            <a:ext cx="2922587" cy="394855"/>
            <a:chOff x="6140451" y="3102575"/>
            <a:chExt cx="2922587" cy="394855"/>
          </a:xfrm>
        </p:grpSpPr>
        <p:cxnSp>
          <p:nvCxnSpPr>
            <p:cNvPr id="146" name="Straight Arrow Connector 111">
              <a:extLst>
                <a:ext uri="{FF2B5EF4-FFF2-40B4-BE49-F238E27FC236}">
                  <a16:creationId xmlns:a16="http://schemas.microsoft.com/office/drawing/2014/main" id="{F4978B53-E7A7-4661-8882-3B3B17AE889D}"/>
                </a:ext>
              </a:extLst>
            </p:cNvPr>
            <p:cNvCxnSpPr>
              <a:cxnSpLocks/>
            </p:cNvCxnSpPr>
            <p:nvPr/>
          </p:nvCxnSpPr>
          <p:spPr>
            <a:xfrm flipH="1">
              <a:off x="6140451" y="3300002"/>
              <a:ext cx="2922587"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CD5D8B47-96EA-4143-A083-394A2B9FA799}"/>
                </a:ext>
              </a:extLst>
            </p:cNvPr>
            <p:cNvSpPr/>
            <p:nvPr/>
          </p:nvSpPr>
          <p:spPr bwMode="auto">
            <a:xfrm>
              <a:off x="7404317" y="3102575"/>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a:t>
              </a:r>
            </a:p>
          </p:txBody>
        </p:sp>
      </p:grpSp>
      <p:sp>
        <p:nvSpPr>
          <p:cNvPr id="157" name="TextBox 156">
            <a:extLst>
              <a:ext uri="{FF2B5EF4-FFF2-40B4-BE49-F238E27FC236}">
                <a16:creationId xmlns:a16="http://schemas.microsoft.com/office/drawing/2014/main" id="{9DA369E3-E674-442E-8BFC-DC3638844FF1}"/>
              </a:ext>
            </a:extLst>
          </p:cNvPr>
          <p:cNvSpPr txBox="1"/>
          <p:nvPr/>
        </p:nvSpPr>
        <p:spPr>
          <a:xfrm>
            <a:off x="8167254" y="5588411"/>
            <a:ext cx="878696"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Redirected To App.</a:t>
            </a:r>
          </a:p>
        </p:txBody>
      </p:sp>
    </p:spTree>
    <p:extLst>
      <p:ext uri="{BB962C8B-B14F-4D97-AF65-F5344CB8AC3E}">
        <p14:creationId xmlns:p14="http://schemas.microsoft.com/office/powerpoint/2010/main" val="3654930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42"/>
                                        </p:tgtEl>
                                        <p:attrNameLst>
                                          <p:attrName>style.visibility</p:attrName>
                                        </p:attrNameLst>
                                      </p:cBhvr>
                                      <p:to>
                                        <p:strVal val="visible"/>
                                      </p:to>
                                    </p:set>
                                    <p:animEffect transition="in" filter="fade">
                                      <p:cBhvr>
                                        <p:cTn id="7" dur="500"/>
                                        <p:tgtEl>
                                          <p:spTgt spid="1042"/>
                                        </p:tgtEl>
                                      </p:cBhvr>
                                    </p:animEffect>
                                  </p:childTnLst>
                                </p:cTn>
                              </p:par>
                            </p:childTnLst>
                          </p:cTn>
                        </p:par>
                        <p:par>
                          <p:cTn id="8" fill="hold">
                            <p:stCondLst>
                              <p:cond delay="500"/>
                            </p:stCondLst>
                            <p:childTnLst>
                              <p:par>
                                <p:cTn id="9" presetID="22" presetClass="entr" presetSubtype="8" fill="hold" nodeType="afterEffect">
                                  <p:stCondLst>
                                    <p:cond delay="500"/>
                                  </p:stCondLst>
                                  <p:childTnLst>
                                    <p:set>
                                      <p:cBhvr>
                                        <p:cTn id="10" dur="1" fill="hold">
                                          <p:stCondLst>
                                            <p:cond delay="0"/>
                                          </p:stCondLst>
                                        </p:cTn>
                                        <p:tgtEl>
                                          <p:spTgt spid="1048"/>
                                        </p:tgtEl>
                                        <p:attrNameLst>
                                          <p:attrName>style.visibility</p:attrName>
                                        </p:attrNameLst>
                                      </p:cBhvr>
                                      <p:to>
                                        <p:strVal val="visible"/>
                                      </p:to>
                                    </p:set>
                                    <p:animEffect transition="in" filter="wipe(left)">
                                      <p:cBhvr>
                                        <p:cTn id="11" dur="1000"/>
                                        <p:tgtEl>
                                          <p:spTgt spid="1048"/>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10"/>
                                        </p:tgtEl>
                                        <p:attrNameLst>
                                          <p:attrName>style.visibility</p:attrName>
                                        </p:attrNameLst>
                                      </p:cBhvr>
                                      <p:to>
                                        <p:strVal val="visible"/>
                                      </p:to>
                                    </p:set>
                                    <p:animEffect transition="in" filter="fade">
                                      <p:cBhvr>
                                        <p:cTn id="15" dur="500"/>
                                        <p:tgtEl>
                                          <p:spTgt spid="11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044"/>
                                        </p:tgtEl>
                                        <p:attrNameLst>
                                          <p:attrName>style.visibility</p:attrName>
                                        </p:attrNameLst>
                                      </p:cBhvr>
                                      <p:to>
                                        <p:strVal val="visible"/>
                                      </p:to>
                                    </p:set>
                                    <p:animEffect transition="in" filter="fade">
                                      <p:cBhvr>
                                        <p:cTn id="19" dur="500"/>
                                        <p:tgtEl>
                                          <p:spTgt spid="104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050"/>
                                        </p:tgtEl>
                                        <p:attrNameLst>
                                          <p:attrName>style.visibility</p:attrName>
                                        </p:attrNameLst>
                                      </p:cBhvr>
                                      <p:to>
                                        <p:strVal val="visible"/>
                                      </p:to>
                                    </p:set>
                                    <p:animEffect transition="in" filter="wipe(right)">
                                      <p:cBhvr>
                                        <p:cTn id="24" dur="1000"/>
                                        <p:tgtEl>
                                          <p:spTgt spid="1050"/>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043"/>
                                        </p:tgtEl>
                                        <p:attrNameLst>
                                          <p:attrName>style.visibility</p:attrName>
                                        </p:attrNameLst>
                                      </p:cBhvr>
                                      <p:to>
                                        <p:strVal val="visible"/>
                                      </p:to>
                                    </p:set>
                                    <p:animEffect transition="in" filter="fade">
                                      <p:cBhvr>
                                        <p:cTn id="32" dur="500"/>
                                        <p:tgtEl>
                                          <p:spTgt spid="10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49"/>
                                        </p:tgtEl>
                                        <p:attrNameLst>
                                          <p:attrName>style.visibility</p:attrName>
                                        </p:attrNameLst>
                                      </p:cBhvr>
                                      <p:to>
                                        <p:strVal val="visible"/>
                                      </p:to>
                                    </p:set>
                                    <p:animEffect transition="in" filter="wipe(down)">
                                      <p:cBhvr>
                                        <p:cTn id="37" dur="1000"/>
                                        <p:tgtEl>
                                          <p:spTgt spid="1049"/>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fade">
                                      <p:cBhvr>
                                        <p:cTn id="41" dur="500"/>
                                        <p:tgtEl>
                                          <p:spTgt spid="144"/>
                                        </p:tgtEl>
                                      </p:cBhvr>
                                    </p:animEffect>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1047"/>
                                        </p:tgtEl>
                                        <p:attrNameLst>
                                          <p:attrName>style.visibility</p:attrName>
                                        </p:attrNameLst>
                                      </p:cBhvr>
                                      <p:to>
                                        <p:strVal val="visible"/>
                                      </p:to>
                                    </p:set>
                                    <p:animEffect transition="in" filter="fade">
                                      <p:cBhvr>
                                        <p:cTn id="45" dur="500"/>
                                        <p:tgtEl>
                                          <p:spTgt spid="10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051"/>
                                        </p:tgtEl>
                                        <p:attrNameLst>
                                          <p:attrName>style.visibility</p:attrName>
                                        </p:attrNameLst>
                                      </p:cBhvr>
                                      <p:to>
                                        <p:strVal val="visible"/>
                                      </p:to>
                                    </p:set>
                                    <p:animEffect transition="in" filter="wipe(right)">
                                      <p:cBhvr>
                                        <p:cTn id="50" dur="1000"/>
                                        <p:tgtEl>
                                          <p:spTgt spid="1051"/>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8"/>
                                        </p:tgtEl>
                                        <p:attrNameLst>
                                          <p:attrName>style.visibility</p:attrName>
                                        </p:attrNameLst>
                                      </p:cBhvr>
                                      <p:to>
                                        <p:strVal val="visible"/>
                                      </p:to>
                                    </p:set>
                                    <p:animEffect transition="in" filter="fade">
                                      <p:cBhvr>
                                        <p:cTn id="54" dur="500"/>
                                        <p:tgtEl>
                                          <p:spTgt spid="10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052"/>
                                        </p:tgtEl>
                                        <p:attrNameLst>
                                          <p:attrName>style.visibility</p:attrName>
                                        </p:attrNameLst>
                                      </p:cBhvr>
                                      <p:to>
                                        <p:strVal val="visible"/>
                                      </p:to>
                                    </p:set>
                                    <p:animEffect transition="in" filter="wipe(up)">
                                      <p:cBhvr>
                                        <p:cTn id="59" dur="1000"/>
                                        <p:tgtEl>
                                          <p:spTgt spid="1052"/>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33"/>
                                        </p:tgtEl>
                                        <p:attrNameLst>
                                          <p:attrName>style.visibility</p:attrName>
                                        </p:attrNameLst>
                                      </p:cBhvr>
                                      <p:to>
                                        <p:strVal val="visible"/>
                                      </p:to>
                                    </p:set>
                                    <p:animEffect transition="in" filter="fade">
                                      <p:cBhvr>
                                        <p:cTn id="63" dur="500"/>
                                        <p:tgtEl>
                                          <p:spTgt spid="1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1053"/>
                                        </p:tgtEl>
                                        <p:attrNameLst>
                                          <p:attrName>style.visibility</p:attrName>
                                        </p:attrNameLst>
                                      </p:cBhvr>
                                      <p:to>
                                        <p:strVal val="visible"/>
                                      </p:to>
                                    </p:set>
                                    <p:animEffect transition="in" filter="wipe(left)">
                                      <p:cBhvr>
                                        <p:cTn id="68" dur="1000"/>
                                        <p:tgtEl>
                                          <p:spTgt spid="1053"/>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136"/>
                                        </p:tgtEl>
                                        <p:attrNameLst>
                                          <p:attrName>style.visibility</p:attrName>
                                        </p:attrNameLst>
                                      </p:cBhvr>
                                      <p:to>
                                        <p:strVal val="visible"/>
                                      </p:to>
                                    </p:set>
                                    <p:animEffect transition="in" filter="fade">
                                      <p:cBhvr>
                                        <p:cTn id="76" dur="500"/>
                                        <p:tgtEl>
                                          <p:spTgt spid="13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054"/>
                                        </p:tgtEl>
                                        <p:attrNameLst>
                                          <p:attrName>style.visibility</p:attrName>
                                        </p:attrNameLst>
                                      </p:cBhvr>
                                      <p:to>
                                        <p:strVal val="visible"/>
                                      </p:to>
                                    </p:set>
                                    <p:animEffect transition="in" filter="wipe(left)">
                                      <p:cBhvr>
                                        <p:cTn id="81" dur="1000"/>
                                        <p:tgtEl>
                                          <p:spTgt spid="1054"/>
                                        </p:tgtEl>
                                      </p:cBhvr>
                                    </p:animEffect>
                                  </p:childTnLst>
                                </p:cTn>
                              </p:par>
                            </p:childTnLst>
                          </p:cTn>
                        </p:par>
                        <p:par>
                          <p:cTn id="82" fill="hold">
                            <p:stCondLst>
                              <p:cond delay="1000"/>
                            </p:stCondLst>
                            <p:childTnLst>
                              <p:par>
                                <p:cTn id="83" presetID="10" presetClass="entr" presetSubtype="0" fill="hold" grpId="0" nodeType="afterEffect">
                                  <p:stCondLst>
                                    <p:cond delay="0"/>
                                  </p:stCondLst>
                                  <p:childTnLst>
                                    <p:set>
                                      <p:cBhvr>
                                        <p:cTn id="84" dur="1" fill="hold">
                                          <p:stCondLst>
                                            <p:cond delay="0"/>
                                          </p:stCondLst>
                                        </p:cTn>
                                        <p:tgtEl>
                                          <p:spTgt spid="150"/>
                                        </p:tgtEl>
                                        <p:attrNameLst>
                                          <p:attrName>style.visibility</p:attrName>
                                        </p:attrNameLst>
                                      </p:cBhvr>
                                      <p:to>
                                        <p:strVal val="visible"/>
                                      </p:to>
                                    </p:set>
                                    <p:animEffect transition="in" filter="fade">
                                      <p:cBhvr>
                                        <p:cTn id="85" dur="500"/>
                                        <p:tgtEl>
                                          <p:spTgt spid="150"/>
                                        </p:tgtEl>
                                      </p:cBhvr>
                                    </p:animEffect>
                                  </p:childTnLst>
                                </p:cTn>
                              </p:par>
                            </p:childTnLst>
                          </p:cTn>
                        </p:par>
                        <p:par>
                          <p:cTn id="86" fill="hold">
                            <p:stCondLst>
                              <p:cond delay="1500"/>
                            </p:stCondLst>
                            <p:childTnLst>
                              <p:par>
                                <p:cTn id="87" presetID="10" presetClass="entr" presetSubtype="0" fill="hold" nodeType="afterEffect">
                                  <p:stCondLst>
                                    <p:cond delay="0"/>
                                  </p:stCondLst>
                                  <p:childTnLst>
                                    <p:set>
                                      <p:cBhvr>
                                        <p:cTn id="88" dur="1" fill="hold">
                                          <p:stCondLst>
                                            <p:cond delay="0"/>
                                          </p:stCondLst>
                                        </p:cTn>
                                        <p:tgtEl>
                                          <p:spTgt spid="1046"/>
                                        </p:tgtEl>
                                        <p:attrNameLst>
                                          <p:attrName>style.visibility</p:attrName>
                                        </p:attrNameLst>
                                      </p:cBhvr>
                                      <p:to>
                                        <p:strVal val="visible"/>
                                      </p:to>
                                    </p:set>
                                    <p:animEffect transition="in" filter="fade">
                                      <p:cBhvr>
                                        <p:cTn id="89" dur="500"/>
                                        <p:tgtEl>
                                          <p:spTgt spid="104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1055"/>
                                        </p:tgtEl>
                                        <p:attrNameLst>
                                          <p:attrName>style.visibility</p:attrName>
                                        </p:attrNameLst>
                                      </p:cBhvr>
                                      <p:to>
                                        <p:strVal val="visible"/>
                                      </p:to>
                                    </p:set>
                                    <p:animEffect transition="in" filter="wipe(up)">
                                      <p:cBhvr>
                                        <p:cTn id="94" dur="1000"/>
                                        <p:tgtEl>
                                          <p:spTgt spid="1055"/>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157"/>
                                        </p:tgtEl>
                                        <p:attrNameLst>
                                          <p:attrName>style.visibility</p:attrName>
                                        </p:attrNameLst>
                                      </p:cBhvr>
                                      <p:to>
                                        <p:strVal val="visible"/>
                                      </p:to>
                                    </p:set>
                                    <p:animEffect transition="in" filter="fade">
                                      <p:cBhvr>
                                        <p:cTn id="98" dur="500"/>
                                        <p:tgtEl>
                                          <p:spTgt spid="157"/>
                                        </p:tgtEl>
                                      </p:cBhvr>
                                    </p:animEffect>
                                  </p:childTnLst>
                                </p:cTn>
                              </p:par>
                            </p:childTnLst>
                          </p:cTn>
                        </p:par>
                        <p:par>
                          <p:cTn id="99" fill="hold">
                            <p:stCondLst>
                              <p:cond delay="1500"/>
                            </p:stCondLst>
                            <p:childTnLst>
                              <p:par>
                                <p:cTn id="100" presetID="10" presetClass="entr" presetSubtype="0" fill="hold" nodeType="afterEffect">
                                  <p:stCondLst>
                                    <p:cond delay="0"/>
                                  </p:stCondLst>
                                  <p:childTnLst>
                                    <p:set>
                                      <p:cBhvr>
                                        <p:cTn id="101" dur="1" fill="hold">
                                          <p:stCondLst>
                                            <p:cond delay="0"/>
                                          </p:stCondLst>
                                        </p:cTn>
                                        <p:tgtEl>
                                          <p:spTgt spid="1045"/>
                                        </p:tgtEl>
                                        <p:attrNameLst>
                                          <p:attrName>style.visibility</p:attrName>
                                        </p:attrNameLst>
                                      </p:cBhvr>
                                      <p:to>
                                        <p:strVal val="visible"/>
                                      </p:to>
                                    </p:set>
                                    <p:animEffect transition="in" filter="fade">
                                      <p:cBhvr>
                                        <p:cTn id="102" dur="500"/>
                                        <p:tgtEl>
                                          <p:spTgt spid="1045"/>
                                        </p:tgtEl>
                                      </p:cBhvr>
                                    </p:animEffect>
                                  </p:childTnLst>
                                </p:cTn>
                              </p:par>
                            </p:childTnLst>
                          </p:cTn>
                        </p:par>
                        <p:par>
                          <p:cTn id="103" fill="hold">
                            <p:stCondLst>
                              <p:cond delay="2000"/>
                            </p:stCondLst>
                            <p:childTnLst>
                              <p:par>
                                <p:cTn id="104" presetID="10" presetClass="entr" presetSubtype="0" fill="hold" grpId="0" nodeType="after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108" grpId="0"/>
      <p:bldP spid="109" grpId="0"/>
      <p:bldP spid="110" grpId="0"/>
      <p:bldP spid="133" grpId="0"/>
      <p:bldP spid="136" grpId="0" animBg="1"/>
      <p:bldP spid="144" grpId="0"/>
      <p:bldP spid="145" grpId="0"/>
      <p:bldP spid="150" grpId="0"/>
      <p:bldP spid="157"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D124E-E5CA-4C29-8C38-488B0DF69ADC}"/>
              </a:ext>
            </a:extLst>
          </p:cNvPr>
          <p:cNvSpPr>
            <a:spLocks noGrp="1"/>
          </p:cNvSpPr>
          <p:nvPr>
            <p:ph type="title"/>
          </p:nvPr>
        </p:nvSpPr>
        <p:spPr/>
        <p:txBody>
          <a:bodyPr/>
          <a:lstStyle/>
          <a:p>
            <a:r>
              <a:rPr lang="en-US"/>
              <a:t> SaaS Service Provisioning</a:t>
            </a:r>
          </a:p>
        </p:txBody>
      </p:sp>
      <p:grpSp>
        <p:nvGrpSpPr>
          <p:cNvPr id="67" name="Group 66">
            <a:extLst>
              <a:ext uri="{FF2B5EF4-FFF2-40B4-BE49-F238E27FC236}">
                <a16:creationId xmlns:a16="http://schemas.microsoft.com/office/drawing/2014/main" id="{E619B7E7-DB70-4C84-BF43-3871CC02C078}"/>
              </a:ext>
            </a:extLst>
          </p:cNvPr>
          <p:cNvGrpSpPr/>
          <p:nvPr/>
        </p:nvGrpSpPr>
        <p:grpSpPr>
          <a:xfrm>
            <a:off x="1233675" y="3201300"/>
            <a:ext cx="1275008" cy="1275008"/>
            <a:chOff x="588529" y="1453713"/>
            <a:chExt cx="1555092" cy="1555092"/>
          </a:xfrm>
        </p:grpSpPr>
        <p:sp>
          <p:nvSpPr>
            <p:cNvPr id="68" name="Oval 67">
              <a:extLst>
                <a:ext uri="{FF2B5EF4-FFF2-40B4-BE49-F238E27FC236}">
                  <a16:creationId xmlns:a16="http://schemas.microsoft.com/office/drawing/2014/main" id="{C505DAA0-E0A8-44A3-96B4-C0C6AD74AF41}"/>
                </a:ext>
              </a:extLst>
            </p:cNvPr>
            <p:cNvSpPr/>
            <p:nvPr/>
          </p:nvSpPr>
          <p:spPr bwMode="auto">
            <a:xfrm>
              <a:off x="588529" y="1453713"/>
              <a:ext cx="1555092" cy="1555092"/>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5C0B8E2D-378B-40B3-974A-5F085314784F}"/>
                </a:ext>
              </a:extLst>
            </p:cNvPr>
            <p:cNvSpPr/>
            <p:nvPr/>
          </p:nvSpPr>
          <p:spPr bwMode="auto">
            <a:xfrm>
              <a:off x="610065" y="1453713"/>
              <a:ext cx="1512020" cy="602354"/>
            </a:xfrm>
            <a:custGeom>
              <a:avLst/>
              <a:gdLst>
                <a:gd name="connsiteX0" fmla="*/ 769450 w 1538900"/>
                <a:gd name="connsiteY0" fmla="*/ 0 h 613064"/>
                <a:gd name="connsiteX1" fmla="*/ 1498629 w 1538900"/>
                <a:gd name="connsiteY1" fmla="*/ 483333 h 613064"/>
                <a:gd name="connsiteX2" fmla="*/ 1538900 w 1538900"/>
                <a:gd name="connsiteY2" fmla="*/ 613064 h 613064"/>
                <a:gd name="connsiteX3" fmla="*/ 0 w 1538900"/>
                <a:gd name="connsiteY3" fmla="*/ 613064 h 613064"/>
                <a:gd name="connsiteX4" fmla="*/ 40271 w 1538900"/>
                <a:gd name="connsiteY4" fmla="*/ 483333 h 613064"/>
                <a:gd name="connsiteX5" fmla="*/ 769450 w 1538900"/>
                <a:gd name="connsiteY5" fmla="*/ 0 h 613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8900" h="613064">
                  <a:moveTo>
                    <a:pt x="769450" y="0"/>
                  </a:moveTo>
                  <a:cubicBezTo>
                    <a:pt x="1097246" y="0"/>
                    <a:pt x="1378493" y="199299"/>
                    <a:pt x="1498629" y="483333"/>
                  </a:cubicBezTo>
                  <a:lnTo>
                    <a:pt x="1538900" y="613064"/>
                  </a:lnTo>
                  <a:lnTo>
                    <a:pt x="0" y="613064"/>
                  </a:lnTo>
                  <a:lnTo>
                    <a:pt x="40271" y="483333"/>
                  </a:lnTo>
                  <a:cubicBezTo>
                    <a:pt x="160407" y="199299"/>
                    <a:pt x="441654" y="0"/>
                    <a:pt x="769450" y="0"/>
                  </a:cubicBezTo>
                  <a:close/>
                </a:path>
              </a:pathLst>
            </a:cu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85750" algn="l"/>
                </a:tabLst>
                <a:defRPr/>
              </a:pPr>
              <a:r>
                <a:rPr kumimoji="0" lang="en-IN"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AD</a:t>
              </a:r>
            </a:p>
          </p:txBody>
        </p:sp>
        <p:pic>
          <p:nvPicPr>
            <p:cNvPr id="73" name="Picture 2" descr="Image result for azure active Directory logo">
              <a:extLst>
                <a:ext uri="{FF2B5EF4-FFF2-40B4-BE49-F238E27FC236}">
                  <a16:creationId xmlns:a16="http://schemas.microsoft.com/office/drawing/2014/main" id="{F8EBDC45-34BA-4D7E-86A1-8CF8E40E071F}"/>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89903" y="2095949"/>
              <a:ext cx="1143672" cy="8577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3BEC2CAA-FB42-47D8-A647-A9E95BB8EE36}"/>
              </a:ext>
            </a:extLst>
          </p:cNvPr>
          <p:cNvGrpSpPr/>
          <p:nvPr/>
        </p:nvGrpSpPr>
        <p:grpSpPr>
          <a:xfrm>
            <a:off x="587227" y="1172461"/>
            <a:ext cx="2567904" cy="1942880"/>
            <a:chOff x="587227" y="1172461"/>
            <a:chExt cx="2567904" cy="1942880"/>
          </a:xfrm>
        </p:grpSpPr>
        <p:grpSp>
          <p:nvGrpSpPr>
            <p:cNvPr id="75" name="Group 74">
              <a:extLst>
                <a:ext uri="{FF2B5EF4-FFF2-40B4-BE49-F238E27FC236}">
                  <a16:creationId xmlns:a16="http://schemas.microsoft.com/office/drawing/2014/main" id="{89204AD5-A536-4C6A-B2BC-36F660AA9584}"/>
                </a:ext>
              </a:extLst>
            </p:cNvPr>
            <p:cNvGrpSpPr/>
            <p:nvPr/>
          </p:nvGrpSpPr>
          <p:grpSpPr>
            <a:xfrm>
              <a:off x="587227" y="1172461"/>
              <a:ext cx="2567904" cy="1942880"/>
              <a:chOff x="3362324" y="1438274"/>
              <a:chExt cx="2765426" cy="2092326"/>
            </a:xfrm>
          </p:grpSpPr>
          <p:sp>
            <p:nvSpPr>
              <p:cNvPr id="76" name="Rectangle 75">
                <a:extLst>
                  <a:ext uri="{FF2B5EF4-FFF2-40B4-BE49-F238E27FC236}">
                    <a16:creationId xmlns:a16="http://schemas.microsoft.com/office/drawing/2014/main" id="{F40D2FF4-BCD3-4342-871E-09111AF23224}"/>
                  </a:ext>
                </a:extLst>
              </p:cNvPr>
              <p:cNvSpPr/>
              <p:nvPr/>
            </p:nvSpPr>
            <p:spPr bwMode="auto">
              <a:xfrm>
                <a:off x="5994400" y="3000375"/>
                <a:ext cx="133350" cy="3601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77" name="Rectangle 76">
                <a:extLst>
                  <a:ext uri="{FF2B5EF4-FFF2-40B4-BE49-F238E27FC236}">
                    <a16:creationId xmlns:a16="http://schemas.microsoft.com/office/drawing/2014/main" id="{6A80B852-5D95-4EB1-93B5-588A9FBE0BD8}"/>
                  </a:ext>
                </a:extLst>
              </p:cNvPr>
              <p:cNvSpPr/>
              <p:nvPr/>
            </p:nvSpPr>
            <p:spPr bwMode="auto">
              <a:xfrm>
                <a:off x="3362324" y="1438274"/>
                <a:ext cx="2765426" cy="209232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78402E0-DFCD-4EA2-A69D-B6FE70C1E650}"/>
                  </a:ext>
                </a:extLst>
              </p:cNvPr>
              <p:cNvSpPr/>
              <p:nvPr/>
            </p:nvSpPr>
            <p:spPr bwMode="auto">
              <a:xfrm>
                <a:off x="3362324" y="1438275"/>
                <a:ext cx="2765426" cy="36019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mn-ea"/>
                    <a:cs typeface="Segoe UI" pitchFamily="34" charset="0"/>
                  </a:rPr>
                  <a:t>Azure Portal</a:t>
                </a:r>
              </a:p>
            </p:txBody>
          </p:sp>
        </p:grpSp>
        <p:pic>
          <p:nvPicPr>
            <p:cNvPr id="82" name="Picture 81">
              <a:extLst>
                <a:ext uri="{FF2B5EF4-FFF2-40B4-BE49-F238E27FC236}">
                  <a16:creationId xmlns:a16="http://schemas.microsoft.com/office/drawing/2014/main" id="{1DAA9B79-E0EF-44A9-AB35-A306963FBB5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8625" y="1551565"/>
              <a:ext cx="2463574" cy="1507798"/>
            </a:xfrm>
            <a:prstGeom prst="rect">
              <a:avLst/>
            </a:prstGeom>
          </p:spPr>
        </p:pic>
      </p:grpSp>
      <p:sp>
        <p:nvSpPr>
          <p:cNvPr id="84" name="Rectangle 83">
            <a:extLst>
              <a:ext uri="{FF2B5EF4-FFF2-40B4-BE49-F238E27FC236}">
                <a16:creationId xmlns:a16="http://schemas.microsoft.com/office/drawing/2014/main" id="{3BC291E8-C88E-4195-AA21-00FB309773A3}"/>
              </a:ext>
            </a:extLst>
          </p:cNvPr>
          <p:cNvSpPr/>
          <p:nvPr/>
        </p:nvSpPr>
        <p:spPr bwMode="auto">
          <a:xfrm>
            <a:off x="993147" y="4603898"/>
            <a:ext cx="1756064" cy="1666069"/>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Marketplace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Billing</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API</a:t>
            </a:r>
          </a:p>
        </p:txBody>
      </p:sp>
      <p:grpSp>
        <p:nvGrpSpPr>
          <p:cNvPr id="65" name="Group 64">
            <a:extLst>
              <a:ext uri="{FF2B5EF4-FFF2-40B4-BE49-F238E27FC236}">
                <a16:creationId xmlns:a16="http://schemas.microsoft.com/office/drawing/2014/main" id="{B2C43626-C0D9-4CC1-9078-8683D7B8CB45}"/>
              </a:ext>
            </a:extLst>
          </p:cNvPr>
          <p:cNvGrpSpPr/>
          <p:nvPr/>
        </p:nvGrpSpPr>
        <p:grpSpPr>
          <a:xfrm>
            <a:off x="7450496" y="1172460"/>
            <a:ext cx="2772042" cy="5096577"/>
            <a:chOff x="7450496" y="1172460"/>
            <a:chExt cx="2772042" cy="5096577"/>
          </a:xfrm>
        </p:grpSpPr>
        <p:grpSp>
          <p:nvGrpSpPr>
            <p:cNvPr id="24" name="Group 23">
              <a:extLst>
                <a:ext uri="{FF2B5EF4-FFF2-40B4-BE49-F238E27FC236}">
                  <a16:creationId xmlns:a16="http://schemas.microsoft.com/office/drawing/2014/main" id="{4223E521-923C-4435-AA20-4FDFFE3C2CD9}"/>
                </a:ext>
              </a:extLst>
            </p:cNvPr>
            <p:cNvGrpSpPr/>
            <p:nvPr/>
          </p:nvGrpSpPr>
          <p:grpSpPr>
            <a:xfrm>
              <a:off x="7642985" y="1621345"/>
              <a:ext cx="2387064" cy="1343499"/>
              <a:chOff x="7514382" y="1578814"/>
              <a:chExt cx="2387064" cy="1343499"/>
            </a:xfrm>
          </p:grpSpPr>
          <p:sp>
            <p:nvSpPr>
              <p:cNvPr id="111" name="Rectangle 110">
                <a:extLst>
                  <a:ext uri="{FF2B5EF4-FFF2-40B4-BE49-F238E27FC236}">
                    <a16:creationId xmlns:a16="http://schemas.microsoft.com/office/drawing/2014/main" id="{041ACABE-F468-4A0A-90C1-5633F31C2A05}"/>
                  </a:ext>
                </a:extLst>
              </p:cNvPr>
              <p:cNvSpPr/>
              <p:nvPr/>
            </p:nvSpPr>
            <p:spPr bwMode="auto">
              <a:xfrm>
                <a:off x="7647945" y="1578814"/>
                <a:ext cx="2119939"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Offer’s Landing Page</a:t>
                </a:r>
              </a:p>
            </p:txBody>
          </p:sp>
          <p:pic>
            <p:nvPicPr>
              <p:cNvPr id="115" name="Picture 114">
                <a:extLst>
                  <a:ext uri="{FF2B5EF4-FFF2-40B4-BE49-F238E27FC236}">
                    <a16:creationId xmlns:a16="http://schemas.microsoft.com/office/drawing/2014/main" id="{A581C08F-A92A-498E-BEBF-EA4EE1BAB1C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14382" y="1908822"/>
                <a:ext cx="2387064" cy="1013491"/>
              </a:xfrm>
              <a:prstGeom prst="rect">
                <a:avLst/>
              </a:prstGeom>
            </p:spPr>
          </p:pic>
        </p:grpSp>
        <p:grpSp>
          <p:nvGrpSpPr>
            <p:cNvPr id="23" name="Group 22">
              <a:extLst>
                <a:ext uri="{FF2B5EF4-FFF2-40B4-BE49-F238E27FC236}">
                  <a16:creationId xmlns:a16="http://schemas.microsoft.com/office/drawing/2014/main" id="{196CC1EC-BC3A-4E94-AB7D-6CC5FD27F12D}"/>
                </a:ext>
              </a:extLst>
            </p:cNvPr>
            <p:cNvGrpSpPr/>
            <p:nvPr/>
          </p:nvGrpSpPr>
          <p:grpSpPr>
            <a:xfrm>
              <a:off x="7626923" y="4790274"/>
              <a:ext cx="2419188" cy="1371917"/>
              <a:chOff x="7498320" y="4790274"/>
              <a:chExt cx="2419188" cy="1371917"/>
            </a:xfrm>
          </p:grpSpPr>
          <p:sp>
            <p:nvSpPr>
              <p:cNvPr id="116" name="Rectangle 115">
                <a:extLst>
                  <a:ext uri="{FF2B5EF4-FFF2-40B4-BE49-F238E27FC236}">
                    <a16:creationId xmlns:a16="http://schemas.microsoft.com/office/drawing/2014/main" id="{1D9AC85A-B8B1-42E1-88C1-BF7732590EED}"/>
                  </a:ext>
                </a:extLst>
              </p:cNvPr>
              <p:cNvSpPr/>
              <p:nvPr/>
            </p:nvSpPr>
            <p:spPr bwMode="auto">
              <a:xfrm>
                <a:off x="7498320" y="4790274"/>
                <a:ext cx="2419188"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Offer’s SaaS Application</a:t>
                </a:r>
              </a:p>
            </p:txBody>
          </p:sp>
          <p:pic>
            <p:nvPicPr>
              <p:cNvPr id="117" name="Picture 116">
                <a:extLst>
                  <a:ext uri="{FF2B5EF4-FFF2-40B4-BE49-F238E27FC236}">
                    <a16:creationId xmlns:a16="http://schemas.microsoft.com/office/drawing/2014/main" id="{FDAFE0DE-1DF5-41FF-9E9E-E28E5C60DBE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560117" y="5125534"/>
                <a:ext cx="2295594" cy="1036657"/>
              </a:xfrm>
              <a:prstGeom prst="rect">
                <a:avLst/>
              </a:prstGeom>
            </p:spPr>
          </p:pic>
        </p:grpSp>
        <p:grpSp>
          <p:nvGrpSpPr>
            <p:cNvPr id="22" name="Group 21">
              <a:extLst>
                <a:ext uri="{FF2B5EF4-FFF2-40B4-BE49-F238E27FC236}">
                  <a16:creationId xmlns:a16="http://schemas.microsoft.com/office/drawing/2014/main" id="{060127FA-AA11-4393-9834-49D5C4D6017B}"/>
                </a:ext>
              </a:extLst>
            </p:cNvPr>
            <p:cNvGrpSpPr/>
            <p:nvPr/>
          </p:nvGrpSpPr>
          <p:grpSpPr>
            <a:xfrm>
              <a:off x="7450496" y="3184545"/>
              <a:ext cx="2772042" cy="1343499"/>
              <a:chOff x="7321893" y="3116261"/>
              <a:chExt cx="2772042" cy="1343499"/>
            </a:xfrm>
          </p:grpSpPr>
          <p:sp>
            <p:nvSpPr>
              <p:cNvPr id="118" name="Rectangle 117">
                <a:extLst>
                  <a:ext uri="{FF2B5EF4-FFF2-40B4-BE49-F238E27FC236}">
                    <a16:creationId xmlns:a16="http://schemas.microsoft.com/office/drawing/2014/main" id="{90E8CC58-5073-4B6A-9B75-70B76F0130E4}"/>
                  </a:ext>
                </a:extLst>
              </p:cNvPr>
              <p:cNvSpPr/>
              <p:nvPr/>
            </p:nvSpPr>
            <p:spPr bwMode="auto">
              <a:xfrm>
                <a:off x="7321893" y="3116261"/>
                <a:ext cx="2772042"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0" rIns="9144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Offer’s Billing Service &amp; WH</a:t>
                </a:r>
              </a:p>
            </p:txBody>
          </p:sp>
          <p:pic>
            <p:nvPicPr>
              <p:cNvPr id="119" name="Picture 118">
                <a:extLst>
                  <a:ext uri="{FF2B5EF4-FFF2-40B4-BE49-F238E27FC236}">
                    <a16:creationId xmlns:a16="http://schemas.microsoft.com/office/drawing/2014/main" id="{957EC9EC-36EE-4BB5-85F4-D2195326249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514382" y="3446269"/>
                <a:ext cx="2387064" cy="1013491"/>
              </a:xfrm>
              <a:prstGeom prst="rect">
                <a:avLst/>
              </a:prstGeom>
            </p:spPr>
          </p:pic>
        </p:grpSp>
        <p:grpSp>
          <p:nvGrpSpPr>
            <p:cNvPr id="25" name="Group 24">
              <a:extLst>
                <a:ext uri="{FF2B5EF4-FFF2-40B4-BE49-F238E27FC236}">
                  <a16:creationId xmlns:a16="http://schemas.microsoft.com/office/drawing/2014/main" id="{63434640-B558-42B2-896F-9ACFA0C64C8B}"/>
                </a:ext>
              </a:extLst>
            </p:cNvPr>
            <p:cNvGrpSpPr/>
            <p:nvPr/>
          </p:nvGrpSpPr>
          <p:grpSpPr>
            <a:xfrm>
              <a:off x="7463229" y="1172460"/>
              <a:ext cx="2746577" cy="5096577"/>
              <a:chOff x="7128237" y="1172460"/>
              <a:chExt cx="2956154" cy="5096577"/>
            </a:xfrm>
          </p:grpSpPr>
          <p:sp>
            <p:nvSpPr>
              <p:cNvPr id="109" name="Rectangle 108">
                <a:extLst>
                  <a:ext uri="{FF2B5EF4-FFF2-40B4-BE49-F238E27FC236}">
                    <a16:creationId xmlns:a16="http://schemas.microsoft.com/office/drawing/2014/main" id="{5498DCBD-BD9F-4053-A6B2-F6A16984393B}"/>
                  </a:ext>
                </a:extLst>
              </p:cNvPr>
              <p:cNvSpPr/>
              <p:nvPr/>
            </p:nvSpPr>
            <p:spPr bwMode="auto">
              <a:xfrm>
                <a:off x="7128237" y="1172460"/>
                <a:ext cx="2956154" cy="5096577"/>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Rectangle 109">
                <a:extLst>
                  <a:ext uri="{FF2B5EF4-FFF2-40B4-BE49-F238E27FC236}">
                    <a16:creationId xmlns:a16="http://schemas.microsoft.com/office/drawing/2014/main" id="{DFF6335C-5904-41E4-A4BF-A520B5D3CBB3}"/>
                  </a:ext>
                </a:extLst>
              </p:cNvPr>
              <p:cNvSpPr/>
              <p:nvPr/>
            </p:nvSpPr>
            <p:spPr bwMode="auto">
              <a:xfrm>
                <a:off x="7128237" y="1172462"/>
                <a:ext cx="2956154" cy="334468"/>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FFFFFF"/>
                    </a:solidFill>
                    <a:effectLst/>
                    <a:uLnTx/>
                    <a:uFillTx/>
                    <a:latin typeface="Segoe UI Semibold"/>
                    <a:ea typeface="+mn-ea"/>
                    <a:cs typeface="Segoe UI" pitchFamily="34" charset="0"/>
                  </a:rPr>
                  <a:t>SaaS Offer Components</a:t>
                </a:r>
              </a:p>
            </p:txBody>
          </p:sp>
          <p:cxnSp>
            <p:nvCxnSpPr>
              <p:cNvPr id="21" name="Straight Connector 20">
                <a:extLst>
                  <a:ext uri="{FF2B5EF4-FFF2-40B4-BE49-F238E27FC236}">
                    <a16:creationId xmlns:a16="http://schemas.microsoft.com/office/drawing/2014/main" id="{3BC2DFA3-F814-4678-89E0-6D89C30E0EC4}"/>
                  </a:ext>
                </a:extLst>
              </p:cNvPr>
              <p:cNvCxnSpPr/>
              <p:nvPr/>
            </p:nvCxnSpPr>
            <p:spPr>
              <a:xfrm>
                <a:off x="7128237" y="3053429"/>
                <a:ext cx="2956154"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B416E6E-0F9A-4163-AD43-ACF51BA4A399}"/>
                  </a:ext>
                </a:extLst>
              </p:cNvPr>
              <p:cNvCxnSpPr/>
              <p:nvPr/>
            </p:nvCxnSpPr>
            <p:spPr>
              <a:xfrm>
                <a:off x="7128237" y="4659160"/>
                <a:ext cx="2956154"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1" name="Group 30">
            <a:extLst>
              <a:ext uri="{FF2B5EF4-FFF2-40B4-BE49-F238E27FC236}">
                <a16:creationId xmlns:a16="http://schemas.microsoft.com/office/drawing/2014/main" id="{45F8FB82-205F-4E82-8C12-366AF2755468}"/>
              </a:ext>
            </a:extLst>
          </p:cNvPr>
          <p:cNvGrpSpPr/>
          <p:nvPr/>
        </p:nvGrpSpPr>
        <p:grpSpPr>
          <a:xfrm>
            <a:off x="3152775" y="1425004"/>
            <a:ext cx="4297722" cy="527900"/>
            <a:chOff x="3152775" y="1425004"/>
            <a:chExt cx="4297722" cy="527900"/>
          </a:xfrm>
        </p:grpSpPr>
        <p:grpSp>
          <p:nvGrpSpPr>
            <p:cNvPr id="121" name="Group 120">
              <a:extLst>
                <a:ext uri="{FF2B5EF4-FFF2-40B4-BE49-F238E27FC236}">
                  <a16:creationId xmlns:a16="http://schemas.microsoft.com/office/drawing/2014/main" id="{7CD549B4-AF8D-4A09-BACA-AE4A65A40BC4}"/>
                </a:ext>
              </a:extLst>
            </p:cNvPr>
            <p:cNvGrpSpPr/>
            <p:nvPr/>
          </p:nvGrpSpPr>
          <p:grpSpPr>
            <a:xfrm flipH="1">
              <a:off x="3152775" y="1558049"/>
              <a:ext cx="4297722" cy="394855"/>
              <a:chOff x="-945458" y="2084012"/>
              <a:chExt cx="4297722" cy="394855"/>
            </a:xfrm>
          </p:grpSpPr>
          <p:cxnSp>
            <p:nvCxnSpPr>
              <p:cNvPr id="122" name="Straight Arrow Connector 111">
                <a:extLst>
                  <a:ext uri="{FF2B5EF4-FFF2-40B4-BE49-F238E27FC236}">
                    <a16:creationId xmlns:a16="http://schemas.microsoft.com/office/drawing/2014/main" id="{F817B87E-88B8-45C0-AF36-2F51D336AAB5}"/>
                  </a:ext>
                </a:extLst>
              </p:cNvPr>
              <p:cNvCxnSpPr>
                <a:cxnSpLocks/>
              </p:cNvCxnSpPr>
              <p:nvPr/>
            </p:nvCxnSpPr>
            <p:spPr>
              <a:xfrm>
                <a:off x="-945458" y="2281439"/>
                <a:ext cx="4297722" cy="6649"/>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25A020E2-64A2-42EA-88BB-466342CD82B0}"/>
                  </a:ext>
                </a:extLst>
              </p:cNvPr>
              <p:cNvSpPr/>
              <p:nvPr/>
            </p:nvSpPr>
            <p:spPr bwMode="auto">
              <a:xfrm>
                <a:off x="2796846" y="2084012"/>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1</a:t>
                </a:r>
              </a:p>
            </p:txBody>
          </p:sp>
        </p:grpSp>
        <p:sp>
          <p:nvSpPr>
            <p:cNvPr id="124" name="TextBox 123">
              <a:extLst>
                <a:ext uri="{FF2B5EF4-FFF2-40B4-BE49-F238E27FC236}">
                  <a16:creationId xmlns:a16="http://schemas.microsoft.com/office/drawing/2014/main" id="{22815A9D-01E0-4020-8714-F682B7532A46}"/>
                </a:ext>
              </a:extLst>
            </p:cNvPr>
            <p:cNvSpPr txBox="1"/>
            <p:nvPr/>
          </p:nvSpPr>
          <p:spPr>
            <a:xfrm>
              <a:off x="3797300" y="1425004"/>
              <a:ext cx="3302000"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URI: Landing Page + Billing Token</a:t>
              </a:r>
            </a:p>
          </p:txBody>
        </p:sp>
      </p:grpSp>
      <p:grpSp>
        <p:nvGrpSpPr>
          <p:cNvPr id="61" name="Group 60">
            <a:extLst>
              <a:ext uri="{FF2B5EF4-FFF2-40B4-BE49-F238E27FC236}">
                <a16:creationId xmlns:a16="http://schemas.microsoft.com/office/drawing/2014/main" id="{00E5DC67-C007-4320-830B-5EA77178CFCA}"/>
              </a:ext>
            </a:extLst>
          </p:cNvPr>
          <p:cNvGrpSpPr/>
          <p:nvPr/>
        </p:nvGrpSpPr>
        <p:grpSpPr>
          <a:xfrm>
            <a:off x="2749211" y="4352354"/>
            <a:ext cx="4689814" cy="623150"/>
            <a:chOff x="2749211" y="4352354"/>
            <a:chExt cx="4689814" cy="623150"/>
          </a:xfrm>
        </p:grpSpPr>
        <p:sp>
          <p:nvSpPr>
            <p:cNvPr id="127" name="TextBox 126">
              <a:extLst>
                <a:ext uri="{FF2B5EF4-FFF2-40B4-BE49-F238E27FC236}">
                  <a16:creationId xmlns:a16="http://schemas.microsoft.com/office/drawing/2014/main" id="{AAAD5F4E-DBFA-4260-B76C-B724B5E55F7B}"/>
                </a:ext>
              </a:extLst>
            </p:cNvPr>
            <p:cNvSpPr txBox="1"/>
            <p:nvPr/>
          </p:nvSpPr>
          <p:spPr>
            <a:xfrm>
              <a:off x="3454398" y="4352354"/>
              <a:ext cx="3869121"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POST: /</a:t>
              </a:r>
              <a:r>
                <a:rPr kumimoji="0" lang="en-US" sz="1200" b="0" i="0" u="none" strike="noStrike" kern="1200" cap="none" spc="0" normalizeH="0" baseline="0" noProof="0" err="1">
                  <a:ln>
                    <a:noFill/>
                  </a:ln>
                  <a:solidFill>
                    <a:srgbClr val="1A1A1A"/>
                  </a:solidFill>
                  <a:effectLst/>
                  <a:uLnTx/>
                  <a:uFillTx/>
                  <a:latin typeface="Segoe UI"/>
                  <a:ea typeface="+mn-ea"/>
                  <a:cs typeface="+mn-cs"/>
                </a:rPr>
                <a:t>saas</a:t>
              </a:r>
              <a:r>
                <a:rPr kumimoji="0" lang="en-US" sz="1200" b="0" i="0" u="none" strike="noStrike" kern="1200" cap="none" spc="0" normalizeH="0" baseline="0" noProof="0">
                  <a:ln>
                    <a:noFill/>
                  </a:ln>
                  <a:solidFill>
                    <a:srgbClr val="1A1A1A"/>
                  </a:solidFill>
                  <a:effectLst/>
                  <a:uLnTx/>
                  <a:uFillTx/>
                  <a:latin typeface="Segoe UI"/>
                  <a:ea typeface="+mn-ea"/>
                  <a:cs typeface="+mn-cs"/>
                </a:rPr>
                <a:t>/subscriptions/</a:t>
              </a:r>
              <a:r>
                <a:rPr kumimoji="0" lang="en-US" sz="1200" b="1" i="0" u="none" strike="noStrike" kern="1200" cap="none" spc="0" normalizeH="0" baseline="0" noProof="0">
                  <a:ln>
                    <a:noFill/>
                  </a:ln>
                  <a:solidFill>
                    <a:srgbClr val="1A1A1A"/>
                  </a:solidFill>
                  <a:effectLst/>
                  <a:uLnTx/>
                  <a:uFillTx/>
                  <a:latin typeface="Segoe UI"/>
                  <a:ea typeface="+mn-ea"/>
                  <a:cs typeface="+mn-cs"/>
                </a:rPr>
                <a:t>resolve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Billing Token + Azure AD JWT Token</a:t>
              </a:r>
            </a:p>
          </p:txBody>
        </p:sp>
        <p:cxnSp>
          <p:nvCxnSpPr>
            <p:cNvPr id="128" name="Straight Arrow Connector 111">
              <a:extLst>
                <a:ext uri="{FF2B5EF4-FFF2-40B4-BE49-F238E27FC236}">
                  <a16:creationId xmlns:a16="http://schemas.microsoft.com/office/drawing/2014/main" id="{771A87EA-AB9A-4331-A5B3-05A7ABFB3AE6}"/>
                </a:ext>
              </a:extLst>
            </p:cNvPr>
            <p:cNvCxnSpPr>
              <a:cxnSpLocks/>
            </p:cNvCxnSpPr>
            <p:nvPr/>
          </p:nvCxnSpPr>
          <p:spPr>
            <a:xfrm>
              <a:off x="2749211" y="4778076"/>
              <a:ext cx="4689814"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7754D3EA-C647-4B9E-AF83-72D80D40D0B0}"/>
                </a:ext>
              </a:extLst>
            </p:cNvPr>
            <p:cNvSpPr/>
            <p:nvPr/>
          </p:nvSpPr>
          <p:spPr bwMode="auto">
            <a:xfrm flipH="1">
              <a:off x="2970438" y="4580649"/>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a:t>
              </a:r>
            </a:p>
          </p:txBody>
        </p:sp>
      </p:grpSp>
      <p:grpSp>
        <p:nvGrpSpPr>
          <p:cNvPr id="62" name="Group 61">
            <a:extLst>
              <a:ext uri="{FF2B5EF4-FFF2-40B4-BE49-F238E27FC236}">
                <a16:creationId xmlns:a16="http://schemas.microsoft.com/office/drawing/2014/main" id="{CE5C7FF6-D2DE-4D07-AB50-6F67BF2DEFDA}"/>
              </a:ext>
            </a:extLst>
          </p:cNvPr>
          <p:cNvGrpSpPr/>
          <p:nvPr/>
        </p:nvGrpSpPr>
        <p:grpSpPr>
          <a:xfrm>
            <a:off x="2749211" y="4990060"/>
            <a:ext cx="4689814" cy="632675"/>
            <a:chOff x="2749211" y="4990060"/>
            <a:chExt cx="4689814" cy="632675"/>
          </a:xfrm>
        </p:grpSpPr>
        <p:sp>
          <p:nvSpPr>
            <p:cNvPr id="132" name="TextBox 131">
              <a:extLst>
                <a:ext uri="{FF2B5EF4-FFF2-40B4-BE49-F238E27FC236}">
                  <a16:creationId xmlns:a16="http://schemas.microsoft.com/office/drawing/2014/main" id="{53CF8FD0-3DE9-4A3A-AEE0-BC4A12DCD5F7}"/>
                </a:ext>
              </a:extLst>
            </p:cNvPr>
            <p:cNvSpPr txBox="1"/>
            <p:nvPr/>
          </p:nvSpPr>
          <p:spPr>
            <a:xfrm>
              <a:off x="3454399" y="4990060"/>
              <a:ext cx="3869121"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1A1A1A"/>
                  </a:solidFill>
                  <a:effectLst/>
                  <a:uLnTx/>
                  <a:uFillTx/>
                  <a:latin typeface="Segoe UI"/>
                  <a:ea typeface="+mn-ea"/>
                  <a:cs typeface="+mn-cs"/>
                </a:rPr>
                <a:t>Response: Unique SaaS Offer </a:t>
              </a:r>
              <a:r>
                <a:rPr kumimoji="0" lang="en-US" sz="1200" b="0" i="0" u="none" strike="noStrike" kern="1200" cap="none" spc="0" normalizeH="0" baseline="0" noProof="0" dirty="0" err="1">
                  <a:ln>
                    <a:noFill/>
                  </a:ln>
                  <a:solidFill>
                    <a:srgbClr val="1A1A1A"/>
                  </a:solidFill>
                  <a:effectLst/>
                  <a:uLnTx/>
                  <a:uFillTx/>
                  <a:latin typeface="Segoe UI"/>
                  <a:ea typeface="+mn-ea"/>
                  <a:cs typeface="+mn-cs"/>
                </a:rPr>
                <a:t>SubscriptionId</a:t>
              </a:r>
              <a:r>
                <a:rPr kumimoji="0" lang="en-US" sz="1200" b="0" i="0" u="none" strike="noStrike" kern="1200" cap="none" spc="0" normalizeH="0" baseline="0" noProof="0" dirty="0">
                  <a:ln>
                    <a:noFill/>
                  </a:ln>
                  <a:solidFill>
                    <a:srgbClr val="1A1A1A"/>
                  </a:solidFill>
                  <a:effectLst/>
                  <a:uLnTx/>
                  <a:uFillTx/>
                  <a:latin typeface="Segoe UI"/>
                  <a:ea typeface="+mn-ea"/>
                  <a:cs typeface="+mn-cs"/>
                </a:rPr>
                <a:t>, </a:t>
              </a:r>
              <a:r>
                <a:rPr kumimoji="0" lang="en-US" sz="1200" b="0" i="0" u="none" strike="noStrike" kern="1200" cap="none" spc="0" normalizeH="0" baseline="0" noProof="0" dirty="0" err="1">
                  <a:ln>
                    <a:noFill/>
                  </a:ln>
                  <a:solidFill>
                    <a:srgbClr val="1A1A1A"/>
                  </a:solidFill>
                  <a:effectLst/>
                  <a:uLnTx/>
                  <a:uFillTx/>
                  <a:latin typeface="Segoe UI"/>
                  <a:ea typeface="+mn-ea"/>
                  <a:cs typeface="+mn-cs"/>
                </a:rPr>
                <a:t>OfferId</a:t>
              </a:r>
              <a:r>
                <a:rPr kumimoji="0" lang="en-US" sz="1200" b="0" i="0" u="none" strike="noStrike" kern="1200" cap="none" spc="0" normalizeH="0" baseline="0" noProof="0" dirty="0">
                  <a:ln>
                    <a:noFill/>
                  </a:ln>
                  <a:solidFill>
                    <a:srgbClr val="1A1A1A"/>
                  </a:solidFill>
                  <a:effectLst/>
                  <a:uLnTx/>
                  <a:uFillTx/>
                  <a:latin typeface="Segoe UI"/>
                  <a:ea typeface="+mn-ea"/>
                  <a:cs typeface="+mn-cs"/>
                </a:rPr>
                <a:t>, </a:t>
              </a:r>
              <a:r>
                <a:rPr kumimoji="0" lang="en-US" sz="1200" b="0" i="0" u="none" strike="noStrike" kern="1200" cap="none" spc="0" normalizeH="0" baseline="0" noProof="0" dirty="0" err="1">
                  <a:ln>
                    <a:noFill/>
                  </a:ln>
                  <a:solidFill>
                    <a:srgbClr val="1A1A1A"/>
                  </a:solidFill>
                  <a:effectLst/>
                  <a:uLnTx/>
                  <a:uFillTx/>
                  <a:latin typeface="Segoe UI"/>
                  <a:ea typeface="+mn-ea"/>
                  <a:cs typeface="+mn-cs"/>
                </a:rPr>
                <a:t>PlanId</a:t>
              </a:r>
              <a:r>
                <a:rPr kumimoji="0" lang="en-US" sz="1200" b="0" i="0" u="none" strike="noStrike" kern="1200" cap="none" spc="0" normalizeH="0" baseline="0" noProof="0" dirty="0">
                  <a:ln>
                    <a:noFill/>
                  </a:ln>
                  <a:solidFill>
                    <a:srgbClr val="1A1A1A"/>
                  </a:solidFill>
                  <a:effectLst/>
                  <a:uLnTx/>
                  <a:uFillTx/>
                  <a:latin typeface="Segoe UI"/>
                  <a:ea typeface="+mn-ea"/>
                  <a:cs typeface="+mn-cs"/>
                </a:rPr>
                <a:t>, Quantity, &amp; </a:t>
              </a:r>
              <a:r>
                <a:rPr kumimoji="0" lang="en-US" sz="1200" b="0" i="0" u="none" strike="noStrike" kern="1200" cap="none" spc="0" normalizeH="0" baseline="0" noProof="0" dirty="0" err="1">
                  <a:ln>
                    <a:noFill/>
                  </a:ln>
                  <a:solidFill>
                    <a:srgbClr val="1A1A1A"/>
                  </a:solidFill>
                  <a:effectLst/>
                  <a:uLnTx/>
                  <a:uFillTx/>
                  <a:latin typeface="Segoe UI"/>
                  <a:ea typeface="+mn-ea"/>
                  <a:cs typeface="+mn-cs"/>
                </a:rPr>
                <a:t>OperationId</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cxnSp>
          <p:nvCxnSpPr>
            <p:cNvPr id="133" name="Straight Arrow Connector 111">
              <a:extLst>
                <a:ext uri="{FF2B5EF4-FFF2-40B4-BE49-F238E27FC236}">
                  <a16:creationId xmlns:a16="http://schemas.microsoft.com/office/drawing/2014/main" id="{2919B1F3-30A4-4FF7-8BE8-7CB0CF7C32F4}"/>
                </a:ext>
              </a:extLst>
            </p:cNvPr>
            <p:cNvCxnSpPr>
              <a:cxnSpLocks/>
            </p:cNvCxnSpPr>
            <p:nvPr/>
          </p:nvCxnSpPr>
          <p:spPr>
            <a:xfrm flipH="1">
              <a:off x="2749211" y="5425307"/>
              <a:ext cx="4689814"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Oval 133">
              <a:extLst>
                <a:ext uri="{FF2B5EF4-FFF2-40B4-BE49-F238E27FC236}">
                  <a16:creationId xmlns:a16="http://schemas.microsoft.com/office/drawing/2014/main" id="{5BDDCA25-EDC0-4CD5-986C-410307072206}"/>
                </a:ext>
              </a:extLst>
            </p:cNvPr>
            <p:cNvSpPr/>
            <p:nvPr/>
          </p:nvSpPr>
          <p:spPr bwMode="auto">
            <a:xfrm flipH="1">
              <a:off x="2970438" y="5227880"/>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5</a:t>
              </a:r>
            </a:p>
          </p:txBody>
        </p:sp>
      </p:grpSp>
      <p:grpSp>
        <p:nvGrpSpPr>
          <p:cNvPr id="63" name="Group 62">
            <a:extLst>
              <a:ext uri="{FF2B5EF4-FFF2-40B4-BE49-F238E27FC236}">
                <a16:creationId xmlns:a16="http://schemas.microsoft.com/office/drawing/2014/main" id="{48479559-F5CA-48B9-B929-31EA641775E9}"/>
              </a:ext>
            </a:extLst>
          </p:cNvPr>
          <p:cNvGrpSpPr/>
          <p:nvPr/>
        </p:nvGrpSpPr>
        <p:grpSpPr>
          <a:xfrm>
            <a:off x="2749211" y="5646817"/>
            <a:ext cx="4689814" cy="623150"/>
            <a:chOff x="2749211" y="5646817"/>
            <a:chExt cx="4689814" cy="623150"/>
          </a:xfrm>
        </p:grpSpPr>
        <p:cxnSp>
          <p:nvCxnSpPr>
            <p:cNvPr id="138" name="Straight Arrow Connector 111">
              <a:extLst>
                <a:ext uri="{FF2B5EF4-FFF2-40B4-BE49-F238E27FC236}">
                  <a16:creationId xmlns:a16="http://schemas.microsoft.com/office/drawing/2014/main" id="{9D97B5D8-6790-4EAA-8A1C-3A64B2008586}"/>
                </a:ext>
              </a:extLst>
            </p:cNvPr>
            <p:cNvCxnSpPr>
              <a:cxnSpLocks/>
            </p:cNvCxnSpPr>
            <p:nvPr/>
          </p:nvCxnSpPr>
          <p:spPr>
            <a:xfrm>
              <a:off x="2749211" y="6072539"/>
              <a:ext cx="4689814"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9A8DC684-4A92-4B77-ACB4-EE507C20464A}"/>
                </a:ext>
              </a:extLst>
            </p:cNvPr>
            <p:cNvSpPr txBox="1"/>
            <p:nvPr/>
          </p:nvSpPr>
          <p:spPr>
            <a:xfrm>
              <a:off x="3454398" y="5646817"/>
              <a:ext cx="3869121"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POST: /</a:t>
              </a:r>
              <a:r>
                <a:rPr kumimoji="0" lang="en-US" sz="1200" b="0" i="0" u="none" strike="noStrike" kern="1200" cap="none" spc="0" normalizeH="0" baseline="0" noProof="0" err="1">
                  <a:ln>
                    <a:noFill/>
                  </a:ln>
                  <a:solidFill>
                    <a:srgbClr val="1A1A1A"/>
                  </a:solidFill>
                  <a:effectLst/>
                  <a:uLnTx/>
                  <a:uFillTx/>
                  <a:latin typeface="Segoe UI"/>
                  <a:ea typeface="+mn-ea"/>
                  <a:cs typeface="+mn-cs"/>
                </a:rPr>
                <a:t>saas</a:t>
              </a:r>
              <a:r>
                <a:rPr kumimoji="0" lang="en-US" sz="1200" b="0" i="0" u="none" strike="noStrike" kern="1200" cap="none" spc="0" normalizeH="0" baseline="0" noProof="0">
                  <a:ln>
                    <a:noFill/>
                  </a:ln>
                  <a:solidFill>
                    <a:srgbClr val="1A1A1A"/>
                  </a:solidFill>
                  <a:effectLst/>
                  <a:uLnTx/>
                  <a:uFillTx/>
                  <a:latin typeface="Segoe UI"/>
                  <a:ea typeface="+mn-ea"/>
                  <a:cs typeface="+mn-cs"/>
                </a:rPr>
                <a:t>/subscriptions/</a:t>
              </a:r>
              <a:r>
                <a:rPr kumimoji="0" lang="en-US" sz="1200" b="1" i="0" u="none" strike="noStrike" kern="1200" cap="none" spc="0" normalizeH="0" baseline="0" noProof="0">
                  <a:ln>
                    <a:noFill/>
                  </a:ln>
                  <a:solidFill>
                    <a:srgbClr val="1A1A1A"/>
                  </a:solidFill>
                  <a:effectLst/>
                  <a:uLnTx/>
                  <a:uFillTx/>
                  <a:latin typeface="Segoe UI"/>
                  <a:ea typeface="+mn-ea"/>
                  <a:cs typeface="+mn-cs"/>
                </a:rPr>
                <a:t>activate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Unique SaaS Offer </a:t>
              </a:r>
              <a:r>
                <a:rPr kumimoji="0" lang="en-US" sz="1200" b="0" i="0" u="none" strike="noStrike" kern="1200" cap="none" spc="0" normalizeH="0" baseline="0" noProof="0" err="1">
                  <a:ln>
                    <a:noFill/>
                  </a:ln>
                  <a:solidFill>
                    <a:srgbClr val="1A1A1A"/>
                  </a:solidFill>
                  <a:effectLst/>
                  <a:uLnTx/>
                  <a:uFillTx/>
                  <a:latin typeface="Segoe UI"/>
                  <a:ea typeface="+mn-ea"/>
                  <a:cs typeface="+mn-cs"/>
                </a:rPr>
                <a:t>SubscriptionId</a:t>
              </a:r>
              <a:r>
                <a:rPr kumimoji="0" lang="en-US" sz="1200" b="0" i="0" u="none" strike="noStrike" kern="1200" cap="none" spc="0" normalizeH="0" baseline="0" noProof="0">
                  <a:ln>
                    <a:noFill/>
                  </a:ln>
                  <a:solidFill>
                    <a:srgbClr val="1A1A1A"/>
                  </a:solidFill>
                  <a:effectLst/>
                  <a:uLnTx/>
                  <a:uFillTx/>
                  <a:latin typeface="Segoe UI"/>
                  <a:ea typeface="+mn-ea"/>
                  <a:cs typeface="+mn-cs"/>
                </a:rPr>
                <a:t> + Azure AD JWT Token</a:t>
              </a:r>
            </a:p>
          </p:txBody>
        </p:sp>
        <p:sp>
          <p:nvSpPr>
            <p:cNvPr id="139" name="Oval 138">
              <a:extLst>
                <a:ext uri="{FF2B5EF4-FFF2-40B4-BE49-F238E27FC236}">
                  <a16:creationId xmlns:a16="http://schemas.microsoft.com/office/drawing/2014/main" id="{34B80F09-D8AE-473F-A689-BBA8368417CE}"/>
                </a:ext>
              </a:extLst>
            </p:cNvPr>
            <p:cNvSpPr/>
            <p:nvPr/>
          </p:nvSpPr>
          <p:spPr bwMode="auto">
            <a:xfrm flipH="1">
              <a:off x="2970438" y="5875112"/>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a:t>
              </a:r>
            </a:p>
          </p:txBody>
        </p:sp>
      </p:grpSp>
      <p:grpSp>
        <p:nvGrpSpPr>
          <p:cNvPr id="51" name="Group 50">
            <a:extLst>
              <a:ext uri="{FF2B5EF4-FFF2-40B4-BE49-F238E27FC236}">
                <a16:creationId xmlns:a16="http://schemas.microsoft.com/office/drawing/2014/main" id="{F433319F-F5F6-4C09-AA8D-77543211C6C7}"/>
              </a:ext>
            </a:extLst>
          </p:cNvPr>
          <p:cNvGrpSpPr/>
          <p:nvPr/>
        </p:nvGrpSpPr>
        <p:grpSpPr>
          <a:xfrm>
            <a:off x="2514600" y="3647504"/>
            <a:ext cx="4924425" cy="623150"/>
            <a:chOff x="2514600" y="3647504"/>
            <a:chExt cx="4924425" cy="623150"/>
          </a:xfrm>
        </p:grpSpPr>
        <p:sp>
          <p:nvSpPr>
            <p:cNvPr id="140" name="TextBox 139">
              <a:extLst>
                <a:ext uri="{FF2B5EF4-FFF2-40B4-BE49-F238E27FC236}">
                  <a16:creationId xmlns:a16="http://schemas.microsoft.com/office/drawing/2014/main" id="{7A8BCDD7-0592-435A-B991-A1B6370B4D4F}"/>
                </a:ext>
              </a:extLst>
            </p:cNvPr>
            <p:cNvSpPr txBox="1"/>
            <p:nvPr/>
          </p:nvSpPr>
          <p:spPr>
            <a:xfrm>
              <a:off x="3273423" y="3647504"/>
              <a:ext cx="3869121"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Get SaaS Offer JWT Token.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Requires: SaaS offer to be registered with Azure AD</a:t>
              </a:r>
            </a:p>
          </p:txBody>
        </p:sp>
        <p:cxnSp>
          <p:nvCxnSpPr>
            <p:cNvPr id="141" name="Straight Arrow Connector 111">
              <a:extLst>
                <a:ext uri="{FF2B5EF4-FFF2-40B4-BE49-F238E27FC236}">
                  <a16:creationId xmlns:a16="http://schemas.microsoft.com/office/drawing/2014/main" id="{B079292A-74D5-4F97-868F-3E8436C5212F}"/>
                </a:ext>
              </a:extLst>
            </p:cNvPr>
            <p:cNvCxnSpPr>
              <a:cxnSpLocks/>
            </p:cNvCxnSpPr>
            <p:nvPr/>
          </p:nvCxnSpPr>
          <p:spPr>
            <a:xfrm>
              <a:off x="2514600" y="4073226"/>
              <a:ext cx="4924425" cy="0"/>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19E5B1A3-4AE8-4701-975F-C154BFA6A7DF}"/>
                </a:ext>
              </a:extLst>
            </p:cNvPr>
            <p:cNvSpPr/>
            <p:nvPr/>
          </p:nvSpPr>
          <p:spPr bwMode="auto">
            <a:xfrm flipH="1">
              <a:off x="2713263" y="3875799"/>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3</a:t>
              </a:r>
            </a:p>
          </p:txBody>
        </p:sp>
      </p:grpSp>
      <p:grpSp>
        <p:nvGrpSpPr>
          <p:cNvPr id="49" name="Group 48">
            <a:extLst>
              <a:ext uri="{FF2B5EF4-FFF2-40B4-BE49-F238E27FC236}">
                <a16:creationId xmlns:a16="http://schemas.microsoft.com/office/drawing/2014/main" id="{484D60A8-1502-457C-9A11-078FE2B44828}"/>
              </a:ext>
            </a:extLst>
          </p:cNvPr>
          <p:cNvGrpSpPr/>
          <p:nvPr/>
        </p:nvGrpSpPr>
        <p:grpSpPr>
          <a:xfrm>
            <a:off x="2419350" y="2914651"/>
            <a:ext cx="5038725" cy="727353"/>
            <a:chOff x="2419350" y="2914651"/>
            <a:chExt cx="5038725" cy="727353"/>
          </a:xfrm>
        </p:grpSpPr>
        <p:cxnSp>
          <p:nvCxnSpPr>
            <p:cNvPr id="143" name="Straight Arrow Connector 111">
              <a:extLst>
                <a:ext uri="{FF2B5EF4-FFF2-40B4-BE49-F238E27FC236}">
                  <a16:creationId xmlns:a16="http://schemas.microsoft.com/office/drawing/2014/main" id="{109274C4-D1CB-4A37-96D9-25A0315EC6BB}"/>
                </a:ext>
              </a:extLst>
            </p:cNvPr>
            <p:cNvCxnSpPr>
              <a:cxnSpLocks/>
            </p:cNvCxnSpPr>
            <p:nvPr/>
          </p:nvCxnSpPr>
          <p:spPr>
            <a:xfrm flipV="1">
              <a:off x="2419350" y="2914651"/>
              <a:ext cx="5038725" cy="590549"/>
            </a:xfrm>
            <a:prstGeom prst="straightConnector1">
              <a:avLst/>
            </a:prstGeom>
            <a:ln w="12700">
              <a:solidFill>
                <a:schemeClr val="bg1">
                  <a:lumMod val="65000"/>
                </a:schemeClr>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86D94998-94ED-4184-A1DE-6421801260AE}"/>
                </a:ext>
              </a:extLst>
            </p:cNvPr>
            <p:cNvSpPr/>
            <p:nvPr/>
          </p:nvSpPr>
          <p:spPr bwMode="auto">
            <a:xfrm flipH="1">
              <a:off x="2713263" y="3247149"/>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a:t>
              </a:r>
            </a:p>
          </p:txBody>
        </p:sp>
        <p:sp>
          <p:nvSpPr>
            <p:cNvPr id="145" name="TextBox 144">
              <a:extLst>
                <a:ext uri="{FF2B5EF4-FFF2-40B4-BE49-F238E27FC236}">
                  <a16:creationId xmlns:a16="http://schemas.microsoft.com/office/drawing/2014/main" id="{50CB7414-7AE4-4FD0-AB2C-0AA16DA46EAB}"/>
                </a:ext>
              </a:extLst>
            </p:cNvPr>
            <p:cNvSpPr txBox="1"/>
            <p:nvPr/>
          </p:nvSpPr>
          <p:spPr>
            <a:xfrm rot="21202198">
              <a:off x="3273423" y="2958787"/>
              <a:ext cx="3869121"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rgbClr val="1A1A1A"/>
                  </a:solidFill>
                  <a:effectLst/>
                  <a:uLnTx/>
                  <a:uFillTx/>
                  <a:latin typeface="Segoe UI"/>
                  <a:ea typeface="+mn-ea"/>
                  <a:cs typeface="+mn-cs"/>
                </a:rPr>
                <a:t>Retrieve Customer Azure AD Info.</a:t>
              </a:r>
            </a:p>
          </p:txBody>
        </p:sp>
      </p:grpSp>
      <p:grpSp>
        <p:nvGrpSpPr>
          <p:cNvPr id="66" name="Group 65">
            <a:extLst>
              <a:ext uri="{FF2B5EF4-FFF2-40B4-BE49-F238E27FC236}">
                <a16:creationId xmlns:a16="http://schemas.microsoft.com/office/drawing/2014/main" id="{9AB9350F-994E-4780-B8E4-9BACC9BE6DCD}"/>
              </a:ext>
            </a:extLst>
          </p:cNvPr>
          <p:cNvGrpSpPr/>
          <p:nvPr/>
        </p:nvGrpSpPr>
        <p:grpSpPr>
          <a:xfrm>
            <a:off x="10224656" y="1594993"/>
            <a:ext cx="479217" cy="1563843"/>
            <a:chOff x="10224656" y="1594993"/>
            <a:chExt cx="479217" cy="1563843"/>
          </a:xfrm>
        </p:grpSpPr>
        <p:sp>
          <p:nvSpPr>
            <p:cNvPr id="47" name="Freeform: Shape 46">
              <a:extLst>
                <a:ext uri="{FF2B5EF4-FFF2-40B4-BE49-F238E27FC236}">
                  <a16:creationId xmlns:a16="http://schemas.microsoft.com/office/drawing/2014/main" id="{0AE9CFD9-8338-414E-911F-4F8614435D40}"/>
                </a:ext>
              </a:extLst>
            </p:cNvPr>
            <p:cNvSpPr/>
            <p:nvPr/>
          </p:nvSpPr>
          <p:spPr bwMode="auto">
            <a:xfrm>
              <a:off x="10224656" y="1683327"/>
              <a:ext cx="270162" cy="1475509"/>
            </a:xfrm>
            <a:custGeom>
              <a:avLst/>
              <a:gdLst>
                <a:gd name="connsiteX0" fmla="*/ 0 w 426027"/>
                <a:gd name="connsiteY0" fmla="*/ 0 h 1475509"/>
                <a:gd name="connsiteX1" fmla="*/ 426027 w 426027"/>
                <a:gd name="connsiteY1" fmla="*/ 0 h 1475509"/>
                <a:gd name="connsiteX2" fmla="*/ 426027 w 426027"/>
                <a:gd name="connsiteY2" fmla="*/ 1475509 h 1475509"/>
                <a:gd name="connsiteX3" fmla="*/ 41563 w 426027"/>
                <a:gd name="connsiteY3" fmla="*/ 1475509 h 1475509"/>
              </a:gdLst>
              <a:ahLst/>
              <a:cxnLst>
                <a:cxn ang="0">
                  <a:pos x="connsiteX0" y="connsiteY0"/>
                </a:cxn>
                <a:cxn ang="0">
                  <a:pos x="connsiteX1" y="connsiteY1"/>
                </a:cxn>
                <a:cxn ang="0">
                  <a:pos x="connsiteX2" y="connsiteY2"/>
                </a:cxn>
                <a:cxn ang="0">
                  <a:pos x="connsiteX3" y="connsiteY3"/>
                </a:cxn>
              </a:cxnLst>
              <a:rect l="l" t="t" r="r" b="b"/>
              <a:pathLst>
                <a:path w="426027" h="1475509">
                  <a:moveTo>
                    <a:pt x="0" y="0"/>
                  </a:moveTo>
                  <a:lnTo>
                    <a:pt x="426027" y="0"/>
                  </a:lnTo>
                  <a:lnTo>
                    <a:pt x="426027" y="1475509"/>
                  </a:lnTo>
                  <a:lnTo>
                    <a:pt x="41563" y="1475509"/>
                  </a:lnTo>
                </a:path>
              </a:pathLst>
            </a:cu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6" name="Oval 145">
              <a:extLst>
                <a:ext uri="{FF2B5EF4-FFF2-40B4-BE49-F238E27FC236}">
                  <a16:creationId xmlns:a16="http://schemas.microsoft.com/office/drawing/2014/main" id="{96674295-E887-4FA2-BD2E-3042F1E4C769}"/>
                </a:ext>
              </a:extLst>
            </p:cNvPr>
            <p:cNvSpPr/>
            <p:nvPr/>
          </p:nvSpPr>
          <p:spPr bwMode="auto">
            <a:xfrm flipH="1">
              <a:off x="10309018" y="1594993"/>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6</a:t>
              </a:r>
            </a:p>
          </p:txBody>
        </p:sp>
      </p:grpSp>
      <p:sp>
        <p:nvSpPr>
          <p:cNvPr id="147" name="TextBox 146">
            <a:extLst>
              <a:ext uri="{FF2B5EF4-FFF2-40B4-BE49-F238E27FC236}">
                <a16:creationId xmlns:a16="http://schemas.microsoft.com/office/drawing/2014/main" id="{6657780A-A306-40C8-BAD0-6CFB77D06634}"/>
              </a:ext>
            </a:extLst>
          </p:cNvPr>
          <p:cNvSpPr txBox="1"/>
          <p:nvPr/>
        </p:nvSpPr>
        <p:spPr>
          <a:xfrm>
            <a:off x="10619853" y="2025056"/>
            <a:ext cx="1329692"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Sign Up </a:t>
            </a:r>
            <a:r>
              <a:rPr kumimoji="0" lang="en-US" sz="1200" b="0" i="0" u="none" strike="noStrike" kern="1200" cap="none" spc="0" normalizeH="0" baseline="0" noProof="0">
                <a:ln>
                  <a:noFill/>
                </a:ln>
                <a:solidFill>
                  <a:srgbClr val="1A1A1A"/>
                </a:solidFill>
                <a:effectLst/>
                <a:uLnTx/>
                <a:uFillTx/>
                <a:latin typeface="Segoe UI"/>
                <a:ea typeface="+mn-ea"/>
                <a:cs typeface="+mn-cs"/>
              </a:rPr>
              <a:t>Customer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Register and store: Customer Info, Unique SaaS Offer </a:t>
            </a:r>
            <a:r>
              <a:rPr kumimoji="0" lang="en-US" sz="1200" b="0" i="0" u="none" strike="noStrike" kern="1200" cap="none" spc="0" normalizeH="0" baseline="0" noProof="0" err="1">
                <a:ln>
                  <a:noFill/>
                </a:ln>
                <a:solidFill>
                  <a:srgbClr val="1A1A1A"/>
                </a:solidFill>
                <a:effectLst/>
                <a:uLnTx/>
                <a:uFillTx/>
                <a:latin typeface="Segoe UI"/>
                <a:ea typeface="+mn-ea"/>
                <a:cs typeface="+mn-cs"/>
              </a:rPr>
              <a:t>SubscriptionId</a:t>
            </a:r>
            <a:r>
              <a:rPr kumimoji="0" lang="en-US" sz="1200" b="0" i="0" u="none" strike="noStrike" kern="1200" cap="none" spc="0" normalizeH="0" baseline="0" noProof="0">
                <a:ln>
                  <a:noFill/>
                </a:ln>
                <a:solidFill>
                  <a:srgbClr val="1A1A1A"/>
                </a:solidFill>
                <a:effectLst/>
                <a:uLnTx/>
                <a:uFillTx/>
                <a:latin typeface="Segoe UI"/>
                <a:ea typeface="+mn-ea"/>
                <a:cs typeface="+mn-cs"/>
              </a:rPr>
              <a:t>, Plan, etc.</a:t>
            </a:r>
          </a:p>
        </p:txBody>
      </p:sp>
      <p:grpSp>
        <p:nvGrpSpPr>
          <p:cNvPr id="1024" name="Group 1023">
            <a:extLst>
              <a:ext uri="{FF2B5EF4-FFF2-40B4-BE49-F238E27FC236}">
                <a16:creationId xmlns:a16="http://schemas.microsoft.com/office/drawing/2014/main" id="{8FDC5BC4-6366-4DE2-B23B-FA1127441FA9}"/>
              </a:ext>
            </a:extLst>
          </p:cNvPr>
          <p:cNvGrpSpPr/>
          <p:nvPr/>
        </p:nvGrpSpPr>
        <p:grpSpPr>
          <a:xfrm>
            <a:off x="10224656" y="3371838"/>
            <a:ext cx="479217" cy="1563843"/>
            <a:chOff x="10224656" y="3371838"/>
            <a:chExt cx="479217" cy="1563843"/>
          </a:xfrm>
        </p:grpSpPr>
        <p:sp>
          <p:nvSpPr>
            <p:cNvPr id="148" name="Freeform: Shape 147">
              <a:extLst>
                <a:ext uri="{FF2B5EF4-FFF2-40B4-BE49-F238E27FC236}">
                  <a16:creationId xmlns:a16="http://schemas.microsoft.com/office/drawing/2014/main" id="{F7E93E0C-8AA4-4BC7-AF1A-8BA01EE75B0D}"/>
                </a:ext>
              </a:extLst>
            </p:cNvPr>
            <p:cNvSpPr/>
            <p:nvPr/>
          </p:nvSpPr>
          <p:spPr bwMode="auto">
            <a:xfrm>
              <a:off x="10224656" y="3460172"/>
              <a:ext cx="270162" cy="1475509"/>
            </a:xfrm>
            <a:custGeom>
              <a:avLst/>
              <a:gdLst>
                <a:gd name="connsiteX0" fmla="*/ 0 w 426027"/>
                <a:gd name="connsiteY0" fmla="*/ 0 h 1475509"/>
                <a:gd name="connsiteX1" fmla="*/ 426027 w 426027"/>
                <a:gd name="connsiteY1" fmla="*/ 0 h 1475509"/>
                <a:gd name="connsiteX2" fmla="*/ 426027 w 426027"/>
                <a:gd name="connsiteY2" fmla="*/ 1475509 h 1475509"/>
                <a:gd name="connsiteX3" fmla="*/ 41563 w 426027"/>
                <a:gd name="connsiteY3" fmla="*/ 1475509 h 1475509"/>
              </a:gdLst>
              <a:ahLst/>
              <a:cxnLst>
                <a:cxn ang="0">
                  <a:pos x="connsiteX0" y="connsiteY0"/>
                </a:cxn>
                <a:cxn ang="0">
                  <a:pos x="connsiteX1" y="connsiteY1"/>
                </a:cxn>
                <a:cxn ang="0">
                  <a:pos x="connsiteX2" y="connsiteY2"/>
                </a:cxn>
                <a:cxn ang="0">
                  <a:pos x="connsiteX3" y="connsiteY3"/>
                </a:cxn>
              </a:cxnLst>
              <a:rect l="l" t="t" r="r" b="b"/>
              <a:pathLst>
                <a:path w="426027" h="1475509">
                  <a:moveTo>
                    <a:pt x="0" y="0"/>
                  </a:moveTo>
                  <a:lnTo>
                    <a:pt x="426027" y="0"/>
                  </a:lnTo>
                  <a:lnTo>
                    <a:pt x="426027" y="1475509"/>
                  </a:lnTo>
                  <a:lnTo>
                    <a:pt x="41563" y="1475509"/>
                  </a:lnTo>
                </a:path>
              </a:pathLst>
            </a:custGeom>
            <a:ln w="12700">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Oval 148">
              <a:extLst>
                <a:ext uri="{FF2B5EF4-FFF2-40B4-BE49-F238E27FC236}">
                  <a16:creationId xmlns:a16="http://schemas.microsoft.com/office/drawing/2014/main" id="{AA7668A3-FAED-4A3B-910F-357713A9DC15}"/>
                </a:ext>
              </a:extLst>
            </p:cNvPr>
            <p:cNvSpPr/>
            <p:nvPr/>
          </p:nvSpPr>
          <p:spPr bwMode="auto">
            <a:xfrm flipH="1">
              <a:off x="10309018" y="3371838"/>
              <a:ext cx="394855" cy="394855"/>
            </a:xfrm>
            <a:prstGeom prst="ellipse">
              <a:avLst/>
            </a:prstGeom>
            <a:solidFill>
              <a:schemeClr val="accent2"/>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a:t>
              </a:r>
            </a:p>
          </p:txBody>
        </p:sp>
      </p:grpSp>
      <p:sp>
        <p:nvSpPr>
          <p:cNvPr id="150" name="TextBox 149">
            <a:extLst>
              <a:ext uri="{FF2B5EF4-FFF2-40B4-BE49-F238E27FC236}">
                <a16:creationId xmlns:a16="http://schemas.microsoft.com/office/drawing/2014/main" id="{56803ECD-E964-473B-8F71-3C0FB45E3F89}"/>
              </a:ext>
            </a:extLst>
          </p:cNvPr>
          <p:cNvSpPr txBox="1"/>
          <p:nvPr/>
        </p:nvSpPr>
        <p:spPr>
          <a:xfrm>
            <a:off x="10619853" y="3801901"/>
            <a:ext cx="1417684" cy="221599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mn-cs"/>
              </a:rPr>
              <a:t>Provision the Service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Configure and Provision the</a:t>
            </a:r>
            <a:br>
              <a:rPr kumimoji="0" lang="en-US" sz="1200" b="0" i="0" u="none" strike="noStrike" kern="1200" cap="none" spc="0" normalizeH="0" baseline="0" noProof="0">
                <a:ln>
                  <a:noFill/>
                </a:ln>
                <a:solidFill>
                  <a:srgbClr val="1A1A1A"/>
                </a:solidFill>
                <a:effectLst/>
                <a:uLnTx/>
                <a:uFillTx/>
                <a:latin typeface="Segoe UI"/>
                <a:ea typeface="+mn-ea"/>
                <a:cs typeface="+mn-cs"/>
              </a:rPr>
            </a:br>
            <a:r>
              <a:rPr kumimoji="0" lang="en-US" sz="1200" b="0" i="0" u="none" strike="noStrike" kern="1200" cap="none" spc="0" normalizeH="0" baseline="0" noProof="0">
                <a:ln>
                  <a:noFill/>
                </a:ln>
                <a:solidFill>
                  <a:srgbClr val="1A1A1A"/>
                </a:solidFill>
                <a:effectLst/>
                <a:uLnTx/>
                <a:uFillTx/>
                <a:latin typeface="Segoe UI"/>
                <a:ea typeface="+mn-ea"/>
                <a:cs typeface="+mn-cs"/>
              </a:rPr>
              <a:t>Service for this user.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1A1A1A"/>
                </a:solidFill>
                <a:effectLst/>
                <a:uLnTx/>
                <a:uFillTx/>
                <a:latin typeface="Segoe UI"/>
                <a:ea typeface="+mn-ea"/>
                <a:cs typeface="+mn-cs"/>
              </a:rPr>
              <a:t>Confirm the selected Plan and send the request to Activate the Plan to the Marketplace Billing API to start the Billing. </a:t>
            </a:r>
          </a:p>
        </p:txBody>
      </p:sp>
      <p:sp>
        <p:nvSpPr>
          <p:cNvPr id="4" name="Speech Bubble: Rectangle 3">
            <a:extLst>
              <a:ext uri="{FF2B5EF4-FFF2-40B4-BE49-F238E27FC236}">
                <a16:creationId xmlns:a16="http://schemas.microsoft.com/office/drawing/2014/main" id="{F6C01B38-7800-F888-F671-C2769D69BA6E}"/>
              </a:ext>
            </a:extLst>
          </p:cNvPr>
          <p:cNvSpPr/>
          <p:nvPr/>
        </p:nvSpPr>
        <p:spPr bwMode="auto">
          <a:xfrm>
            <a:off x="3830656" y="1919258"/>
            <a:ext cx="3309612" cy="939003"/>
          </a:xfrm>
          <a:prstGeom prst="wedgeRectCallout">
            <a:avLst>
              <a:gd name="adj1" fmla="val -55772"/>
              <a:gd name="adj2" fmla="val -48437"/>
            </a:avLst>
          </a:prstGeom>
          <a:solidFill>
            <a:srgbClr val="EAEAEA"/>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Marketplace Token: </a:t>
            </a:r>
            <a:r>
              <a:rPr kumimoji="0" lang="en-US" sz="1600" b="0" i="0" u="none" strike="noStrike" kern="1200" cap="none" spc="0" normalizeH="0" baseline="0" noProof="0" dirty="0">
                <a:ln>
                  <a:noFill/>
                </a:ln>
                <a:solidFill>
                  <a:srgbClr val="000000"/>
                </a:solidFill>
                <a:effectLst/>
                <a:uLnTx/>
                <a:uFillTx/>
                <a:latin typeface="Segoe UI"/>
                <a:ea typeface="+mn-ea"/>
                <a:cs typeface="+mn-cs"/>
              </a:rPr>
              <a:t>https://admin.healthbot.microsoft.com/</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saas?</a:t>
            </a:r>
            <a:r>
              <a:rPr kumimoji="0" lang="en-US" sz="1600" b="1" i="1" u="none" strike="noStrike" kern="1200" cap="none" spc="0" normalizeH="0" baseline="0" noProof="0" dirty="0" err="1">
                <a:ln>
                  <a:noFill/>
                </a:ln>
                <a:solidFill>
                  <a:srgbClr val="000000"/>
                </a:solidFill>
                <a:effectLst/>
                <a:uLnTx/>
                <a:uFillTx/>
                <a:latin typeface="Segoe UI"/>
                <a:ea typeface="+mn-ea"/>
                <a:cs typeface="+mn-cs"/>
              </a:rPr>
              <a:t>token</a:t>
            </a:r>
            <a:r>
              <a:rPr kumimoji="0" lang="en-US" sz="1600" b="1" i="1" u="none" strike="noStrike" kern="1200" cap="none" spc="0" normalizeH="0" baseline="0" noProof="0" dirty="0">
                <a:ln>
                  <a:noFill/>
                </a:ln>
                <a:solidFill>
                  <a:srgbClr val="000000"/>
                </a:solidFill>
                <a:effectLst/>
                <a:uLnTx/>
                <a:uFillTx/>
                <a:latin typeface="Segoe UI"/>
                <a:ea typeface="+mn-ea"/>
                <a:cs typeface="+mn-cs"/>
              </a:rPr>
              <a:t>=</a:t>
            </a:r>
            <a:r>
              <a:rPr kumimoji="0" lang="en-US" sz="1600" b="1" i="1" u="none" strike="noStrike" kern="1200" cap="none" spc="0" normalizeH="0" baseline="0" noProof="0" dirty="0" err="1">
                <a:ln>
                  <a:noFill/>
                </a:ln>
                <a:solidFill>
                  <a:srgbClr val="000000"/>
                </a:solidFill>
                <a:effectLst/>
                <a:uLnTx/>
                <a:uFillTx/>
                <a:latin typeface="Segoe UI"/>
                <a:ea typeface="+mn-ea"/>
                <a:cs typeface="+mn-cs"/>
              </a:rPr>
              <a:t>asdfasd</a:t>
            </a:r>
            <a:r>
              <a:rPr kumimoji="0" lang="en-US" sz="1600" b="1" i="1"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49159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left)">
                                      <p:cBhvr>
                                        <p:cTn id="11" dur="1000"/>
                                        <p:tgtEl>
                                          <p:spTgt spid="3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2000"/>
                            </p:stCondLst>
                            <p:childTnLst>
                              <p:par>
                                <p:cTn id="17" presetID="10" presetClass="entr" presetSubtype="0" fill="hold" nodeType="afterEffect">
                                  <p:stCondLst>
                                    <p:cond delay="100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par>
                          <p:cTn id="20" fill="hold">
                            <p:stCondLst>
                              <p:cond delay="3500"/>
                            </p:stCondLst>
                            <p:childTnLst>
                              <p:par>
                                <p:cTn id="21" presetID="22" presetClass="entr" presetSubtype="2"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wipe(right)">
                                      <p:cBhvr>
                                        <p:cTn id="23" dur="1000"/>
                                        <p:tgtEl>
                                          <p:spTgt spid="49"/>
                                        </p:tgtEl>
                                      </p:cBhvr>
                                    </p:animEffect>
                                  </p:childTnLst>
                                </p:cTn>
                              </p:par>
                            </p:childTnLst>
                          </p:cTn>
                        </p:par>
                        <p:par>
                          <p:cTn id="24" fill="hold">
                            <p:stCondLst>
                              <p:cond delay="4500"/>
                            </p:stCondLst>
                            <p:childTnLst>
                              <p:par>
                                <p:cTn id="25" presetID="22" presetClass="entr" presetSubtype="2" fill="hold" nodeType="after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right)">
                                      <p:cBhvr>
                                        <p:cTn id="27" dur="1000"/>
                                        <p:tgtEl>
                                          <p:spTgt spid="51"/>
                                        </p:tgtEl>
                                      </p:cBhvr>
                                    </p:animEffect>
                                  </p:childTnLst>
                                </p:cTn>
                              </p:par>
                            </p:childTnLst>
                          </p:cTn>
                        </p:par>
                        <p:par>
                          <p:cTn id="28" fill="hold">
                            <p:stCondLst>
                              <p:cond delay="5500"/>
                            </p:stCondLst>
                            <p:childTnLst>
                              <p:par>
                                <p:cTn id="29" presetID="10" presetClass="entr" presetSubtype="0" fill="hold"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500"/>
                                        <p:tgtEl>
                                          <p:spTgt spid="67"/>
                                        </p:tgtEl>
                                      </p:cBhvr>
                                    </p:animEffect>
                                  </p:childTnLst>
                                </p:cTn>
                              </p:par>
                            </p:childTnLst>
                          </p:cTn>
                        </p:par>
                        <p:par>
                          <p:cTn id="32" fill="hold">
                            <p:stCondLst>
                              <p:cond delay="6000"/>
                            </p:stCondLst>
                            <p:childTnLst>
                              <p:par>
                                <p:cTn id="33" presetID="22" presetClass="entr" presetSubtype="2" fill="hold"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ipe(right)">
                                      <p:cBhvr>
                                        <p:cTn id="35" dur="1000"/>
                                        <p:tgtEl>
                                          <p:spTgt spid="61"/>
                                        </p:tgtEl>
                                      </p:cBhvr>
                                    </p:animEffect>
                                  </p:childTnLst>
                                </p:cTn>
                              </p:par>
                            </p:childTnLst>
                          </p:cTn>
                        </p:par>
                        <p:par>
                          <p:cTn id="36" fill="hold">
                            <p:stCondLst>
                              <p:cond delay="7000"/>
                            </p:stCondLst>
                            <p:childTnLst>
                              <p:par>
                                <p:cTn id="37" presetID="10" presetClass="entr" presetSubtype="0" fill="hold" grpId="0"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500"/>
                                        <p:tgtEl>
                                          <p:spTgt spid="84"/>
                                        </p:tgtEl>
                                      </p:cBhvr>
                                    </p:animEffect>
                                  </p:childTnLst>
                                </p:cTn>
                              </p:par>
                            </p:childTnLst>
                          </p:cTn>
                        </p:par>
                        <p:par>
                          <p:cTn id="40" fill="hold">
                            <p:stCondLst>
                              <p:cond delay="7500"/>
                            </p:stCondLst>
                            <p:childTnLst>
                              <p:par>
                                <p:cTn id="41" presetID="22" presetClass="entr" presetSubtype="8" fill="hold"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left)">
                                      <p:cBhvr>
                                        <p:cTn id="43" dur="1000"/>
                                        <p:tgtEl>
                                          <p:spTgt spid="62"/>
                                        </p:tgtEl>
                                      </p:cBhvr>
                                    </p:animEffect>
                                  </p:childTnLst>
                                </p:cTn>
                              </p:par>
                            </p:childTnLst>
                          </p:cTn>
                        </p:par>
                        <p:par>
                          <p:cTn id="44" fill="hold">
                            <p:stCondLst>
                              <p:cond delay="8500"/>
                            </p:stCondLst>
                            <p:childTnLst>
                              <p:par>
                                <p:cTn id="45" presetID="22" presetClass="entr" presetSubtype="1"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up)">
                                      <p:cBhvr>
                                        <p:cTn id="47" dur="1000"/>
                                        <p:tgtEl>
                                          <p:spTgt spid="6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7"/>
                                        </p:tgtEl>
                                        <p:attrNameLst>
                                          <p:attrName>style.visibility</p:attrName>
                                        </p:attrNameLst>
                                      </p:cBhvr>
                                      <p:to>
                                        <p:strVal val="visible"/>
                                      </p:to>
                                    </p:set>
                                    <p:animEffect transition="in" filter="fade">
                                      <p:cBhvr>
                                        <p:cTn id="50" dur="500"/>
                                        <p:tgtEl>
                                          <p:spTgt spid="147"/>
                                        </p:tgtEl>
                                      </p:cBhvr>
                                    </p:animEffect>
                                  </p:childTnLst>
                                </p:cTn>
                              </p:par>
                            </p:childTnLst>
                          </p:cTn>
                        </p:par>
                        <p:par>
                          <p:cTn id="51" fill="hold">
                            <p:stCondLst>
                              <p:cond delay="9500"/>
                            </p:stCondLst>
                            <p:childTnLst>
                              <p:par>
                                <p:cTn id="52" presetID="22" presetClass="entr" presetSubtype="1" fill="hold" nodeType="afterEffect">
                                  <p:stCondLst>
                                    <p:cond delay="0"/>
                                  </p:stCondLst>
                                  <p:childTnLst>
                                    <p:set>
                                      <p:cBhvr>
                                        <p:cTn id="53" dur="1" fill="hold">
                                          <p:stCondLst>
                                            <p:cond delay="0"/>
                                          </p:stCondLst>
                                        </p:cTn>
                                        <p:tgtEl>
                                          <p:spTgt spid="1024"/>
                                        </p:tgtEl>
                                        <p:attrNameLst>
                                          <p:attrName>style.visibility</p:attrName>
                                        </p:attrNameLst>
                                      </p:cBhvr>
                                      <p:to>
                                        <p:strVal val="visible"/>
                                      </p:to>
                                    </p:set>
                                    <p:animEffect transition="in" filter="wipe(up)">
                                      <p:cBhvr>
                                        <p:cTn id="54" dur="1000"/>
                                        <p:tgtEl>
                                          <p:spTgt spid="102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50"/>
                                        </p:tgtEl>
                                        <p:attrNameLst>
                                          <p:attrName>style.visibility</p:attrName>
                                        </p:attrNameLst>
                                      </p:cBhvr>
                                      <p:to>
                                        <p:strVal val="visible"/>
                                      </p:to>
                                    </p:set>
                                    <p:animEffect transition="in" filter="fade">
                                      <p:cBhvr>
                                        <p:cTn id="57" dur="500"/>
                                        <p:tgtEl>
                                          <p:spTgt spid="150"/>
                                        </p:tgtEl>
                                      </p:cBhvr>
                                    </p:animEffect>
                                  </p:childTnLst>
                                </p:cTn>
                              </p:par>
                            </p:childTnLst>
                          </p:cTn>
                        </p:par>
                        <p:par>
                          <p:cTn id="58" fill="hold">
                            <p:stCondLst>
                              <p:cond delay="10500"/>
                            </p:stCondLst>
                            <p:childTnLst>
                              <p:par>
                                <p:cTn id="59" presetID="22" presetClass="entr" presetSubtype="2" fill="hold"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wipe(right)">
                                      <p:cBhvr>
                                        <p:cTn id="61"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147" grpId="0"/>
      <p:bldP spid="150"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95436B6B-86E2-2418-CFBF-1B001A692004}"/>
              </a:ext>
            </a:extLst>
          </p:cNvPr>
          <p:cNvSpPr txBox="1">
            <a:spLocks noGrp="1"/>
          </p:cNvSpPr>
          <p:nvPr>
            <p:ph type="title"/>
          </p:nvPr>
        </p:nvSpPr>
        <p:spPr>
          <a:xfrm>
            <a:off x="586230" y="2470586"/>
            <a:ext cx="4689756"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384"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384" rtl="0" eaLnBrk="1" fontAlgn="auto" latinLnBrk="0" hangingPunct="1">
              <a:lnSpc>
                <a:spcPct val="100000"/>
              </a:lnSpc>
              <a:spcBef>
                <a:spcPct val="0"/>
              </a:spcBef>
              <a:spcAft>
                <a:spcPts val="0"/>
              </a:spcAft>
              <a:buClrTx/>
              <a:buSzTx/>
              <a:buFontTx/>
              <a:buNone/>
              <a:tabLst/>
              <a:defRPr/>
            </a:pPr>
            <a:r>
              <a:rPr kumimoji="0" lang="en-CA" sz="4000" b="0" i="0" u="none" strike="noStrike" kern="1200" cap="none" spc="-50" normalizeH="0" baseline="0" noProof="0" dirty="0">
                <a:ln w="3175">
                  <a:noFill/>
                </a:ln>
                <a:solidFill>
                  <a:srgbClr val="FFA38B"/>
                </a:solidFill>
                <a:effectLst/>
                <a:uLnTx/>
                <a:uFillTx/>
                <a:latin typeface="+mj-lt"/>
                <a:ea typeface="+mn-ea"/>
                <a:cs typeface="Segoe UI" pitchFamily="34" charset="0"/>
              </a:rPr>
              <a:t>Growth imperatives </a:t>
            </a:r>
            <a:br>
              <a:rPr kumimoji="0" lang="en-CA" sz="4000" b="0" i="0" u="none" strike="noStrike" kern="1200" cap="none" spc="-50" normalizeH="0" baseline="0" noProof="0" dirty="0">
                <a:ln w="3175">
                  <a:noFill/>
                </a:ln>
                <a:solidFill>
                  <a:srgbClr val="D59ED7"/>
                </a:solidFill>
                <a:effectLst/>
                <a:uLnTx/>
                <a:uFillTx/>
                <a:latin typeface="Segoe UI Semibold"/>
                <a:ea typeface="+mn-ea"/>
                <a:cs typeface="Segoe UI" pitchFamily="34" charset="0"/>
              </a:rPr>
            </a:br>
            <a:r>
              <a:rPr kumimoji="0" lang="en-CA" sz="40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top of mind for every ISV today</a:t>
            </a:r>
          </a:p>
        </p:txBody>
      </p:sp>
      <p:sp>
        <p:nvSpPr>
          <p:cNvPr id="42" name="TextBox 41" descr="Graphic showing the Microsoft Industry Cloud, with Microsoft Cloud at the centre marked with the words “Trusted” and “Comprehensive”. Around it are six slices, from the top clockwise, they read: Infrastructure, Digital and app innovation, Data and AI, Modern work, Business applications, Security. Surrounding the entire graphic is a last layer marked as “Industry Clouds” and &quot;Cloud for Sustainability&quot;.">
            <a:extLst>
              <a:ext uri="{FF2B5EF4-FFF2-40B4-BE49-F238E27FC236}">
                <a16:creationId xmlns:a16="http://schemas.microsoft.com/office/drawing/2014/main" id="{12C5CF2B-C150-5BF8-34B3-3C666089EEA1}"/>
              </a:ext>
            </a:extLst>
          </p:cNvPr>
          <p:cNvSpPr txBox="1"/>
          <p:nvPr/>
        </p:nvSpPr>
        <p:spPr>
          <a:xfrm>
            <a:off x="320218" y="4876487"/>
            <a:ext cx="1289391" cy="193899"/>
          </a:xfrm>
          <a:prstGeom prst="rect">
            <a:avLst/>
          </a:prstGeom>
          <a:noFill/>
          <a:ln w="34925" cap="rnd">
            <a:noFill/>
          </a:ln>
        </p:spPr>
        <p:txBody>
          <a:bodyPr wrap="square" lIns="0" tIns="0" rIns="0" bIns="0" rtlCol="0" anchor="ctr" anchorCtr="0">
            <a:spAutoFit/>
          </a:bodyPr>
          <a:lstStyle>
            <a:defPPr>
              <a:defRPr lang="en-US"/>
            </a:defPPr>
            <a:lvl1pPr algn="ctr" defTabSz="914102" fontAlgn="base">
              <a:lnSpc>
                <a:spcPct val="90000"/>
              </a:lnSpc>
              <a:spcBef>
                <a:spcPct val="0"/>
              </a:spcBef>
              <a:spcAft>
                <a:spcPct val="0"/>
              </a:spcAft>
              <a:defRPr sz="1600" kern="0">
                <a:no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r" defTabSz="430074" rtl="0" eaLnBrk="1" fontAlgn="base" latinLnBrk="0" hangingPunct="1">
              <a:lnSpc>
                <a:spcPct val="90000"/>
              </a:lnSpc>
              <a:spcBef>
                <a:spcPts val="0"/>
              </a:spcBef>
              <a:spcAft>
                <a:spcPct val="0"/>
              </a:spcAft>
              <a:buClrTx/>
              <a:buSzPct val="90000"/>
              <a:buFontTx/>
              <a:buNone/>
              <a:tabLst/>
              <a:defRPr/>
            </a:pPr>
            <a:endParaRPr kumimoji="0" lang="en-US" sz="1400" b="0" i="0" u="none" strike="noStrike" kern="0" cap="none" spc="0" normalizeH="0" baseline="0" noProof="0">
              <a:ln>
                <a:noFill/>
              </a:ln>
              <a:solidFill>
                <a:srgbClr val="000000"/>
              </a:solidFill>
              <a:effectLst/>
              <a:uLnTx/>
              <a:uFillTx/>
              <a:latin typeface="Segoe UI Semibold"/>
              <a:ea typeface="+mn-ea"/>
              <a:cs typeface="Segoe UI"/>
            </a:endParaRPr>
          </a:p>
        </p:txBody>
      </p:sp>
      <p:sp>
        <p:nvSpPr>
          <p:cNvPr id="43" name="!! MS CLOUD SHAPE">
            <a:extLst>
              <a:ext uri="{FF2B5EF4-FFF2-40B4-BE49-F238E27FC236}">
                <a16:creationId xmlns:a16="http://schemas.microsoft.com/office/drawing/2014/main" id="{120EDE44-5A86-3954-A7BA-A1E6E9B1607A}"/>
              </a:ext>
              <a:ext uri="{C183D7F6-B498-43B3-948B-1728B52AA6E4}">
                <adec:decorative xmlns:adec="http://schemas.microsoft.com/office/drawing/2017/decorative" val="1"/>
              </a:ext>
            </a:extLst>
          </p:cNvPr>
          <p:cNvSpPr>
            <a:spLocks noChangeAspect="1"/>
          </p:cNvSpPr>
          <p:nvPr/>
        </p:nvSpPr>
        <p:spPr bwMode="auto">
          <a:xfrm>
            <a:off x="6816470" y="2191856"/>
            <a:ext cx="3404530" cy="3404530"/>
          </a:xfrm>
          <a:prstGeom prst="ellipse">
            <a:avLst/>
          </a:prstGeom>
          <a:solidFill>
            <a:srgbClr val="7F7F7F">
              <a:alpha val="9889"/>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 normalizeH="0" baseline="0" noProof="0">
              <a:ln>
                <a:noFill/>
              </a:ln>
              <a:gradFill>
                <a:gsLst>
                  <a:gs pos="4819">
                    <a:srgbClr val="2F2F2F"/>
                  </a:gs>
                  <a:gs pos="18675">
                    <a:srgbClr val="2F2F2F"/>
                  </a:gs>
                </a:gsLst>
                <a:lin ang="2700000" scaled="0"/>
              </a:gradFill>
              <a:effectLst/>
              <a:uLnTx/>
              <a:uFillTx/>
              <a:latin typeface="Segoe UI Semibold"/>
              <a:ea typeface="+mn-ea"/>
              <a:cs typeface="+mn-cs"/>
            </a:endParaRPr>
          </a:p>
        </p:txBody>
      </p:sp>
      <p:sp>
        <p:nvSpPr>
          <p:cNvPr id="48" name="TextBox 47" descr="Graphic showing the Microsoft Industry Cloud, with Microsoft Cloud at the centre marked with the words “Trusted” and “Comprehensive”. Around it are six slices, from the top clockwise, they read: Infrastructure, Digital and app innovation, Data and AI, Modern work, Business applications, Security. Surrounding the entire graphic is a last layer marked as “Industry Clouds” and &quot;Cloud for Sustainability&quot;.">
            <a:extLst>
              <a:ext uri="{FF2B5EF4-FFF2-40B4-BE49-F238E27FC236}">
                <a16:creationId xmlns:a16="http://schemas.microsoft.com/office/drawing/2014/main" id="{7D63112D-4AE5-40C8-C5CA-65C52F41BF6E}"/>
              </a:ext>
            </a:extLst>
          </p:cNvPr>
          <p:cNvSpPr txBox="1"/>
          <p:nvPr/>
        </p:nvSpPr>
        <p:spPr>
          <a:xfrm>
            <a:off x="4559827" y="4909027"/>
            <a:ext cx="1601244" cy="1107996"/>
          </a:xfrm>
          <a:prstGeom prst="rect">
            <a:avLst/>
          </a:prstGeom>
          <a:noFill/>
          <a:ln w="34925" cap="rnd">
            <a:noFill/>
          </a:ln>
        </p:spPr>
        <p:txBody>
          <a:bodyPr wrap="square" lIns="0" tIns="0" rIns="0" bIns="0" rtlCol="0" anchor="t" anchorCtr="0">
            <a:spAutoFit/>
          </a:bodyPr>
          <a:lstStyle>
            <a:defPPr>
              <a:defRPr lang="en-US"/>
            </a:defPPr>
            <a:lvl1pPr algn="ctr" defTabSz="914102" fontAlgn="base">
              <a:lnSpc>
                <a:spcPct val="90000"/>
              </a:lnSpc>
              <a:spcBef>
                <a:spcPct val="0"/>
              </a:spcBef>
              <a:spcAft>
                <a:spcPct val="0"/>
              </a:spcAft>
              <a:defRPr sz="1600" kern="0">
                <a:no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r" defTabSz="430074" rtl="0" eaLnBrk="1" fontAlgn="base" latinLnBrk="0" hangingPunct="1">
              <a:lnSpc>
                <a:spcPct val="100000"/>
              </a:lnSpc>
              <a:spcBef>
                <a:spcPts val="0"/>
              </a:spcBef>
              <a:spcAft>
                <a:spcPct val="0"/>
              </a:spcAft>
              <a:buClrTx/>
              <a:buSzPct val="90000"/>
              <a:buFontTx/>
              <a:buNone/>
              <a:tabLst/>
              <a:defRPr/>
            </a:pPr>
            <a:r>
              <a:rPr kumimoji="0" lang="en-US" sz="2400" b="0" i="0" u="none" strike="noStrike" kern="0" cap="none" spc="0" normalizeH="0" baseline="0" noProof="0">
                <a:ln>
                  <a:noFill/>
                </a:ln>
                <a:solidFill>
                  <a:srgbClr val="8661C5"/>
                </a:solidFill>
                <a:effectLst/>
                <a:uLnTx/>
                <a:uFillTx/>
                <a:latin typeface="Segoe UI Semibold"/>
                <a:ea typeface="+mn-ea"/>
                <a:cs typeface="Segoe UI"/>
              </a:rPr>
              <a:t>3</a:t>
            </a:r>
            <a:endParaRPr kumimoji="0" lang="en-US" sz="1800" b="0" i="0" u="none" strike="noStrike" kern="0" cap="none" spc="0" normalizeH="0" baseline="0" noProof="0">
              <a:ln>
                <a:noFill/>
              </a:ln>
              <a:solidFill>
                <a:srgbClr val="8661C5"/>
              </a:solidFill>
              <a:effectLst/>
              <a:uLnTx/>
              <a:uFillTx/>
              <a:latin typeface="Segoe UI Semibold"/>
              <a:ea typeface="+mn-ea"/>
              <a:cs typeface="Segoe UI"/>
            </a:endParaRPr>
          </a:p>
          <a:p>
            <a:pPr marL="0" marR="0" lvl="0" indent="0" algn="r" defTabSz="430074" rtl="0" eaLnBrk="1" fontAlgn="base" latinLnBrk="0" hangingPunct="1">
              <a:lnSpc>
                <a:spcPct val="10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a:rPr>
              <a:t>Drive </a:t>
            </a:r>
            <a:br>
              <a:rPr kumimoji="0" lang="en-US" sz="1600" b="0" i="0" u="none" strike="noStrike" kern="0" cap="none" spc="0" normalizeH="0" baseline="0" noProof="0">
                <a:ln>
                  <a:noFill/>
                </a:ln>
                <a:solidFill>
                  <a:srgbClr val="000000"/>
                </a:solidFill>
                <a:effectLst/>
                <a:uLnTx/>
                <a:uFillTx/>
                <a:latin typeface="Segoe UI Semibold"/>
                <a:ea typeface="+mn-ea"/>
                <a:cs typeface="Segoe UI"/>
              </a:rPr>
            </a:br>
            <a:r>
              <a:rPr kumimoji="0" lang="en-US" sz="1600" b="0" i="0" u="none" strike="noStrike" kern="0" cap="none" spc="0" normalizeH="0" baseline="0" noProof="0">
                <a:ln>
                  <a:noFill/>
                </a:ln>
                <a:solidFill>
                  <a:srgbClr val="000000"/>
                </a:solidFill>
                <a:effectLst/>
                <a:uLnTx/>
                <a:uFillTx/>
                <a:latin typeface="Segoe UI Semibold"/>
                <a:ea typeface="+mn-ea"/>
                <a:cs typeface="Segoe UI"/>
              </a:rPr>
              <a:t>adoption </a:t>
            </a:r>
            <a:br>
              <a:rPr kumimoji="0" lang="en-US" sz="1600" b="0" i="0" u="none" strike="noStrike" kern="0" cap="none" spc="0" normalizeH="0" baseline="0" noProof="0">
                <a:ln>
                  <a:noFill/>
                </a:ln>
                <a:solidFill>
                  <a:srgbClr val="000000"/>
                </a:solidFill>
                <a:effectLst/>
                <a:uLnTx/>
                <a:uFillTx/>
                <a:latin typeface="Segoe UI Semibold"/>
                <a:ea typeface="+mn-ea"/>
                <a:cs typeface="Segoe UI"/>
              </a:rPr>
            </a:br>
            <a:r>
              <a:rPr kumimoji="0" lang="en-US" sz="1600" b="0" i="0" u="none" strike="noStrike" kern="0" cap="none" spc="0" normalizeH="0" baseline="0" noProof="0">
                <a:ln>
                  <a:noFill/>
                </a:ln>
                <a:solidFill>
                  <a:srgbClr val="000000"/>
                </a:solidFill>
                <a:effectLst/>
                <a:uLnTx/>
                <a:uFillTx/>
                <a:latin typeface="Segoe UI Semibold"/>
                <a:ea typeface="+mn-ea"/>
                <a:cs typeface="Segoe UI"/>
              </a:rPr>
              <a:t>&amp; sales growth</a:t>
            </a:r>
          </a:p>
        </p:txBody>
      </p:sp>
      <p:sp>
        <p:nvSpPr>
          <p:cNvPr id="50" name="TextBox 49" descr="Graphic showing the Microsoft Industry Cloud, with Microsoft Cloud at the centre marked with the words “Trusted” and “Comprehensive”. Around it are six slices, from the top clockwise, they read: Infrastructure, Digital and app innovation, Data and AI, Modern work, Business applications, Security. Surrounding the entire graphic is a last layer marked as “Industry Clouds” and &quot;Cloud for Sustainability&quot;.">
            <a:extLst>
              <a:ext uri="{FF2B5EF4-FFF2-40B4-BE49-F238E27FC236}">
                <a16:creationId xmlns:a16="http://schemas.microsoft.com/office/drawing/2014/main" id="{89DE8AC3-A0EA-BC7D-0F78-C898CC68BB29}"/>
              </a:ext>
              <a:ext uri="{C183D7F6-B498-43B3-948B-1728B52AA6E4}">
                <adec:decorative xmlns:adec="http://schemas.microsoft.com/office/drawing/2017/decorative" val="1"/>
              </a:ext>
            </a:extLst>
          </p:cNvPr>
          <p:cNvSpPr txBox="1"/>
          <p:nvPr/>
        </p:nvSpPr>
        <p:spPr>
          <a:xfrm>
            <a:off x="8037928" y="2387853"/>
            <a:ext cx="961619" cy="4360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Product market fit</a:t>
            </a:r>
          </a:p>
        </p:txBody>
      </p:sp>
      <p:sp>
        <p:nvSpPr>
          <p:cNvPr id="53" name="Graphic 3">
            <a:extLst>
              <a:ext uri="{FF2B5EF4-FFF2-40B4-BE49-F238E27FC236}">
                <a16:creationId xmlns:a16="http://schemas.microsoft.com/office/drawing/2014/main" id="{8A07CEAE-7BFC-CDB1-3AC1-4CCDCDCCB222}"/>
              </a:ext>
              <a:ext uri="{C183D7F6-B498-43B3-948B-1728B52AA6E4}">
                <adec:decorative xmlns:adec="http://schemas.microsoft.com/office/drawing/2017/decorative" val="1"/>
              </a:ext>
            </a:extLst>
          </p:cNvPr>
          <p:cNvSpPr>
            <a:spLocks noChangeAspect="1"/>
          </p:cNvSpPr>
          <p:nvPr/>
        </p:nvSpPr>
        <p:spPr>
          <a:xfrm>
            <a:off x="8118547" y="3393916"/>
            <a:ext cx="800382" cy="1000331"/>
          </a:xfrm>
          <a:custGeom>
            <a:avLst/>
            <a:gdLst>
              <a:gd name="connsiteX0" fmla="*/ 822558 w 957080"/>
              <a:gd name="connsiteY0" fmla="*/ 717554 h 1196175"/>
              <a:gd name="connsiteX1" fmla="*/ 957080 w 957080"/>
              <a:gd name="connsiteY1" fmla="*/ 852082 h 1196175"/>
              <a:gd name="connsiteX2" fmla="*/ 957080 w 957080"/>
              <a:gd name="connsiteY2" fmla="*/ 907020 h 1196175"/>
              <a:gd name="connsiteX3" fmla="*/ 926417 w 957080"/>
              <a:gd name="connsiteY3" fmla="*/ 1002665 h 1196175"/>
              <a:gd name="connsiteX4" fmla="*/ 478345 w 957080"/>
              <a:gd name="connsiteY4" fmla="*/ 1196175 h 1196175"/>
              <a:gd name="connsiteX5" fmla="*/ 30530 w 957080"/>
              <a:gd name="connsiteY5" fmla="*/ 1002569 h 1196175"/>
              <a:gd name="connsiteX6" fmla="*/ 0 w 957080"/>
              <a:gd name="connsiteY6" fmla="*/ 907110 h 1196175"/>
              <a:gd name="connsiteX7" fmla="*/ 0 w 957080"/>
              <a:gd name="connsiteY7" fmla="*/ 852082 h 1196175"/>
              <a:gd name="connsiteX8" fmla="*/ 134526 w 957080"/>
              <a:gd name="connsiteY8" fmla="*/ 717554 h 1196175"/>
              <a:gd name="connsiteX9" fmla="*/ 822558 w 957080"/>
              <a:gd name="connsiteY9" fmla="*/ 717554 h 1196175"/>
              <a:gd name="connsiteX10" fmla="*/ 478345 w 957080"/>
              <a:gd name="connsiteY10" fmla="*/ 0 h 1196175"/>
              <a:gd name="connsiteX11" fmla="*/ 777442 w 957080"/>
              <a:gd name="connsiteY11" fmla="*/ 299097 h 1196175"/>
              <a:gd name="connsiteX12" fmla="*/ 478345 w 957080"/>
              <a:gd name="connsiteY12" fmla="*/ 598196 h 1196175"/>
              <a:gd name="connsiteX13" fmla="*/ 179247 w 957080"/>
              <a:gd name="connsiteY13" fmla="*/ 299097 h 1196175"/>
              <a:gd name="connsiteX14" fmla="*/ 478345 w 957080"/>
              <a:gd name="connsiteY14" fmla="*/ 0 h 1196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7080" h="1196175">
                <a:moveTo>
                  <a:pt x="822558" y="717554"/>
                </a:moveTo>
                <a:cubicBezTo>
                  <a:pt x="896854" y="717554"/>
                  <a:pt x="957080" y="777780"/>
                  <a:pt x="957080" y="852082"/>
                </a:cubicBezTo>
                <a:lnTo>
                  <a:pt x="957080" y="907020"/>
                </a:lnTo>
                <a:cubicBezTo>
                  <a:pt x="957080" y="941320"/>
                  <a:pt x="946361" y="974759"/>
                  <a:pt x="926417" y="1002665"/>
                </a:cubicBezTo>
                <a:cubicBezTo>
                  <a:pt x="833948" y="1132067"/>
                  <a:pt x="682946" y="1196175"/>
                  <a:pt x="478345" y="1196175"/>
                </a:cubicBezTo>
                <a:cubicBezTo>
                  <a:pt x="273703" y="1196175"/>
                  <a:pt x="122781" y="1132043"/>
                  <a:pt x="30530" y="1002569"/>
                </a:cubicBezTo>
                <a:cubicBezTo>
                  <a:pt x="10672" y="974700"/>
                  <a:pt x="0" y="941332"/>
                  <a:pt x="0" y="907110"/>
                </a:cubicBezTo>
                <a:lnTo>
                  <a:pt x="0" y="852082"/>
                </a:lnTo>
                <a:cubicBezTo>
                  <a:pt x="0" y="777780"/>
                  <a:pt x="60229" y="717554"/>
                  <a:pt x="134526" y="717554"/>
                </a:cubicBezTo>
                <a:lnTo>
                  <a:pt x="822558" y="717554"/>
                </a:lnTo>
                <a:close/>
                <a:moveTo>
                  <a:pt x="478345" y="0"/>
                </a:moveTo>
                <a:cubicBezTo>
                  <a:pt x="643531" y="0"/>
                  <a:pt x="777442" y="133911"/>
                  <a:pt x="777442" y="299097"/>
                </a:cubicBezTo>
                <a:cubicBezTo>
                  <a:pt x="777442" y="464285"/>
                  <a:pt x="643531" y="598196"/>
                  <a:pt x="478345" y="598196"/>
                </a:cubicBezTo>
                <a:cubicBezTo>
                  <a:pt x="313157" y="598196"/>
                  <a:pt x="179247" y="464285"/>
                  <a:pt x="179247" y="299097"/>
                </a:cubicBezTo>
                <a:cubicBezTo>
                  <a:pt x="179247" y="133911"/>
                  <a:pt x="313157" y="0"/>
                  <a:pt x="478345" y="0"/>
                </a:cubicBezTo>
                <a:close/>
              </a:path>
            </a:pathLst>
          </a:custGeom>
          <a:gradFill>
            <a:gsLst>
              <a:gs pos="86000">
                <a:srgbClr val="D59DFF"/>
              </a:gs>
              <a:gs pos="0">
                <a:srgbClr val="8661C5"/>
              </a:gs>
            </a:gsLst>
            <a:path path="circle">
              <a:fillToRect l="100000" t="100000"/>
            </a:path>
          </a:gradFill>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UI Semibold"/>
              <a:ea typeface="+mn-ea"/>
              <a:cs typeface="Segoe UI" pitchFamily="34" charset="0"/>
            </a:endParaRPr>
          </a:p>
        </p:txBody>
      </p:sp>
      <p:sp>
        <p:nvSpPr>
          <p:cNvPr id="54" name="Arc 53">
            <a:extLst>
              <a:ext uri="{FF2B5EF4-FFF2-40B4-BE49-F238E27FC236}">
                <a16:creationId xmlns:a16="http://schemas.microsoft.com/office/drawing/2014/main" id="{0FD8D919-6BAA-A8DE-835D-B0C74135B474}"/>
              </a:ext>
              <a:ext uri="{C183D7F6-B498-43B3-948B-1728B52AA6E4}">
                <adec:decorative xmlns:adec="http://schemas.microsoft.com/office/drawing/2017/decorative" val="1"/>
              </a:ext>
            </a:extLst>
          </p:cNvPr>
          <p:cNvSpPr/>
          <p:nvPr/>
        </p:nvSpPr>
        <p:spPr>
          <a:xfrm>
            <a:off x="7129431" y="2504825"/>
            <a:ext cx="2778615" cy="2778614"/>
          </a:xfrm>
          <a:prstGeom prst="arc">
            <a:avLst>
              <a:gd name="adj1" fmla="val 17297410"/>
              <a:gd name="adj2" fmla="val 4031538"/>
            </a:avLst>
          </a:prstGeom>
          <a:noFill/>
          <a:ln w="28575" cap="flat" cmpd="sng" algn="ctr">
            <a:gradFill flip="none" rotWithShape="1">
              <a:gsLst>
                <a:gs pos="2000">
                  <a:srgbClr val="FFFFFF">
                    <a:alpha val="0"/>
                  </a:srgbClr>
                </a:gs>
                <a:gs pos="30000">
                  <a:schemeClr val="accent1"/>
                </a:gs>
              </a:gsLst>
              <a:lin ang="5400000" scaled="1"/>
              <a:tileRect/>
            </a:gradFill>
            <a:prstDash val="solid"/>
            <a:headEnd type="none" w="lg" len="med"/>
            <a:tailEnd type="arrow"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Arc 54">
            <a:extLst>
              <a:ext uri="{FF2B5EF4-FFF2-40B4-BE49-F238E27FC236}">
                <a16:creationId xmlns:a16="http://schemas.microsoft.com/office/drawing/2014/main" id="{7583802F-032E-A35E-C3CE-48575E4F7E6B}"/>
              </a:ext>
              <a:ext uri="{C183D7F6-B498-43B3-948B-1728B52AA6E4}">
                <adec:decorative xmlns:adec="http://schemas.microsoft.com/office/drawing/2017/decorative" val="1"/>
              </a:ext>
            </a:extLst>
          </p:cNvPr>
          <p:cNvSpPr/>
          <p:nvPr/>
        </p:nvSpPr>
        <p:spPr>
          <a:xfrm flipH="1" flipV="1">
            <a:off x="7129431" y="2504825"/>
            <a:ext cx="2778615" cy="2778614"/>
          </a:xfrm>
          <a:prstGeom prst="arc">
            <a:avLst>
              <a:gd name="adj1" fmla="val 17364380"/>
              <a:gd name="adj2" fmla="val 4098391"/>
            </a:avLst>
          </a:prstGeom>
          <a:noFill/>
          <a:ln w="28575" cap="flat" cmpd="sng" algn="ctr">
            <a:gradFill flip="none" rotWithShape="1">
              <a:gsLst>
                <a:gs pos="2000">
                  <a:srgbClr val="FFFFFF">
                    <a:alpha val="0"/>
                  </a:srgbClr>
                </a:gs>
                <a:gs pos="30000">
                  <a:schemeClr val="accent1"/>
                </a:gs>
              </a:gsLst>
              <a:lin ang="5400000" scaled="1"/>
              <a:tileRect/>
            </a:gradFill>
            <a:prstDash val="solid"/>
            <a:headEnd type="none" w="lg" len="med"/>
            <a:tailEnd type="arrow"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Arc 55">
            <a:extLst>
              <a:ext uri="{FF2B5EF4-FFF2-40B4-BE49-F238E27FC236}">
                <a16:creationId xmlns:a16="http://schemas.microsoft.com/office/drawing/2014/main" id="{723DB03A-97A0-ECE9-073A-2C85DCDFCFF4}"/>
              </a:ext>
              <a:ext uri="{C183D7F6-B498-43B3-948B-1728B52AA6E4}">
                <adec:decorative xmlns:adec="http://schemas.microsoft.com/office/drawing/2017/decorative" val="1"/>
              </a:ext>
            </a:extLst>
          </p:cNvPr>
          <p:cNvSpPr>
            <a:spLocks noChangeAspect="1"/>
          </p:cNvSpPr>
          <p:nvPr/>
        </p:nvSpPr>
        <p:spPr>
          <a:xfrm>
            <a:off x="6265103" y="1647753"/>
            <a:ext cx="4500000" cy="4500000"/>
          </a:xfrm>
          <a:prstGeom prst="arc">
            <a:avLst>
              <a:gd name="adj1" fmla="val 16711031"/>
              <a:gd name="adj2" fmla="val 1251153"/>
            </a:avLst>
          </a:prstGeom>
          <a:noFill/>
          <a:ln w="28575" cap="rnd" cmpd="sng" algn="ctr">
            <a:gradFill flip="none" rotWithShape="1">
              <a:gsLst>
                <a:gs pos="7000">
                  <a:srgbClr val="C5B4E3">
                    <a:alpha val="0"/>
                  </a:srgbClr>
                </a:gs>
                <a:gs pos="50000">
                  <a:schemeClr val="accent1"/>
                </a:gs>
              </a:gsLst>
              <a:lin ang="2700000" scaled="1"/>
              <a:tileRect/>
            </a:gradFill>
            <a:prstDash val="solid"/>
            <a:headEnd type="none" w="lg" len="med"/>
            <a:tailEnd type="arrow"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Oval 56">
            <a:extLst>
              <a:ext uri="{FF2B5EF4-FFF2-40B4-BE49-F238E27FC236}">
                <a16:creationId xmlns:a16="http://schemas.microsoft.com/office/drawing/2014/main" id="{20CE083C-43DF-C239-E5BB-504E51CEABB6}"/>
              </a:ext>
              <a:ext uri="{C183D7F6-B498-43B3-948B-1728B52AA6E4}">
                <adec:decorative xmlns:adec="http://schemas.microsoft.com/office/drawing/2017/decorative" val="1"/>
              </a:ext>
            </a:extLst>
          </p:cNvPr>
          <p:cNvSpPr>
            <a:spLocks noChangeAspect="1"/>
          </p:cNvSpPr>
          <p:nvPr/>
        </p:nvSpPr>
        <p:spPr bwMode="auto">
          <a:xfrm>
            <a:off x="10095960" y="4740929"/>
            <a:ext cx="653400" cy="653400"/>
          </a:xfrm>
          <a:prstGeom prst="ellipse">
            <a:avLst/>
          </a:prstGeom>
          <a:gradFill flip="none" rotWithShape="1">
            <a:gsLst>
              <a:gs pos="35000">
                <a:srgbClr val="C5B4E3"/>
              </a:gs>
              <a:gs pos="10000">
                <a:srgbClr val="FFB3BB"/>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0" name="Oval 59">
            <a:extLst>
              <a:ext uri="{FF2B5EF4-FFF2-40B4-BE49-F238E27FC236}">
                <a16:creationId xmlns:a16="http://schemas.microsoft.com/office/drawing/2014/main" id="{D4580092-8B30-0759-C3E1-F444ACDD135E}"/>
              </a:ext>
              <a:ext uri="{C183D7F6-B498-43B3-948B-1728B52AA6E4}">
                <adec:decorative xmlns:adec="http://schemas.microsoft.com/office/drawing/2017/decorative" val="1"/>
              </a:ext>
            </a:extLst>
          </p:cNvPr>
          <p:cNvSpPr>
            <a:spLocks noChangeAspect="1"/>
          </p:cNvSpPr>
          <p:nvPr/>
        </p:nvSpPr>
        <p:spPr bwMode="auto">
          <a:xfrm>
            <a:off x="6303284" y="4740929"/>
            <a:ext cx="653400" cy="653400"/>
          </a:xfrm>
          <a:prstGeom prst="ellipse">
            <a:avLst/>
          </a:prstGeom>
          <a:gradFill flip="none" rotWithShape="1">
            <a:gsLst>
              <a:gs pos="35000">
                <a:srgbClr val="C5B4E3"/>
              </a:gs>
              <a:gs pos="10000">
                <a:srgbClr val="FFB3BB"/>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1" name="Oval 60">
            <a:extLst>
              <a:ext uri="{FF2B5EF4-FFF2-40B4-BE49-F238E27FC236}">
                <a16:creationId xmlns:a16="http://schemas.microsoft.com/office/drawing/2014/main" id="{6CD4470F-C5DB-A9C1-0B7E-DF2ADD722EFE}"/>
              </a:ext>
              <a:ext uri="{C183D7F6-B498-43B3-948B-1728B52AA6E4}">
                <adec:decorative xmlns:adec="http://schemas.microsoft.com/office/drawing/2017/decorative" val="1"/>
              </a:ext>
            </a:extLst>
          </p:cNvPr>
          <p:cNvSpPr>
            <a:spLocks noChangeAspect="1"/>
          </p:cNvSpPr>
          <p:nvPr/>
        </p:nvSpPr>
        <p:spPr bwMode="auto">
          <a:xfrm>
            <a:off x="8188403" y="1370571"/>
            <a:ext cx="653400" cy="653400"/>
          </a:xfrm>
          <a:prstGeom prst="ellipse">
            <a:avLst/>
          </a:prstGeom>
          <a:gradFill flip="none" rotWithShape="1">
            <a:gsLst>
              <a:gs pos="35000">
                <a:srgbClr val="C5B4E3"/>
              </a:gs>
              <a:gs pos="10000">
                <a:srgbClr val="FFB3BB"/>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2" name="Graphic 37">
            <a:extLst>
              <a:ext uri="{FF2B5EF4-FFF2-40B4-BE49-F238E27FC236}">
                <a16:creationId xmlns:a16="http://schemas.microsoft.com/office/drawing/2014/main" id="{A2123F91-E7D7-123C-35D1-2BF56010D47B}"/>
              </a:ext>
              <a:ext uri="{C183D7F6-B498-43B3-948B-1728B52AA6E4}">
                <adec:decorative xmlns:adec="http://schemas.microsoft.com/office/drawing/2017/decorative" val="1"/>
              </a:ext>
            </a:extLst>
          </p:cNvPr>
          <p:cNvSpPr>
            <a:spLocks noChangeAspect="1"/>
          </p:cNvSpPr>
          <p:nvPr/>
        </p:nvSpPr>
        <p:spPr>
          <a:xfrm>
            <a:off x="6484253" y="4914228"/>
            <a:ext cx="291463" cy="306803"/>
          </a:xfrm>
          <a:custGeom>
            <a:avLst/>
            <a:gdLst>
              <a:gd name="connsiteX0" fmla="*/ 133350 w 180975"/>
              <a:gd name="connsiteY0" fmla="*/ 19050 h 190500"/>
              <a:gd name="connsiteX1" fmla="*/ 123825 w 180975"/>
              <a:gd name="connsiteY1" fmla="*/ 9525 h 190500"/>
              <a:gd name="connsiteX2" fmla="*/ 133350 w 180975"/>
              <a:gd name="connsiteY2" fmla="*/ 0 h 190500"/>
              <a:gd name="connsiteX3" fmla="*/ 171450 w 180975"/>
              <a:gd name="connsiteY3" fmla="*/ 0 h 190500"/>
              <a:gd name="connsiteX4" fmla="*/ 180975 w 180975"/>
              <a:gd name="connsiteY4" fmla="*/ 9525 h 190500"/>
              <a:gd name="connsiteX5" fmla="*/ 180975 w 180975"/>
              <a:gd name="connsiteY5" fmla="*/ 47625 h 190500"/>
              <a:gd name="connsiteX6" fmla="*/ 171450 w 180975"/>
              <a:gd name="connsiteY6" fmla="*/ 57150 h 190500"/>
              <a:gd name="connsiteX7" fmla="*/ 161925 w 180975"/>
              <a:gd name="connsiteY7" fmla="*/ 47625 h 190500"/>
              <a:gd name="connsiteX8" fmla="*/ 161925 w 180975"/>
              <a:gd name="connsiteY8" fmla="*/ 32518 h 190500"/>
              <a:gd name="connsiteX9" fmla="*/ 106747 w 180975"/>
              <a:gd name="connsiteY9" fmla="*/ 87697 h 190500"/>
              <a:gd name="connsiteX10" fmla="*/ 93278 w 180975"/>
              <a:gd name="connsiteY10" fmla="*/ 87697 h 190500"/>
              <a:gd name="connsiteX11" fmla="*/ 66675 w 180975"/>
              <a:gd name="connsiteY11" fmla="*/ 61093 h 190500"/>
              <a:gd name="connsiteX12" fmla="*/ 16259 w 180975"/>
              <a:gd name="connsiteY12" fmla="*/ 111509 h 190500"/>
              <a:gd name="connsiteX13" fmla="*/ 2791 w 180975"/>
              <a:gd name="connsiteY13" fmla="*/ 111275 h 190500"/>
              <a:gd name="connsiteX14" fmla="*/ 2791 w 180975"/>
              <a:gd name="connsiteY14" fmla="*/ 98041 h 190500"/>
              <a:gd name="connsiteX15" fmla="*/ 59941 w 180975"/>
              <a:gd name="connsiteY15" fmla="*/ 40891 h 190500"/>
              <a:gd name="connsiteX16" fmla="*/ 73409 w 180975"/>
              <a:gd name="connsiteY16" fmla="*/ 40891 h 190500"/>
              <a:gd name="connsiteX17" fmla="*/ 100013 w 180975"/>
              <a:gd name="connsiteY17" fmla="*/ 67494 h 190500"/>
              <a:gd name="connsiteX18" fmla="*/ 148457 w 180975"/>
              <a:gd name="connsiteY18" fmla="*/ 19050 h 190500"/>
              <a:gd name="connsiteX19" fmla="*/ 133350 w 180975"/>
              <a:gd name="connsiteY19" fmla="*/ 19050 h 190500"/>
              <a:gd name="connsiteX20" fmla="*/ 19050 w 180975"/>
              <a:gd name="connsiteY20" fmla="*/ 152400 h 190500"/>
              <a:gd name="connsiteX21" fmla="*/ 19050 w 180975"/>
              <a:gd name="connsiteY21" fmla="*/ 180975 h 190500"/>
              <a:gd name="connsiteX22" fmla="*/ 9525 w 180975"/>
              <a:gd name="connsiteY22" fmla="*/ 190500 h 190500"/>
              <a:gd name="connsiteX23" fmla="*/ 0 w 180975"/>
              <a:gd name="connsiteY23" fmla="*/ 180975 h 190500"/>
              <a:gd name="connsiteX24" fmla="*/ 0 w 180975"/>
              <a:gd name="connsiteY24" fmla="*/ 152400 h 190500"/>
              <a:gd name="connsiteX25" fmla="*/ 9525 w 180975"/>
              <a:gd name="connsiteY25" fmla="*/ 142875 h 190500"/>
              <a:gd name="connsiteX26" fmla="*/ 19050 w 180975"/>
              <a:gd name="connsiteY26" fmla="*/ 152400 h 190500"/>
              <a:gd name="connsiteX27" fmla="*/ 66675 w 180975"/>
              <a:gd name="connsiteY27" fmla="*/ 114300 h 190500"/>
              <a:gd name="connsiteX28" fmla="*/ 57150 w 180975"/>
              <a:gd name="connsiteY28" fmla="*/ 104775 h 190500"/>
              <a:gd name="connsiteX29" fmla="*/ 47625 w 180975"/>
              <a:gd name="connsiteY29" fmla="*/ 114300 h 190500"/>
              <a:gd name="connsiteX30" fmla="*/ 47625 w 180975"/>
              <a:gd name="connsiteY30" fmla="*/ 180975 h 190500"/>
              <a:gd name="connsiteX31" fmla="*/ 57150 w 180975"/>
              <a:gd name="connsiteY31" fmla="*/ 190500 h 190500"/>
              <a:gd name="connsiteX32" fmla="*/ 66675 w 180975"/>
              <a:gd name="connsiteY32" fmla="*/ 180975 h 190500"/>
              <a:gd name="connsiteX33" fmla="*/ 66675 w 180975"/>
              <a:gd name="connsiteY33" fmla="*/ 114300 h 190500"/>
              <a:gd name="connsiteX34" fmla="*/ 104775 w 180975"/>
              <a:gd name="connsiteY34" fmla="*/ 123825 h 190500"/>
              <a:gd name="connsiteX35" fmla="*/ 114300 w 180975"/>
              <a:gd name="connsiteY35" fmla="*/ 133350 h 190500"/>
              <a:gd name="connsiteX36" fmla="*/ 114300 w 180975"/>
              <a:gd name="connsiteY36" fmla="*/ 180975 h 190500"/>
              <a:gd name="connsiteX37" fmla="*/ 104775 w 180975"/>
              <a:gd name="connsiteY37" fmla="*/ 190500 h 190500"/>
              <a:gd name="connsiteX38" fmla="*/ 95250 w 180975"/>
              <a:gd name="connsiteY38" fmla="*/ 180975 h 190500"/>
              <a:gd name="connsiteX39" fmla="*/ 95250 w 180975"/>
              <a:gd name="connsiteY39" fmla="*/ 133350 h 190500"/>
              <a:gd name="connsiteX40" fmla="*/ 104775 w 180975"/>
              <a:gd name="connsiteY40" fmla="*/ 123825 h 190500"/>
              <a:gd name="connsiteX41" fmla="*/ 161925 w 180975"/>
              <a:gd name="connsiteY41" fmla="*/ 85725 h 190500"/>
              <a:gd name="connsiteX42" fmla="*/ 152400 w 180975"/>
              <a:gd name="connsiteY42" fmla="*/ 76200 h 190500"/>
              <a:gd name="connsiteX43" fmla="*/ 142875 w 180975"/>
              <a:gd name="connsiteY43" fmla="*/ 85725 h 190500"/>
              <a:gd name="connsiteX44" fmla="*/ 142875 w 180975"/>
              <a:gd name="connsiteY44" fmla="*/ 180975 h 190500"/>
              <a:gd name="connsiteX45" fmla="*/ 152400 w 180975"/>
              <a:gd name="connsiteY45" fmla="*/ 190500 h 190500"/>
              <a:gd name="connsiteX46" fmla="*/ 161925 w 180975"/>
              <a:gd name="connsiteY46" fmla="*/ 180975 h 190500"/>
              <a:gd name="connsiteX47" fmla="*/ 161925 w 180975"/>
              <a:gd name="connsiteY47" fmla="*/ 857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0975" h="190500">
                <a:moveTo>
                  <a:pt x="133350" y="19050"/>
                </a:moveTo>
                <a:cubicBezTo>
                  <a:pt x="128089" y="19050"/>
                  <a:pt x="123825" y="14785"/>
                  <a:pt x="123825" y="9525"/>
                </a:cubicBezTo>
                <a:cubicBezTo>
                  <a:pt x="123825" y="4265"/>
                  <a:pt x="128089" y="0"/>
                  <a:pt x="133350" y="0"/>
                </a:cubicBezTo>
                <a:lnTo>
                  <a:pt x="171450" y="0"/>
                </a:lnTo>
                <a:cubicBezTo>
                  <a:pt x="176711" y="0"/>
                  <a:pt x="180975" y="4265"/>
                  <a:pt x="180975" y="9525"/>
                </a:cubicBezTo>
                <a:lnTo>
                  <a:pt x="180975" y="47625"/>
                </a:lnTo>
                <a:cubicBezTo>
                  <a:pt x="180975" y="52885"/>
                  <a:pt x="176711" y="57150"/>
                  <a:pt x="171450" y="57150"/>
                </a:cubicBezTo>
                <a:cubicBezTo>
                  <a:pt x="166189" y="57150"/>
                  <a:pt x="161925" y="52885"/>
                  <a:pt x="161925" y="47625"/>
                </a:cubicBezTo>
                <a:lnTo>
                  <a:pt x="161925" y="32518"/>
                </a:lnTo>
                <a:lnTo>
                  <a:pt x="106747" y="87697"/>
                </a:lnTo>
                <a:cubicBezTo>
                  <a:pt x="103027" y="91415"/>
                  <a:pt x="96998" y="91415"/>
                  <a:pt x="93278" y="87697"/>
                </a:cubicBezTo>
                <a:lnTo>
                  <a:pt x="66675" y="61093"/>
                </a:lnTo>
                <a:lnTo>
                  <a:pt x="16259" y="111509"/>
                </a:lnTo>
                <a:cubicBezTo>
                  <a:pt x="12475" y="115164"/>
                  <a:pt x="6445" y="115059"/>
                  <a:pt x="2791" y="111275"/>
                </a:cubicBezTo>
                <a:cubicBezTo>
                  <a:pt x="-774" y="107584"/>
                  <a:pt x="-774" y="101732"/>
                  <a:pt x="2791" y="98041"/>
                </a:cubicBezTo>
                <a:lnTo>
                  <a:pt x="59941" y="40891"/>
                </a:lnTo>
                <a:cubicBezTo>
                  <a:pt x="63660" y="37172"/>
                  <a:pt x="69690" y="37172"/>
                  <a:pt x="73409" y="40891"/>
                </a:cubicBezTo>
                <a:lnTo>
                  <a:pt x="100013" y="67494"/>
                </a:lnTo>
                <a:lnTo>
                  <a:pt x="148457" y="19050"/>
                </a:lnTo>
                <a:lnTo>
                  <a:pt x="133350" y="19050"/>
                </a:lnTo>
                <a:close/>
                <a:moveTo>
                  <a:pt x="19050" y="152400"/>
                </a:moveTo>
                <a:lnTo>
                  <a:pt x="19050" y="180975"/>
                </a:lnTo>
                <a:cubicBezTo>
                  <a:pt x="19050" y="186236"/>
                  <a:pt x="14785" y="190500"/>
                  <a:pt x="9525" y="190500"/>
                </a:cubicBezTo>
                <a:cubicBezTo>
                  <a:pt x="4265" y="190500"/>
                  <a:pt x="0" y="186236"/>
                  <a:pt x="0" y="180975"/>
                </a:cubicBezTo>
                <a:lnTo>
                  <a:pt x="0" y="152400"/>
                </a:lnTo>
                <a:cubicBezTo>
                  <a:pt x="0" y="147139"/>
                  <a:pt x="4265" y="142875"/>
                  <a:pt x="9525" y="142875"/>
                </a:cubicBezTo>
                <a:cubicBezTo>
                  <a:pt x="14785" y="142875"/>
                  <a:pt x="19050" y="147139"/>
                  <a:pt x="19050" y="152400"/>
                </a:cubicBezTo>
                <a:close/>
                <a:moveTo>
                  <a:pt x="66675" y="114300"/>
                </a:moveTo>
                <a:cubicBezTo>
                  <a:pt x="66675" y="109039"/>
                  <a:pt x="62411" y="104775"/>
                  <a:pt x="57150" y="104775"/>
                </a:cubicBezTo>
                <a:cubicBezTo>
                  <a:pt x="51889" y="104775"/>
                  <a:pt x="47625" y="109039"/>
                  <a:pt x="47625" y="114300"/>
                </a:cubicBezTo>
                <a:lnTo>
                  <a:pt x="47625" y="180975"/>
                </a:lnTo>
                <a:cubicBezTo>
                  <a:pt x="47625" y="186236"/>
                  <a:pt x="51889" y="190500"/>
                  <a:pt x="57150" y="190500"/>
                </a:cubicBezTo>
                <a:cubicBezTo>
                  <a:pt x="62411" y="190500"/>
                  <a:pt x="66675" y="186236"/>
                  <a:pt x="66675" y="180975"/>
                </a:cubicBezTo>
                <a:lnTo>
                  <a:pt x="66675" y="114300"/>
                </a:lnTo>
                <a:close/>
                <a:moveTo>
                  <a:pt x="104775" y="123825"/>
                </a:moveTo>
                <a:cubicBezTo>
                  <a:pt x="110036" y="123825"/>
                  <a:pt x="114300" y="128089"/>
                  <a:pt x="114300" y="133350"/>
                </a:cubicBezTo>
                <a:lnTo>
                  <a:pt x="114300" y="180975"/>
                </a:lnTo>
                <a:cubicBezTo>
                  <a:pt x="114300" y="186236"/>
                  <a:pt x="110036" y="190500"/>
                  <a:pt x="104775" y="190500"/>
                </a:cubicBezTo>
                <a:cubicBezTo>
                  <a:pt x="99514" y="190500"/>
                  <a:pt x="95250" y="186236"/>
                  <a:pt x="95250" y="180975"/>
                </a:cubicBezTo>
                <a:lnTo>
                  <a:pt x="95250" y="133350"/>
                </a:lnTo>
                <a:cubicBezTo>
                  <a:pt x="95250" y="128089"/>
                  <a:pt x="99514" y="123825"/>
                  <a:pt x="104775" y="123825"/>
                </a:cubicBezTo>
                <a:close/>
                <a:moveTo>
                  <a:pt x="161925" y="85725"/>
                </a:moveTo>
                <a:cubicBezTo>
                  <a:pt x="161925" y="80464"/>
                  <a:pt x="157661" y="76200"/>
                  <a:pt x="152400" y="76200"/>
                </a:cubicBezTo>
                <a:cubicBezTo>
                  <a:pt x="147139" y="76200"/>
                  <a:pt x="142875" y="80464"/>
                  <a:pt x="142875" y="85725"/>
                </a:cubicBezTo>
                <a:lnTo>
                  <a:pt x="142875" y="180975"/>
                </a:lnTo>
                <a:cubicBezTo>
                  <a:pt x="142875" y="186236"/>
                  <a:pt x="147139" y="190500"/>
                  <a:pt x="152400" y="190500"/>
                </a:cubicBezTo>
                <a:cubicBezTo>
                  <a:pt x="157661" y="190500"/>
                  <a:pt x="161925" y="186236"/>
                  <a:pt x="161925" y="180975"/>
                </a:cubicBezTo>
                <a:lnTo>
                  <a:pt x="161925" y="85725"/>
                </a:lnTo>
                <a:close/>
              </a:path>
            </a:pathLst>
          </a:custGeom>
          <a:solidFill>
            <a:srgbClr val="091F2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62">
            <a:extLst>
              <a:ext uri="{FF2B5EF4-FFF2-40B4-BE49-F238E27FC236}">
                <a16:creationId xmlns:a16="http://schemas.microsoft.com/office/drawing/2014/main" id="{8461930F-CD03-E96C-DEF3-098E245FDFE8}"/>
              </a:ext>
              <a:ext uri="{C183D7F6-B498-43B3-948B-1728B52AA6E4}">
                <adec:decorative xmlns:adec="http://schemas.microsoft.com/office/drawing/2017/decorative" val="1"/>
              </a:ext>
            </a:extLst>
          </p:cNvPr>
          <p:cNvSpPr>
            <a:spLocks noChangeAspect="1"/>
          </p:cNvSpPr>
          <p:nvPr/>
        </p:nvSpPr>
        <p:spPr>
          <a:xfrm>
            <a:off x="10272144" y="4917322"/>
            <a:ext cx="301033" cy="300614"/>
          </a:xfrm>
          <a:custGeom>
            <a:avLst/>
            <a:gdLst>
              <a:gd name="connsiteX0" fmla="*/ 49665 w 186917"/>
              <a:gd name="connsiteY0" fmla="*/ 164210 h 186657"/>
              <a:gd name="connsiteX1" fmla="*/ 59761 w 186917"/>
              <a:gd name="connsiteY1" fmla="*/ 164566 h 186657"/>
              <a:gd name="connsiteX2" fmla="*/ 59405 w 186917"/>
              <a:gd name="connsiteY2" fmla="*/ 174662 h 186657"/>
              <a:gd name="connsiteX3" fmla="*/ 59414 w 186917"/>
              <a:gd name="connsiteY3" fmla="*/ 174662 h 186657"/>
              <a:gd name="connsiteX4" fmla="*/ 49318 w 186917"/>
              <a:gd name="connsiteY4" fmla="*/ 184740 h 186657"/>
              <a:gd name="connsiteX5" fmla="*/ 39578 w 186917"/>
              <a:gd name="connsiteY5" fmla="*/ 184740 h 186657"/>
              <a:gd name="connsiteX6" fmla="*/ 39221 w 186917"/>
              <a:gd name="connsiteY6" fmla="*/ 174643 h 186657"/>
              <a:gd name="connsiteX7" fmla="*/ 49308 w 186917"/>
              <a:gd name="connsiteY7" fmla="*/ 164566 h 186657"/>
              <a:gd name="connsiteX8" fmla="*/ 49665 w 186917"/>
              <a:gd name="connsiteY8" fmla="*/ 164210 h 186657"/>
              <a:gd name="connsiteX9" fmla="*/ 30811 w 186917"/>
              <a:gd name="connsiteY9" fmla="*/ 146021 h 186657"/>
              <a:gd name="connsiteX10" fmla="*/ 40736 w 186917"/>
              <a:gd name="connsiteY10" fmla="*/ 146026 h 186657"/>
              <a:gd name="connsiteX11" fmla="*/ 40907 w 186917"/>
              <a:gd name="connsiteY11" fmla="*/ 156127 h 186657"/>
              <a:gd name="connsiteX12" fmla="*/ 17333 w 186917"/>
              <a:gd name="connsiteY12" fmla="*/ 179692 h 186657"/>
              <a:gd name="connsiteX13" fmla="*/ 7407 w 186917"/>
              <a:gd name="connsiteY13" fmla="*/ 179696 h 186657"/>
              <a:gd name="connsiteX14" fmla="*/ 7227 w 186917"/>
              <a:gd name="connsiteY14" fmla="*/ 169595 h 186657"/>
              <a:gd name="connsiteX15" fmla="*/ 22378 w 186917"/>
              <a:gd name="connsiteY15" fmla="*/ 127501 h 186657"/>
              <a:gd name="connsiteX16" fmla="*/ 22381 w 186917"/>
              <a:gd name="connsiteY16" fmla="*/ 127504 h 186657"/>
              <a:gd name="connsiteX17" fmla="*/ 22381 w 186917"/>
              <a:gd name="connsiteY17" fmla="*/ 137601 h 186657"/>
              <a:gd name="connsiteX18" fmla="*/ 12284 w 186917"/>
              <a:gd name="connsiteY18" fmla="*/ 147697 h 186657"/>
              <a:gd name="connsiteX19" fmla="*/ 2183 w 186917"/>
              <a:gd name="connsiteY19" fmla="*/ 147877 h 186657"/>
              <a:gd name="connsiteX20" fmla="*/ 2003 w 186917"/>
              <a:gd name="connsiteY20" fmla="*/ 137776 h 186657"/>
              <a:gd name="connsiteX21" fmla="*/ 2178 w 186917"/>
              <a:gd name="connsiteY21" fmla="*/ 137601 h 186657"/>
              <a:gd name="connsiteX22" fmla="*/ 12275 w 186917"/>
              <a:gd name="connsiteY22" fmla="*/ 127504 h 186657"/>
              <a:gd name="connsiteX23" fmla="*/ 22378 w 186917"/>
              <a:gd name="connsiteY23" fmla="*/ 127501 h 186657"/>
              <a:gd name="connsiteX24" fmla="*/ 125127 w 186917"/>
              <a:gd name="connsiteY24" fmla="*/ 61791 h 186657"/>
              <a:gd name="connsiteX25" fmla="*/ 111653 w 186917"/>
              <a:gd name="connsiteY25" fmla="*/ 61796 h 186657"/>
              <a:gd name="connsiteX26" fmla="*/ 111658 w 186917"/>
              <a:gd name="connsiteY26" fmla="*/ 75269 h 186657"/>
              <a:gd name="connsiteX27" fmla="*/ 125127 w 186917"/>
              <a:gd name="connsiteY27" fmla="*/ 75035 h 186657"/>
              <a:gd name="connsiteX28" fmla="*/ 125127 w 186917"/>
              <a:gd name="connsiteY28" fmla="*/ 61800 h 186657"/>
              <a:gd name="connsiteX29" fmla="*/ 118392 w 186917"/>
              <a:gd name="connsiteY29" fmla="*/ 44719 h 186657"/>
              <a:gd name="connsiteX30" fmla="*/ 135233 w 186917"/>
              <a:gd name="connsiteY30" fmla="*/ 51694 h 186657"/>
              <a:gd name="connsiteX31" fmla="*/ 135233 w 186917"/>
              <a:gd name="connsiteY31" fmla="*/ 85375 h 186657"/>
              <a:gd name="connsiteX32" fmla="*/ 101552 w 186917"/>
              <a:gd name="connsiteY32" fmla="*/ 85375 h 186657"/>
              <a:gd name="connsiteX33" fmla="*/ 101552 w 186917"/>
              <a:gd name="connsiteY33" fmla="*/ 51694 h 186657"/>
              <a:gd name="connsiteX34" fmla="*/ 118392 w 186917"/>
              <a:gd name="connsiteY34" fmla="*/ 44719 h 186657"/>
              <a:gd name="connsiteX35" fmla="*/ 127445 w 186917"/>
              <a:gd name="connsiteY35" fmla="*/ 15746 h 186657"/>
              <a:gd name="connsiteX36" fmla="*/ 104077 w 186917"/>
              <a:gd name="connsiteY36" fmla="*/ 28930 h 186657"/>
              <a:gd name="connsiteX37" fmla="*/ 52680 w 186917"/>
              <a:gd name="connsiteY37" fmla="*/ 80336 h 186657"/>
              <a:gd name="connsiteX38" fmla="*/ 52680 w 186917"/>
              <a:gd name="connsiteY38" fmla="*/ 83699 h 186657"/>
              <a:gd name="connsiteX39" fmla="*/ 103229 w 186917"/>
              <a:gd name="connsiteY39" fmla="*/ 134248 h 186657"/>
              <a:gd name="connsiteX40" fmla="*/ 106592 w 186917"/>
              <a:gd name="connsiteY40" fmla="*/ 134248 h 186657"/>
              <a:gd name="connsiteX41" fmla="*/ 157988 w 186917"/>
              <a:gd name="connsiteY41" fmla="*/ 82860 h 186657"/>
              <a:gd name="connsiteX42" fmla="*/ 170371 w 186917"/>
              <a:gd name="connsiteY42" fmla="*/ 32664 h 186657"/>
              <a:gd name="connsiteX43" fmla="*/ 168409 w 186917"/>
              <a:gd name="connsiteY43" fmla="*/ 26330 h 186657"/>
              <a:gd name="connsiteX44" fmla="*/ 160570 w 186917"/>
              <a:gd name="connsiteY44" fmla="*/ 18491 h 186657"/>
              <a:gd name="connsiteX45" fmla="*/ 154264 w 186917"/>
              <a:gd name="connsiteY45" fmla="*/ 16538 h 186657"/>
              <a:gd name="connsiteX46" fmla="*/ 127445 w 186917"/>
              <a:gd name="connsiteY46" fmla="*/ 15746 h 186657"/>
              <a:gd name="connsiteX47" fmla="*/ 124017 w 186917"/>
              <a:gd name="connsiteY47" fmla="*/ 1880 h 186657"/>
              <a:gd name="connsiteX48" fmla="*/ 158493 w 186917"/>
              <a:gd name="connsiteY48" fmla="*/ 2889 h 186657"/>
              <a:gd name="connsiteX49" fmla="*/ 164808 w 186917"/>
              <a:gd name="connsiteY49" fmla="*/ 4841 h 186657"/>
              <a:gd name="connsiteX50" fmla="*/ 182049 w 186917"/>
              <a:gd name="connsiteY50" fmla="*/ 22081 h 186657"/>
              <a:gd name="connsiteX51" fmla="*/ 184020 w 186917"/>
              <a:gd name="connsiteY51" fmla="*/ 28416 h 186657"/>
              <a:gd name="connsiteX52" fmla="*/ 168085 w 186917"/>
              <a:gd name="connsiteY52" fmla="*/ 92957 h 186657"/>
              <a:gd name="connsiteX53" fmla="*/ 158579 w 186917"/>
              <a:gd name="connsiteY53" fmla="*/ 102463 h 186657"/>
              <a:gd name="connsiteX54" fmla="*/ 155455 w 186917"/>
              <a:gd name="connsiteY54" fmla="*/ 145973 h 186657"/>
              <a:gd name="connsiteX55" fmla="*/ 143625 w 186917"/>
              <a:gd name="connsiteY55" fmla="*/ 157803 h 186657"/>
              <a:gd name="connsiteX56" fmla="*/ 133528 w 186917"/>
              <a:gd name="connsiteY56" fmla="*/ 157803 h 186657"/>
              <a:gd name="connsiteX57" fmla="*/ 118383 w 186917"/>
              <a:gd name="connsiteY57" fmla="*/ 142658 h 186657"/>
              <a:gd name="connsiteX58" fmla="*/ 116698 w 186917"/>
              <a:gd name="connsiteY58" fmla="*/ 144344 h 186657"/>
              <a:gd name="connsiteX59" fmla="*/ 93124 w 186917"/>
              <a:gd name="connsiteY59" fmla="*/ 144345 h 186657"/>
              <a:gd name="connsiteX60" fmla="*/ 93123 w 186917"/>
              <a:gd name="connsiteY60" fmla="*/ 144344 h 186657"/>
              <a:gd name="connsiteX61" fmla="*/ 88484 w 186917"/>
              <a:gd name="connsiteY61" fmla="*/ 139706 h 186657"/>
              <a:gd name="connsiteX62" fmla="*/ 80760 w 186917"/>
              <a:gd name="connsiteY62" fmla="*/ 152945 h 186657"/>
              <a:gd name="connsiteX63" fmla="*/ 70991 w 186917"/>
              <a:gd name="connsiteY63" fmla="*/ 155520 h 186657"/>
              <a:gd name="connsiteX64" fmla="*/ 69539 w 186917"/>
              <a:gd name="connsiteY64" fmla="*/ 154403 h 186657"/>
              <a:gd name="connsiteX65" fmla="*/ 32487 w 186917"/>
              <a:gd name="connsiteY65" fmla="*/ 117360 h 186657"/>
              <a:gd name="connsiteX66" fmla="*/ 32491 w 186917"/>
              <a:gd name="connsiteY66" fmla="*/ 107257 h 186657"/>
              <a:gd name="connsiteX67" fmla="*/ 33878 w 186917"/>
              <a:gd name="connsiteY67" fmla="*/ 106178 h 186657"/>
              <a:gd name="connsiteX68" fmla="*/ 47060 w 186917"/>
              <a:gd name="connsiteY68" fmla="*/ 98281 h 186657"/>
              <a:gd name="connsiteX69" fmla="*/ 42584 w 186917"/>
              <a:gd name="connsiteY69" fmla="*/ 93805 h 186657"/>
              <a:gd name="connsiteX70" fmla="*/ 42582 w 186917"/>
              <a:gd name="connsiteY70" fmla="*/ 70232 h 186657"/>
              <a:gd name="connsiteX71" fmla="*/ 42584 w 186917"/>
              <a:gd name="connsiteY71" fmla="*/ 70230 h 186657"/>
              <a:gd name="connsiteX72" fmla="*/ 44298 w 186917"/>
              <a:gd name="connsiteY72" fmla="*/ 68516 h 186657"/>
              <a:gd name="connsiteX73" fmla="*/ 29134 w 186917"/>
              <a:gd name="connsiteY73" fmla="*/ 53371 h 186657"/>
              <a:gd name="connsiteX74" fmla="*/ 29131 w 186917"/>
              <a:gd name="connsiteY74" fmla="*/ 43268 h 186657"/>
              <a:gd name="connsiteX75" fmla="*/ 29134 w 186917"/>
              <a:gd name="connsiteY75" fmla="*/ 43265 h 186657"/>
              <a:gd name="connsiteX76" fmla="*/ 40974 w 186917"/>
              <a:gd name="connsiteY76" fmla="*/ 31425 h 186657"/>
              <a:gd name="connsiteX77" fmla="*/ 84494 w 186917"/>
              <a:gd name="connsiteY77" fmla="*/ 28311 h 186657"/>
              <a:gd name="connsiteX78" fmla="*/ 93980 w 186917"/>
              <a:gd name="connsiteY78" fmla="*/ 18833 h 186657"/>
              <a:gd name="connsiteX79" fmla="*/ 124017 w 186917"/>
              <a:gd name="connsiteY79" fmla="*/ 1880 h 18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86917" h="186657">
                <a:moveTo>
                  <a:pt x="49665" y="164210"/>
                </a:moveTo>
                <a:cubicBezTo>
                  <a:pt x="52551" y="161520"/>
                  <a:pt x="57071" y="161680"/>
                  <a:pt x="59761" y="164566"/>
                </a:cubicBezTo>
                <a:cubicBezTo>
                  <a:pt x="62451" y="167452"/>
                  <a:pt x="62291" y="171973"/>
                  <a:pt x="59405" y="174662"/>
                </a:cubicBezTo>
                <a:lnTo>
                  <a:pt x="59414" y="174662"/>
                </a:lnTo>
                <a:lnTo>
                  <a:pt x="49318" y="184740"/>
                </a:lnTo>
                <a:cubicBezTo>
                  <a:pt x="46574" y="187296"/>
                  <a:pt x="42321" y="187296"/>
                  <a:pt x="39578" y="184740"/>
                </a:cubicBezTo>
                <a:cubicBezTo>
                  <a:pt x="36691" y="182050"/>
                  <a:pt x="36532" y="177529"/>
                  <a:pt x="39221" y="174643"/>
                </a:cubicBezTo>
                <a:lnTo>
                  <a:pt x="49308" y="164566"/>
                </a:lnTo>
                <a:cubicBezTo>
                  <a:pt x="49423" y="164443"/>
                  <a:pt x="49542" y="164324"/>
                  <a:pt x="49665" y="164210"/>
                </a:cubicBezTo>
                <a:close/>
                <a:moveTo>
                  <a:pt x="30811" y="146021"/>
                </a:moveTo>
                <a:cubicBezTo>
                  <a:pt x="33580" y="143348"/>
                  <a:pt x="37969" y="143350"/>
                  <a:pt x="40736" y="146026"/>
                </a:cubicBezTo>
                <a:cubicBezTo>
                  <a:pt x="43573" y="148768"/>
                  <a:pt x="43649" y="153290"/>
                  <a:pt x="40907" y="156127"/>
                </a:cubicBezTo>
                <a:lnTo>
                  <a:pt x="17333" y="179692"/>
                </a:lnTo>
                <a:cubicBezTo>
                  <a:pt x="14566" y="182367"/>
                  <a:pt x="10177" y="182369"/>
                  <a:pt x="7407" y="179696"/>
                </a:cubicBezTo>
                <a:cubicBezTo>
                  <a:pt x="4568" y="176957"/>
                  <a:pt x="4487" y="172435"/>
                  <a:pt x="7227" y="169595"/>
                </a:cubicBezTo>
                <a:close/>
                <a:moveTo>
                  <a:pt x="22378" y="127501"/>
                </a:moveTo>
                <a:cubicBezTo>
                  <a:pt x="22379" y="127502"/>
                  <a:pt x="22380" y="127503"/>
                  <a:pt x="22381" y="127504"/>
                </a:cubicBezTo>
                <a:cubicBezTo>
                  <a:pt x="25167" y="130293"/>
                  <a:pt x="25167" y="134812"/>
                  <a:pt x="22381" y="137601"/>
                </a:cubicBezTo>
                <a:lnTo>
                  <a:pt x="12284" y="147697"/>
                </a:lnTo>
                <a:cubicBezTo>
                  <a:pt x="9545" y="150537"/>
                  <a:pt x="5022" y="150617"/>
                  <a:pt x="2183" y="147877"/>
                </a:cubicBezTo>
                <a:cubicBezTo>
                  <a:pt x="-656" y="145138"/>
                  <a:pt x="-737" y="140615"/>
                  <a:pt x="2003" y="137776"/>
                </a:cubicBezTo>
                <a:cubicBezTo>
                  <a:pt x="2060" y="137717"/>
                  <a:pt x="2119" y="137658"/>
                  <a:pt x="2178" y="137601"/>
                </a:cubicBezTo>
                <a:lnTo>
                  <a:pt x="12275" y="127504"/>
                </a:lnTo>
                <a:cubicBezTo>
                  <a:pt x="15064" y="124713"/>
                  <a:pt x="19587" y="124712"/>
                  <a:pt x="22378" y="127501"/>
                </a:cubicBezTo>
                <a:close/>
                <a:moveTo>
                  <a:pt x="125127" y="61791"/>
                </a:moveTo>
                <a:cubicBezTo>
                  <a:pt x="121405" y="58072"/>
                  <a:pt x="115373" y="58074"/>
                  <a:pt x="111653" y="61796"/>
                </a:cubicBezTo>
                <a:cubicBezTo>
                  <a:pt x="107934" y="65518"/>
                  <a:pt x="107937" y="71550"/>
                  <a:pt x="111658" y="75269"/>
                </a:cubicBezTo>
                <a:cubicBezTo>
                  <a:pt x="115442" y="78924"/>
                  <a:pt x="121472" y="78819"/>
                  <a:pt x="125127" y="75035"/>
                </a:cubicBezTo>
                <a:cubicBezTo>
                  <a:pt x="128692" y="71344"/>
                  <a:pt x="128692" y="65492"/>
                  <a:pt x="125127" y="61800"/>
                </a:cubicBezTo>
                <a:close/>
                <a:moveTo>
                  <a:pt x="118392" y="44719"/>
                </a:moveTo>
                <a:cubicBezTo>
                  <a:pt x="124488" y="44719"/>
                  <a:pt x="130583" y="47044"/>
                  <a:pt x="135233" y="51694"/>
                </a:cubicBezTo>
                <a:cubicBezTo>
                  <a:pt x="144533" y="60995"/>
                  <a:pt x="144533" y="76074"/>
                  <a:pt x="135233" y="85375"/>
                </a:cubicBezTo>
                <a:cubicBezTo>
                  <a:pt x="125932" y="94675"/>
                  <a:pt x="110852" y="94675"/>
                  <a:pt x="101552" y="85375"/>
                </a:cubicBezTo>
                <a:cubicBezTo>
                  <a:pt x="92252" y="76074"/>
                  <a:pt x="92252" y="60995"/>
                  <a:pt x="101552" y="51694"/>
                </a:cubicBezTo>
                <a:cubicBezTo>
                  <a:pt x="106202" y="47044"/>
                  <a:pt x="112297" y="44719"/>
                  <a:pt x="118392" y="44719"/>
                </a:cubicBezTo>
                <a:close/>
                <a:moveTo>
                  <a:pt x="127445" y="15746"/>
                </a:moveTo>
                <a:cubicBezTo>
                  <a:pt x="118756" y="17891"/>
                  <a:pt x="110643" y="22366"/>
                  <a:pt x="104077" y="28930"/>
                </a:cubicBezTo>
                <a:lnTo>
                  <a:pt x="52680" y="80336"/>
                </a:lnTo>
                <a:cubicBezTo>
                  <a:pt x="51754" y="81266"/>
                  <a:pt x="51754" y="82769"/>
                  <a:pt x="52680" y="83699"/>
                </a:cubicBezTo>
                <a:lnTo>
                  <a:pt x="103229" y="134248"/>
                </a:lnTo>
                <a:cubicBezTo>
                  <a:pt x="104159" y="135175"/>
                  <a:pt x="105662" y="135175"/>
                  <a:pt x="106592" y="134248"/>
                </a:cubicBezTo>
                <a:lnTo>
                  <a:pt x="157988" y="82860"/>
                </a:lnTo>
                <a:cubicBezTo>
                  <a:pt x="171117" y="69726"/>
                  <a:pt x="175884" y="50397"/>
                  <a:pt x="170371" y="32664"/>
                </a:cubicBezTo>
                <a:lnTo>
                  <a:pt x="168409" y="26330"/>
                </a:lnTo>
                <a:cubicBezTo>
                  <a:pt x="167246" y="22585"/>
                  <a:pt x="164314" y="19653"/>
                  <a:pt x="160570" y="18491"/>
                </a:cubicBezTo>
                <a:lnTo>
                  <a:pt x="154264" y="16538"/>
                </a:lnTo>
                <a:cubicBezTo>
                  <a:pt x="145398" y="13785"/>
                  <a:pt x="136134" y="13601"/>
                  <a:pt x="127445" y="15746"/>
                </a:cubicBezTo>
                <a:close/>
                <a:moveTo>
                  <a:pt x="124017" y="1880"/>
                </a:moveTo>
                <a:cubicBezTo>
                  <a:pt x="135186" y="-880"/>
                  <a:pt x="147095" y="-647"/>
                  <a:pt x="158493" y="2889"/>
                </a:cubicBezTo>
                <a:lnTo>
                  <a:pt x="164808" y="4841"/>
                </a:lnTo>
                <a:cubicBezTo>
                  <a:pt x="173043" y="7400"/>
                  <a:pt x="179490" y="13847"/>
                  <a:pt x="182049" y="22081"/>
                </a:cubicBezTo>
                <a:lnTo>
                  <a:pt x="184020" y="28416"/>
                </a:lnTo>
                <a:cubicBezTo>
                  <a:pt x="191106" y="51219"/>
                  <a:pt x="184970" y="76072"/>
                  <a:pt x="168085" y="92957"/>
                </a:cubicBezTo>
                <a:lnTo>
                  <a:pt x="158579" y="102463"/>
                </a:lnTo>
                <a:cubicBezTo>
                  <a:pt x="168500" y="115726"/>
                  <a:pt x="167170" y="134264"/>
                  <a:pt x="155455" y="145973"/>
                </a:cubicBezTo>
                <a:lnTo>
                  <a:pt x="143625" y="157803"/>
                </a:lnTo>
                <a:cubicBezTo>
                  <a:pt x="140836" y="160589"/>
                  <a:pt x="136317" y="160589"/>
                  <a:pt x="133528" y="157803"/>
                </a:cubicBezTo>
                <a:lnTo>
                  <a:pt x="118383" y="142658"/>
                </a:lnTo>
                <a:lnTo>
                  <a:pt x="116698" y="144344"/>
                </a:lnTo>
                <a:cubicBezTo>
                  <a:pt x="110188" y="150855"/>
                  <a:pt x="99634" y="150855"/>
                  <a:pt x="93124" y="144345"/>
                </a:cubicBezTo>
                <a:cubicBezTo>
                  <a:pt x="93124" y="144345"/>
                  <a:pt x="93123" y="144344"/>
                  <a:pt x="93123" y="144344"/>
                </a:cubicBezTo>
                <a:lnTo>
                  <a:pt x="88484" y="139706"/>
                </a:lnTo>
                <a:lnTo>
                  <a:pt x="80760" y="152945"/>
                </a:lnTo>
                <a:cubicBezTo>
                  <a:pt x="78773" y="156354"/>
                  <a:pt x="74399" y="157507"/>
                  <a:pt x="70991" y="155520"/>
                </a:cubicBezTo>
                <a:cubicBezTo>
                  <a:pt x="70461" y="155211"/>
                  <a:pt x="69973" y="154836"/>
                  <a:pt x="69539" y="154403"/>
                </a:cubicBezTo>
                <a:lnTo>
                  <a:pt x="32487" y="117360"/>
                </a:lnTo>
                <a:cubicBezTo>
                  <a:pt x="29698" y="114569"/>
                  <a:pt x="29700" y="110046"/>
                  <a:pt x="32491" y="107257"/>
                </a:cubicBezTo>
                <a:cubicBezTo>
                  <a:pt x="32907" y="106842"/>
                  <a:pt x="33373" y="106479"/>
                  <a:pt x="33878" y="106178"/>
                </a:cubicBezTo>
                <a:lnTo>
                  <a:pt x="47060" y="98281"/>
                </a:lnTo>
                <a:lnTo>
                  <a:pt x="42584" y="93805"/>
                </a:lnTo>
                <a:cubicBezTo>
                  <a:pt x="36074" y="87295"/>
                  <a:pt x="36073" y="76742"/>
                  <a:pt x="42582" y="70232"/>
                </a:cubicBezTo>
                <a:cubicBezTo>
                  <a:pt x="42583" y="70231"/>
                  <a:pt x="42583" y="70231"/>
                  <a:pt x="42584" y="70230"/>
                </a:cubicBezTo>
                <a:lnTo>
                  <a:pt x="44298" y="68516"/>
                </a:lnTo>
                <a:lnTo>
                  <a:pt x="29134" y="53371"/>
                </a:lnTo>
                <a:cubicBezTo>
                  <a:pt x="26343" y="50582"/>
                  <a:pt x="26342" y="46059"/>
                  <a:pt x="29131" y="43268"/>
                </a:cubicBezTo>
                <a:cubicBezTo>
                  <a:pt x="29132" y="43267"/>
                  <a:pt x="29133" y="43266"/>
                  <a:pt x="29134" y="43265"/>
                </a:cubicBezTo>
                <a:lnTo>
                  <a:pt x="40974" y="31425"/>
                </a:lnTo>
                <a:cubicBezTo>
                  <a:pt x="52689" y="19713"/>
                  <a:pt x="71230" y="18386"/>
                  <a:pt x="84494" y="28311"/>
                </a:cubicBezTo>
                <a:lnTo>
                  <a:pt x="93980" y="18833"/>
                </a:lnTo>
                <a:cubicBezTo>
                  <a:pt x="102419" y="10395"/>
                  <a:pt x="112848" y="4641"/>
                  <a:pt x="124017" y="1880"/>
                </a:cubicBezTo>
                <a:close/>
              </a:path>
            </a:pathLst>
          </a:custGeom>
          <a:solidFill>
            <a:srgbClr val="091F2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4" name="Freeform 63">
            <a:extLst>
              <a:ext uri="{FF2B5EF4-FFF2-40B4-BE49-F238E27FC236}">
                <a16:creationId xmlns:a16="http://schemas.microsoft.com/office/drawing/2014/main" id="{BBF783B8-6D28-2B5B-EAB4-64A3683AEA0D}"/>
              </a:ext>
              <a:ext uri="{C183D7F6-B498-43B3-948B-1728B52AA6E4}">
                <adec:decorative xmlns:adec="http://schemas.microsoft.com/office/drawing/2017/decorative" val="1"/>
              </a:ext>
            </a:extLst>
          </p:cNvPr>
          <p:cNvSpPr>
            <a:spLocks noChangeAspect="1"/>
          </p:cNvSpPr>
          <p:nvPr/>
        </p:nvSpPr>
        <p:spPr>
          <a:xfrm>
            <a:off x="8361701" y="1543814"/>
            <a:ext cx="306804" cy="306914"/>
          </a:xfrm>
          <a:custGeom>
            <a:avLst/>
            <a:gdLst>
              <a:gd name="connsiteX0" fmla="*/ 97632 w 190501"/>
              <a:gd name="connsiteY0" fmla="*/ 66744 h 190569"/>
              <a:gd name="connsiteX1" fmla="*/ 159545 w 190501"/>
              <a:gd name="connsiteY1" fmla="*/ 66744 h 190569"/>
              <a:gd name="connsiteX2" fmla="*/ 190501 w 190501"/>
              <a:gd name="connsiteY2" fmla="*/ 97700 h 190569"/>
              <a:gd name="connsiteX3" fmla="*/ 190501 w 190501"/>
              <a:gd name="connsiteY3" fmla="*/ 159613 h 190569"/>
              <a:gd name="connsiteX4" fmla="*/ 159545 w 190501"/>
              <a:gd name="connsiteY4" fmla="*/ 190569 h 190569"/>
              <a:gd name="connsiteX5" fmla="*/ 97632 w 190501"/>
              <a:gd name="connsiteY5" fmla="*/ 190569 h 190569"/>
              <a:gd name="connsiteX6" fmla="*/ 66676 w 190501"/>
              <a:gd name="connsiteY6" fmla="*/ 159613 h 190569"/>
              <a:gd name="connsiteX7" fmla="*/ 66676 w 190501"/>
              <a:gd name="connsiteY7" fmla="*/ 97700 h 190569"/>
              <a:gd name="connsiteX8" fmla="*/ 97632 w 190501"/>
              <a:gd name="connsiteY8" fmla="*/ 66744 h 190569"/>
              <a:gd name="connsiteX9" fmla="*/ 64225 w 190501"/>
              <a:gd name="connsiteY9" fmla="*/ 0 h 190569"/>
              <a:gd name="connsiteX10" fmla="*/ 128197 w 190501"/>
              <a:gd name="connsiteY10" fmla="*/ 57219 h 190569"/>
              <a:gd name="connsiteX11" fmla="*/ 97631 w 190501"/>
              <a:gd name="connsiteY11" fmla="*/ 57219 h 190569"/>
              <a:gd name="connsiteX12" fmla="*/ 57150 w 190501"/>
              <a:gd name="connsiteY12" fmla="*/ 97700 h 190569"/>
              <a:gd name="connsiteX13" fmla="*/ 57150 w 190501"/>
              <a:gd name="connsiteY13" fmla="*/ 128265 h 190569"/>
              <a:gd name="connsiteX14" fmla="*/ 0 w 190501"/>
              <a:gd name="connsiteY14" fmla="*/ 64362 h 190569"/>
              <a:gd name="connsiteX15" fmla="*/ 64225 w 190501"/>
              <a:gd name="connsiteY15" fmla="*/ 0 h 19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1" h="190569">
                <a:moveTo>
                  <a:pt x="97632" y="66744"/>
                </a:moveTo>
                <a:lnTo>
                  <a:pt x="159545" y="66744"/>
                </a:lnTo>
                <a:cubicBezTo>
                  <a:pt x="176641" y="66744"/>
                  <a:pt x="190501" y="80604"/>
                  <a:pt x="190501" y="97700"/>
                </a:cubicBezTo>
                <a:lnTo>
                  <a:pt x="190501" y="159613"/>
                </a:lnTo>
                <a:cubicBezTo>
                  <a:pt x="190501" y="176709"/>
                  <a:pt x="176641" y="190569"/>
                  <a:pt x="159545" y="190569"/>
                </a:cubicBezTo>
                <a:lnTo>
                  <a:pt x="97632" y="190569"/>
                </a:lnTo>
                <a:cubicBezTo>
                  <a:pt x="80536" y="190569"/>
                  <a:pt x="66676" y="176709"/>
                  <a:pt x="66676" y="159613"/>
                </a:cubicBezTo>
                <a:lnTo>
                  <a:pt x="66676" y="97700"/>
                </a:lnTo>
                <a:cubicBezTo>
                  <a:pt x="66676" y="80604"/>
                  <a:pt x="80536" y="66744"/>
                  <a:pt x="97632" y="66744"/>
                </a:cubicBezTo>
                <a:close/>
                <a:moveTo>
                  <a:pt x="64225" y="0"/>
                </a:move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ubicBezTo>
                  <a:pt x="-38" y="28854"/>
                  <a:pt x="28717" y="38"/>
                  <a:pt x="64225" y="0"/>
                </a:cubicBezTo>
                <a:close/>
              </a:path>
            </a:pathLst>
          </a:custGeom>
          <a:solidFill>
            <a:srgbClr val="091F2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Arc 64">
            <a:extLst>
              <a:ext uri="{FF2B5EF4-FFF2-40B4-BE49-F238E27FC236}">
                <a16:creationId xmlns:a16="http://schemas.microsoft.com/office/drawing/2014/main" id="{D3BB72F9-DEB5-3569-2EEF-82843D8375A0}"/>
              </a:ext>
              <a:ext uri="{C183D7F6-B498-43B3-948B-1728B52AA6E4}">
                <adec:decorative xmlns:adec="http://schemas.microsoft.com/office/drawing/2017/decorative" val="1"/>
              </a:ext>
            </a:extLst>
          </p:cNvPr>
          <p:cNvSpPr>
            <a:spLocks noChangeAspect="1"/>
          </p:cNvSpPr>
          <p:nvPr/>
        </p:nvSpPr>
        <p:spPr>
          <a:xfrm>
            <a:off x="6265103" y="1647753"/>
            <a:ext cx="4500000" cy="4500000"/>
          </a:xfrm>
          <a:prstGeom prst="arc">
            <a:avLst>
              <a:gd name="adj1" fmla="val 2372156"/>
              <a:gd name="adj2" fmla="val 8209196"/>
            </a:avLst>
          </a:prstGeom>
          <a:noFill/>
          <a:ln w="28575" cap="rnd" cmpd="sng" algn="ctr">
            <a:gradFill flip="none" rotWithShape="1">
              <a:gsLst>
                <a:gs pos="31000">
                  <a:srgbClr val="C5B4E3">
                    <a:alpha val="0"/>
                  </a:srgbClr>
                </a:gs>
                <a:gs pos="70000">
                  <a:schemeClr val="accent1"/>
                </a:gs>
              </a:gsLst>
              <a:lin ang="8100000" scaled="1"/>
              <a:tileRect/>
            </a:gradFill>
            <a:prstDash val="solid"/>
            <a:headEnd type="none" w="lg" len="med"/>
            <a:tailEnd type="arrow"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Arc 65">
            <a:extLst>
              <a:ext uri="{FF2B5EF4-FFF2-40B4-BE49-F238E27FC236}">
                <a16:creationId xmlns:a16="http://schemas.microsoft.com/office/drawing/2014/main" id="{0E854970-A0BB-6FED-C9FE-111E51211366}"/>
              </a:ext>
              <a:ext uri="{C183D7F6-B498-43B3-948B-1728B52AA6E4}">
                <adec:decorative xmlns:adec="http://schemas.microsoft.com/office/drawing/2017/decorative" val="1"/>
              </a:ext>
            </a:extLst>
          </p:cNvPr>
          <p:cNvSpPr>
            <a:spLocks noChangeAspect="1"/>
          </p:cNvSpPr>
          <p:nvPr/>
        </p:nvSpPr>
        <p:spPr>
          <a:xfrm>
            <a:off x="6265103" y="1647753"/>
            <a:ext cx="4500000" cy="4500000"/>
          </a:xfrm>
          <a:prstGeom prst="arc">
            <a:avLst>
              <a:gd name="adj1" fmla="val 9459822"/>
              <a:gd name="adj2" fmla="val 15542655"/>
            </a:avLst>
          </a:prstGeom>
          <a:noFill/>
          <a:ln w="28575" cap="rnd" cmpd="sng" algn="ctr">
            <a:gradFill flip="none" rotWithShape="1">
              <a:gsLst>
                <a:gs pos="38000">
                  <a:srgbClr val="C5B4E3">
                    <a:alpha val="0"/>
                  </a:srgbClr>
                </a:gs>
                <a:gs pos="63000">
                  <a:schemeClr val="accent1"/>
                </a:gs>
              </a:gsLst>
              <a:lin ang="13500000" scaled="1"/>
              <a:tileRect/>
            </a:gradFill>
            <a:prstDash val="solid"/>
            <a:headEnd type="none" w="lg" len="med"/>
            <a:tailEnd type="arrow"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TextBox 51" descr="Graphic showing the Microsoft Industry Cloud, with Microsoft Cloud at the centre marked with the words “Trusted” and “Comprehensive”. Around it are six slices, from the top clockwise, they read: Infrastructure, Digital and app innovation, Data and AI, Modern work, Business applications, Security. Surrounding the entire graphic is a last layer marked as “Industry Clouds” and &quot;Cloud for Sustainability&quot;.">
            <a:extLst>
              <a:ext uri="{FF2B5EF4-FFF2-40B4-BE49-F238E27FC236}">
                <a16:creationId xmlns:a16="http://schemas.microsoft.com/office/drawing/2014/main" id="{7EA374A0-3AE1-DFD5-3DF5-F702F8DB1C5C}"/>
              </a:ext>
              <a:ext uri="{C183D7F6-B498-43B3-948B-1728B52AA6E4}">
                <adec:decorative xmlns:adec="http://schemas.microsoft.com/office/drawing/2017/decorative" val="1"/>
              </a:ext>
            </a:extLst>
          </p:cNvPr>
          <p:cNvSpPr txBox="1"/>
          <p:nvPr/>
        </p:nvSpPr>
        <p:spPr>
          <a:xfrm>
            <a:off x="8037928" y="4962818"/>
            <a:ext cx="961619" cy="4360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Market value fit</a:t>
            </a:r>
          </a:p>
        </p:txBody>
      </p:sp>
      <p:sp>
        <p:nvSpPr>
          <p:cNvPr id="46" name="TextBox 45" descr="Graphic showing the Microsoft Industry Cloud, with Microsoft Cloud at the centre marked with the words “Trusted” and “Comprehensive”. Around it are six slices, from the top clockwise, they read: Infrastructure, Digital and app innovation, Data and AI, Modern work, Business applications, Security. Surrounding the entire graphic is a last layer marked as “Industry Clouds” and &quot;Cloud for Sustainability&quot;.">
            <a:extLst>
              <a:ext uri="{FF2B5EF4-FFF2-40B4-BE49-F238E27FC236}">
                <a16:creationId xmlns:a16="http://schemas.microsoft.com/office/drawing/2014/main" id="{731A3598-9748-6E9B-BBFF-15A25C544E71}"/>
              </a:ext>
            </a:extLst>
          </p:cNvPr>
          <p:cNvSpPr txBox="1"/>
          <p:nvPr/>
        </p:nvSpPr>
        <p:spPr>
          <a:xfrm>
            <a:off x="7384550" y="369296"/>
            <a:ext cx="2261105" cy="861774"/>
          </a:xfrm>
          <a:prstGeom prst="rect">
            <a:avLst/>
          </a:prstGeom>
          <a:noFill/>
          <a:ln w="34925" cap="rnd">
            <a:noFill/>
          </a:ln>
        </p:spPr>
        <p:txBody>
          <a:bodyPr wrap="square" lIns="0" tIns="0" rIns="0" bIns="0" rtlCol="0" anchor="t" anchorCtr="0">
            <a:spAutoFit/>
          </a:bodyPr>
          <a:lstStyle>
            <a:defPPr>
              <a:defRPr lang="en-US"/>
            </a:defPPr>
            <a:lvl1pPr algn="ctr" defTabSz="914102" fontAlgn="base">
              <a:lnSpc>
                <a:spcPct val="90000"/>
              </a:lnSpc>
              <a:spcBef>
                <a:spcPct val="0"/>
              </a:spcBef>
              <a:spcAft>
                <a:spcPct val="0"/>
              </a:spcAft>
              <a:defRPr sz="1600" kern="0">
                <a:no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ctr" defTabSz="430074" rtl="0" eaLnBrk="1" fontAlgn="base" latinLnBrk="0" hangingPunct="1">
              <a:lnSpc>
                <a:spcPct val="100000"/>
              </a:lnSpc>
              <a:spcBef>
                <a:spcPts val="0"/>
              </a:spcBef>
              <a:spcAft>
                <a:spcPct val="0"/>
              </a:spcAft>
              <a:buClrTx/>
              <a:buSzPct val="90000"/>
              <a:buFontTx/>
              <a:buNone/>
              <a:tabLst/>
              <a:defRPr/>
            </a:pPr>
            <a:r>
              <a:rPr kumimoji="0" lang="en-US" sz="2400" b="0" i="0" u="none" strike="noStrike" kern="0" cap="none" spc="0" normalizeH="0" baseline="0" noProof="0" dirty="0">
                <a:ln>
                  <a:noFill/>
                </a:ln>
                <a:solidFill>
                  <a:srgbClr val="8661C5"/>
                </a:solidFill>
                <a:effectLst/>
                <a:uLnTx/>
                <a:uFillTx/>
                <a:latin typeface="Segoe UI Semibold"/>
                <a:ea typeface="+mn-ea"/>
                <a:cs typeface="Segoe UI"/>
              </a:rPr>
              <a:t>1</a:t>
            </a:r>
          </a:p>
          <a:p>
            <a:pPr marL="0" marR="0" lvl="0" indent="0" algn="ctr" defTabSz="430074" rtl="0" eaLnBrk="1" fontAlgn="base" latinLnBrk="0" hangingPunct="1">
              <a:lnSpc>
                <a:spcPct val="100000"/>
              </a:lnSpc>
              <a:spcBef>
                <a:spcPts val="0"/>
              </a:spcBef>
              <a:spcAft>
                <a:spcPct val="0"/>
              </a:spcAft>
              <a:buClrTx/>
              <a:buSzPct val="90000"/>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a:rPr>
              <a:t>Build differentiated product portfolio</a:t>
            </a:r>
          </a:p>
        </p:txBody>
      </p:sp>
      <p:sp>
        <p:nvSpPr>
          <p:cNvPr id="47" name="TextBox 46" descr="Graphic showing the Microsoft Industry Cloud, with Microsoft Cloud at the centre marked with the words “Trusted” and “Comprehensive”. Around it are six slices, from the top clockwise, they read: Infrastructure, Digital and app innovation, Data and AI, Modern work, Business applications, Security. Surrounding the entire graphic is a last layer marked as “Industry Clouds” and &quot;Cloud for Sustainability&quot;.">
            <a:extLst>
              <a:ext uri="{FF2B5EF4-FFF2-40B4-BE49-F238E27FC236}">
                <a16:creationId xmlns:a16="http://schemas.microsoft.com/office/drawing/2014/main" id="{E781C4B5-BA3D-45A9-DE5B-82B6DD98CBD0}"/>
              </a:ext>
            </a:extLst>
          </p:cNvPr>
          <p:cNvSpPr txBox="1"/>
          <p:nvPr/>
        </p:nvSpPr>
        <p:spPr>
          <a:xfrm>
            <a:off x="10917927" y="4909027"/>
            <a:ext cx="1339377" cy="1107996"/>
          </a:xfrm>
          <a:prstGeom prst="rect">
            <a:avLst/>
          </a:prstGeom>
          <a:noFill/>
          <a:ln w="34925" cap="rnd">
            <a:noFill/>
          </a:ln>
        </p:spPr>
        <p:txBody>
          <a:bodyPr wrap="square" lIns="0" tIns="0" rIns="0" bIns="0" rtlCol="0" anchor="t" anchorCtr="0">
            <a:spAutoFit/>
          </a:bodyPr>
          <a:lstStyle>
            <a:defPPr>
              <a:defRPr lang="en-US"/>
            </a:defPPr>
            <a:lvl1pPr algn="ctr" defTabSz="914102" fontAlgn="base">
              <a:lnSpc>
                <a:spcPct val="90000"/>
              </a:lnSpc>
              <a:spcBef>
                <a:spcPct val="0"/>
              </a:spcBef>
              <a:spcAft>
                <a:spcPct val="0"/>
              </a:spcAft>
              <a:defRPr sz="1600" kern="0">
                <a:no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solidFill>
                  <a:schemeClr val="tx1"/>
                </a:solidFill>
              </a:defRPr>
            </a:lvl6pPr>
            <a:lvl7pPr marL="3031412" indent="-233186" defTabSz="932742">
              <a:spcBef>
                <a:spcPct val="20000"/>
              </a:spcBef>
              <a:buFont typeface="Arial" pitchFamily="34" charset="0"/>
              <a:buChar char="•"/>
              <a:defRPr sz="2000">
                <a:solidFill>
                  <a:schemeClr val="tx1"/>
                </a:solidFill>
              </a:defRPr>
            </a:lvl7pPr>
            <a:lvl8pPr marL="3497783" indent="-233186" defTabSz="932742">
              <a:spcBef>
                <a:spcPct val="20000"/>
              </a:spcBef>
              <a:buFont typeface="Arial" pitchFamily="34" charset="0"/>
              <a:buChar char="•"/>
              <a:defRPr sz="2000">
                <a:solidFill>
                  <a:schemeClr val="tx1"/>
                </a:solidFill>
              </a:defRPr>
            </a:lvl8pPr>
            <a:lvl9pPr marL="3964155" indent="-233186" defTabSz="932742">
              <a:spcBef>
                <a:spcPct val="20000"/>
              </a:spcBef>
              <a:buFont typeface="Arial" pitchFamily="34" charset="0"/>
              <a:buChar char="•"/>
              <a:defRPr sz="2000">
                <a:solidFill>
                  <a:schemeClr val="tx1"/>
                </a:solidFill>
              </a:defRPr>
            </a:lvl9pPr>
          </a:lstStyle>
          <a:p>
            <a:pPr marL="0" marR="0" lvl="0" indent="0" algn="l" defTabSz="430074" rtl="0" eaLnBrk="1" fontAlgn="base" latinLnBrk="0" hangingPunct="1">
              <a:lnSpc>
                <a:spcPct val="100000"/>
              </a:lnSpc>
              <a:spcBef>
                <a:spcPts val="0"/>
              </a:spcBef>
              <a:spcAft>
                <a:spcPct val="0"/>
              </a:spcAft>
              <a:buClrTx/>
              <a:buSzPct val="90000"/>
              <a:buFontTx/>
              <a:buNone/>
              <a:tabLst/>
              <a:defRPr/>
            </a:pPr>
            <a:r>
              <a:rPr kumimoji="0" lang="en-US" sz="2400" b="0" i="0" u="none" strike="noStrike" kern="0" cap="none" spc="0" normalizeH="0" baseline="0" noProof="0" dirty="0">
                <a:ln>
                  <a:noFill/>
                </a:ln>
                <a:solidFill>
                  <a:srgbClr val="8661C5"/>
                </a:solidFill>
                <a:effectLst/>
                <a:uLnTx/>
                <a:uFillTx/>
                <a:latin typeface="Segoe UI Semibold"/>
                <a:ea typeface="+mn-ea"/>
                <a:cs typeface="Segoe UI"/>
              </a:rPr>
              <a:t>2</a:t>
            </a:r>
          </a:p>
          <a:p>
            <a:pPr marL="0" marR="0" lvl="0" indent="0" algn="l" defTabSz="430074" rtl="0" eaLnBrk="1" fontAlgn="base" latinLnBrk="0" hangingPunct="1">
              <a:lnSpc>
                <a:spcPct val="100000"/>
              </a:lnSpc>
              <a:spcBef>
                <a:spcPts val="0"/>
              </a:spcBef>
              <a:spcAft>
                <a:spcPct val="0"/>
              </a:spcAft>
              <a:buClrTx/>
              <a:buSzPct val="90000"/>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a:rPr>
              <a:t>Launch </a:t>
            </a:r>
            <a:br>
              <a:rPr kumimoji="0" lang="en-US" sz="1600" b="0" i="0" u="none" strike="noStrike" kern="0" cap="none" spc="0" normalizeH="0" baseline="0" noProof="0" dirty="0">
                <a:ln>
                  <a:noFill/>
                </a:ln>
                <a:solidFill>
                  <a:srgbClr val="000000"/>
                </a:solidFill>
                <a:effectLst/>
                <a:uLnTx/>
                <a:uFillTx/>
                <a:latin typeface="Segoe UI Semibold"/>
                <a:ea typeface="+mn-ea"/>
                <a:cs typeface="Segoe UI"/>
              </a:rPr>
            </a:br>
            <a:r>
              <a:rPr kumimoji="0" lang="en-US" sz="1600" b="0" i="0" u="none" strike="noStrike" kern="0" cap="none" spc="0" normalizeH="0" baseline="0" noProof="0" dirty="0">
                <a:ln>
                  <a:noFill/>
                </a:ln>
                <a:solidFill>
                  <a:srgbClr val="000000"/>
                </a:solidFill>
                <a:effectLst/>
                <a:uLnTx/>
                <a:uFillTx/>
                <a:latin typeface="Segoe UI Semibold"/>
                <a:ea typeface="+mn-ea"/>
                <a:cs typeface="Segoe UI"/>
              </a:rPr>
              <a:t>them in market</a:t>
            </a:r>
          </a:p>
        </p:txBody>
      </p:sp>
    </p:spTree>
    <p:extLst>
      <p:ext uri="{BB962C8B-B14F-4D97-AF65-F5344CB8AC3E}">
        <p14:creationId xmlns:p14="http://schemas.microsoft.com/office/powerpoint/2010/main" val="1018557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320C25-0B8A-B119-C3F2-49CC34E34A5E}"/>
              </a:ext>
            </a:extLst>
          </p:cNvPr>
          <p:cNvPicPr>
            <a:picLocks noChangeAspect="1"/>
          </p:cNvPicPr>
          <p:nvPr/>
        </p:nvPicPr>
        <p:blipFill>
          <a:blip r:embed="rId2"/>
          <a:stretch>
            <a:fillRect/>
          </a:stretch>
        </p:blipFill>
        <p:spPr>
          <a:xfrm>
            <a:off x="260050" y="428471"/>
            <a:ext cx="11671900" cy="6001058"/>
          </a:xfrm>
          <a:prstGeom prst="rect">
            <a:avLst/>
          </a:prstGeom>
        </p:spPr>
      </p:pic>
      <p:sp>
        <p:nvSpPr>
          <p:cNvPr id="6" name="TextBox 5">
            <a:extLst>
              <a:ext uri="{FF2B5EF4-FFF2-40B4-BE49-F238E27FC236}">
                <a16:creationId xmlns:a16="http://schemas.microsoft.com/office/drawing/2014/main" id="{5F33FB94-AD38-FC8F-D86E-8D3EE9578F50}"/>
              </a:ext>
            </a:extLst>
          </p:cNvPr>
          <p:cNvSpPr txBox="1"/>
          <p:nvPr/>
        </p:nvSpPr>
        <p:spPr>
          <a:xfrm>
            <a:off x="260050" y="6417505"/>
            <a:ext cx="67665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a:ea typeface="+mn-ea"/>
                <a:cs typeface="+mn-cs"/>
                <a:hlinkClick r:id="rId3"/>
              </a:rPr>
              <a:t>https://aka.ms/marketplacesamples</a:t>
            </a:r>
            <a:endParaRPr kumimoji="0" lang="en-US" sz="1800" b="0" i="0" u="none" strike="noStrike" kern="1200" cap="none" spc="0" normalizeH="0" baseline="0" noProof="0" dirty="0">
              <a:ln>
                <a:noFill/>
              </a:ln>
              <a:solidFill>
                <a:srgbClr val="282828"/>
              </a:solidFill>
              <a:effectLst/>
              <a:uLnTx/>
              <a:uFillTx/>
              <a:latin typeface="Segoe UI"/>
              <a:ea typeface="+mn-ea"/>
              <a:cs typeface="+mn-cs"/>
            </a:endParaRPr>
          </a:p>
        </p:txBody>
      </p:sp>
    </p:spTree>
    <p:extLst>
      <p:ext uri="{BB962C8B-B14F-4D97-AF65-F5344CB8AC3E}">
        <p14:creationId xmlns:p14="http://schemas.microsoft.com/office/powerpoint/2010/main" val="265384143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99E69E-4A1C-32B7-842E-ABB8328C2B2B}"/>
              </a:ext>
            </a:extLst>
          </p:cNvPr>
          <p:cNvPicPr>
            <a:picLocks noChangeAspect="1"/>
          </p:cNvPicPr>
          <p:nvPr/>
        </p:nvPicPr>
        <p:blipFill>
          <a:blip r:embed="rId2"/>
          <a:stretch>
            <a:fillRect/>
          </a:stretch>
        </p:blipFill>
        <p:spPr>
          <a:xfrm>
            <a:off x="361655" y="688834"/>
            <a:ext cx="11468689" cy="5480332"/>
          </a:xfrm>
          <a:prstGeom prst="rect">
            <a:avLst/>
          </a:prstGeom>
        </p:spPr>
      </p:pic>
      <p:pic>
        <p:nvPicPr>
          <p:cNvPr id="6" name="Picture 5">
            <a:extLst>
              <a:ext uri="{FF2B5EF4-FFF2-40B4-BE49-F238E27FC236}">
                <a16:creationId xmlns:a16="http://schemas.microsoft.com/office/drawing/2014/main" id="{A8F77530-84D8-098E-99DC-DB9E8DDE9FB7}"/>
              </a:ext>
            </a:extLst>
          </p:cNvPr>
          <p:cNvPicPr>
            <a:picLocks noChangeAspect="1"/>
          </p:cNvPicPr>
          <p:nvPr/>
        </p:nvPicPr>
        <p:blipFill>
          <a:blip r:embed="rId3"/>
          <a:stretch>
            <a:fillRect/>
          </a:stretch>
        </p:blipFill>
        <p:spPr>
          <a:xfrm>
            <a:off x="79066" y="25225"/>
            <a:ext cx="12033868" cy="6807550"/>
          </a:xfrm>
          <a:prstGeom prst="rect">
            <a:avLst/>
          </a:prstGeom>
        </p:spPr>
      </p:pic>
    </p:spTree>
    <p:extLst>
      <p:ext uri="{BB962C8B-B14F-4D97-AF65-F5344CB8AC3E}">
        <p14:creationId xmlns:p14="http://schemas.microsoft.com/office/powerpoint/2010/main" val="153872484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831E86-28A5-14EC-EA80-4BC15DD326BC}"/>
              </a:ext>
            </a:extLst>
          </p:cNvPr>
          <p:cNvPicPr>
            <a:picLocks noChangeAspect="1"/>
          </p:cNvPicPr>
          <p:nvPr/>
        </p:nvPicPr>
        <p:blipFill>
          <a:blip r:embed="rId2"/>
          <a:stretch>
            <a:fillRect/>
          </a:stretch>
        </p:blipFill>
        <p:spPr>
          <a:xfrm>
            <a:off x="171145" y="28400"/>
            <a:ext cx="11849709" cy="6801200"/>
          </a:xfrm>
          <a:prstGeom prst="rect">
            <a:avLst/>
          </a:prstGeom>
        </p:spPr>
      </p:pic>
    </p:spTree>
    <p:extLst>
      <p:ext uri="{BB962C8B-B14F-4D97-AF65-F5344CB8AC3E}">
        <p14:creationId xmlns:p14="http://schemas.microsoft.com/office/powerpoint/2010/main" val="259134785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4B0C7-9EAA-6B10-0BAC-5AE75BC2DE13}"/>
              </a:ext>
            </a:extLst>
          </p:cNvPr>
          <p:cNvSpPr>
            <a:spLocks noGrp="1"/>
          </p:cNvSpPr>
          <p:nvPr>
            <p:ph type="title"/>
          </p:nvPr>
        </p:nvSpPr>
        <p:spPr/>
        <p:txBody>
          <a:bodyPr/>
          <a:lstStyle/>
          <a:p>
            <a:r>
              <a:rPr lang="en-US" altLang="zh-TW" dirty="0"/>
              <a:t>After creation</a:t>
            </a:r>
            <a:endParaRPr lang="en-US" dirty="0"/>
          </a:p>
        </p:txBody>
      </p:sp>
      <p:pic>
        <p:nvPicPr>
          <p:cNvPr id="4" name="Picture 3">
            <a:extLst>
              <a:ext uri="{FF2B5EF4-FFF2-40B4-BE49-F238E27FC236}">
                <a16:creationId xmlns:a16="http://schemas.microsoft.com/office/drawing/2014/main" id="{4A4CF8D6-9B30-87D4-0808-1105ACCCEF54}"/>
              </a:ext>
            </a:extLst>
          </p:cNvPr>
          <p:cNvPicPr>
            <a:picLocks noChangeAspect="1"/>
          </p:cNvPicPr>
          <p:nvPr/>
        </p:nvPicPr>
        <p:blipFill>
          <a:blip r:embed="rId2"/>
          <a:stretch>
            <a:fillRect/>
          </a:stretch>
        </p:blipFill>
        <p:spPr>
          <a:xfrm>
            <a:off x="781425" y="1474740"/>
            <a:ext cx="10737701" cy="5383260"/>
          </a:xfrm>
          <a:prstGeom prst="rect">
            <a:avLst/>
          </a:prstGeom>
        </p:spPr>
      </p:pic>
    </p:spTree>
    <p:extLst>
      <p:ext uri="{BB962C8B-B14F-4D97-AF65-F5344CB8AC3E}">
        <p14:creationId xmlns:p14="http://schemas.microsoft.com/office/powerpoint/2010/main" val="302373493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9AEF8-BAE6-C13D-45A8-95021FCE555B}"/>
              </a:ext>
            </a:extLst>
          </p:cNvPr>
          <p:cNvSpPr>
            <a:spLocks noGrp="1"/>
          </p:cNvSpPr>
          <p:nvPr>
            <p:ph type="title"/>
          </p:nvPr>
        </p:nvSpPr>
        <p:spPr/>
        <p:txBody>
          <a:bodyPr/>
          <a:lstStyle/>
          <a:p>
            <a:r>
              <a:rPr lang="en-US" dirty="0"/>
              <a:t>Email</a:t>
            </a:r>
          </a:p>
        </p:txBody>
      </p:sp>
      <p:pic>
        <p:nvPicPr>
          <p:cNvPr id="4" name="Picture 3">
            <a:extLst>
              <a:ext uri="{FF2B5EF4-FFF2-40B4-BE49-F238E27FC236}">
                <a16:creationId xmlns:a16="http://schemas.microsoft.com/office/drawing/2014/main" id="{FC674000-FAE3-BBA9-56AA-6DBBDCDB5E2A}"/>
              </a:ext>
            </a:extLst>
          </p:cNvPr>
          <p:cNvPicPr>
            <a:picLocks noChangeAspect="1"/>
          </p:cNvPicPr>
          <p:nvPr/>
        </p:nvPicPr>
        <p:blipFill>
          <a:blip r:embed="rId2"/>
          <a:stretch>
            <a:fillRect/>
          </a:stretch>
        </p:blipFill>
        <p:spPr>
          <a:xfrm>
            <a:off x="2139043" y="1298850"/>
            <a:ext cx="8868496" cy="5228200"/>
          </a:xfrm>
          <a:prstGeom prst="rect">
            <a:avLst/>
          </a:prstGeom>
        </p:spPr>
      </p:pic>
    </p:spTree>
    <p:extLst>
      <p:ext uri="{BB962C8B-B14F-4D97-AF65-F5344CB8AC3E}">
        <p14:creationId xmlns:p14="http://schemas.microsoft.com/office/powerpoint/2010/main" val="202101257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FA28E-7EB4-A6FF-F713-B9EC2ECD3AC8}"/>
              </a:ext>
            </a:extLst>
          </p:cNvPr>
          <p:cNvSpPr>
            <a:spLocks noGrp="1"/>
          </p:cNvSpPr>
          <p:nvPr>
            <p:ph type="title"/>
          </p:nvPr>
        </p:nvSpPr>
        <p:spPr/>
        <p:txBody>
          <a:bodyPr/>
          <a:lstStyle/>
          <a:p>
            <a:r>
              <a:rPr lang="en-US" dirty="0"/>
              <a:t>SaaS resources</a:t>
            </a:r>
          </a:p>
        </p:txBody>
      </p:sp>
      <p:pic>
        <p:nvPicPr>
          <p:cNvPr id="4" name="Picture 3">
            <a:extLst>
              <a:ext uri="{FF2B5EF4-FFF2-40B4-BE49-F238E27FC236}">
                <a16:creationId xmlns:a16="http://schemas.microsoft.com/office/drawing/2014/main" id="{A21B4165-7D26-DFED-8763-AE56F9D18BF7}"/>
              </a:ext>
            </a:extLst>
          </p:cNvPr>
          <p:cNvPicPr>
            <a:picLocks noChangeAspect="1"/>
          </p:cNvPicPr>
          <p:nvPr/>
        </p:nvPicPr>
        <p:blipFill>
          <a:blip r:embed="rId2"/>
          <a:stretch>
            <a:fillRect/>
          </a:stretch>
        </p:blipFill>
        <p:spPr>
          <a:xfrm>
            <a:off x="732139" y="1408658"/>
            <a:ext cx="10727722" cy="4509670"/>
          </a:xfrm>
          <a:prstGeom prst="rect">
            <a:avLst/>
          </a:prstGeom>
        </p:spPr>
      </p:pic>
    </p:spTree>
    <p:extLst>
      <p:ext uri="{BB962C8B-B14F-4D97-AF65-F5344CB8AC3E}">
        <p14:creationId xmlns:p14="http://schemas.microsoft.com/office/powerpoint/2010/main" val="418968545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F8A29B1-21A8-67FB-9CD7-8551DC36D52B}"/>
              </a:ext>
            </a:extLst>
          </p:cNvPr>
          <p:cNvPicPr>
            <a:picLocks noChangeAspect="1"/>
          </p:cNvPicPr>
          <p:nvPr/>
        </p:nvPicPr>
        <p:blipFill>
          <a:blip r:embed="rId2"/>
          <a:stretch>
            <a:fillRect/>
          </a:stretch>
        </p:blipFill>
        <p:spPr>
          <a:xfrm>
            <a:off x="164795" y="0"/>
            <a:ext cx="11862410" cy="6820251"/>
          </a:xfrm>
          <a:prstGeom prst="rect">
            <a:avLst/>
          </a:prstGeom>
        </p:spPr>
      </p:pic>
    </p:spTree>
    <p:extLst>
      <p:ext uri="{BB962C8B-B14F-4D97-AF65-F5344CB8AC3E}">
        <p14:creationId xmlns:p14="http://schemas.microsoft.com/office/powerpoint/2010/main" val="283679321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7AA22A-2B69-8AC2-BA7A-8D3884666EFD}"/>
              </a:ext>
            </a:extLst>
          </p:cNvPr>
          <p:cNvPicPr>
            <a:picLocks noChangeAspect="1"/>
          </p:cNvPicPr>
          <p:nvPr/>
        </p:nvPicPr>
        <p:blipFill>
          <a:blip r:embed="rId2"/>
          <a:stretch>
            <a:fillRect/>
          </a:stretch>
        </p:blipFill>
        <p:spPr>
          <a:xfrm>
            <a:off x="145744" y="22050"/>
            <a:ext cx="11900512" cy="6813900"/>
          </a:xfrm>
          <a:prstGeom prst="rect">
            <a:avLst/>
          </a:prstGeom>
        </p:spPr>
      </p:pic>
    </p:spTree>
    <p:extLst>
      <p:ext uri="{BB962C8B-B14F-4D97-AF65-F5344CB8AC3E}">
        <p14:creationId xmlns:p14="http://schemas.microsoft.com/office/powerpoint/2010/main" val="26598173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F8A91F-B7A4-2C15-373C-D62EEEC6C455}"/>
              </a:ext>
            </a:extLst>
          </p:cNvPr>
          <p:cNvPicPr>
            <a:picLocks noChangeAspect="1"/>
          </p:cNvPicPr>
          <p:nvPr/>
        </p:nvPicPr>
        <p:blipFill>
          <a:blip r:embed="rId2"/>
          <a:stretch>
            <a:fillRect/>
          </a:stretch>
        </p:blipFill>
        <p:spPr>
          <a:xfrm>
            <a:off x="117167" y="25225"/>
            <a:ext cx="11957665" cy="6807550"/>
          </a:xfrm>
          <a:prstGeom prst="rect">
            <a:avLst/>
          </a:prstGeom>
        </p:spPr>
      </p:pic>
    </p:spTree>
    <p:extLst>
      <p:ext uri="{BB962C8B-B14F-4D97-AF65-F5344CB8AC3E}">
        <p14:creationId xmlns:p14="http://schemas.microsoft.com/office/powerpoint/2010/main" val="208202839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44828F-C04C-4410-8FF8-30636937749B}"/>
              </a:ext>
            </a:extLst>
          </p:cNvPr>
          <p:cNvPicPr>
            <a:picLocks noChangeAspect="1"/>
          </p:cNvPicPr>
          <p:nvPr/>
        </p:nvPicPr>
        <p:blipFill>
          <a:blip r:embed="rId2"/>
          <a:stretch>
            <a:fillRect/>
          </a:stretch>
        </p:blipFill>
        <p:spPr>
          <a:xfrm>
            <a:off x="139394" y="28400"/>
            <a:ext cx="11913212" cy="6801200"/>
          </a:xfrm>
          <a:prstGeom prst="rect">
            <a:avLst/>
          </a:prstGeom>
        </p:spPr>
      </p:pic>
    </p:spTree>
    <p:extLst>
      <p:ext uri="{BB962C8B-B14F-4D97-AF65-F5344CB8AC3E}">
        <p14:creationId xmlns:p14="http://schemas.microsoft.com/office/powerpoint/2010/main" val="34262001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033AF7-4B4C-A695-9396-0E1EF34C34B1}"/>
              </a:ext>
            </a:extLst>
          </p:cNvPr>
          <p:cNvSpPr txBox="1">
            <a:spLocks noGrp="1"/>
          </p:cNvSpPr>
          <p:nvPr>
            <p:ph type="title"/>
          </p:nvPr>
        </p:nvSpPr>
        <p:spPr>
          <a:xfrm>
            <a:off x="1436884" y="522253"/>
            <a:ext cx="9312556" cy="673240"/>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a:ln w="3175">
                  <a:noFill/>
                </a:ln>
                <a:solidFill>
                  <a:srgbClr val="091F2C"/>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A38B"/>
                </a:solidFill>
                <a:effectLst/>
                <a:uLnTx/>
                <a:uFillTx/>
                <a:latin typeface="+mj-lt"/>
                <a:ea typeface="+mn-ea"/>
                <a:cs typeface="Segoe UI" pitchFamily="34" charset="0"/>
              </a:rPr>
              <a:t>With cloud investments growing,</a:t>
            </a:r>
            <a:br>
              <a:rPr kumimoji="0" lang="en-US" sz="3600" b="0" i="0" u="none" strike="noStrike" kern="1200" cap="none" spc="-50" normalizeH="0" baseline="0" noProof="0" dirty="0">
                <a:ln w="3175">
                  <a:noFill/>
                </a:ln>
                <a:solidFill>
                  <a:srgbClr val="FFA38B"/>
                </a:solidFill>
                <a:effectLst/>
                <a:uLnTx/>
                <a:uFillTx/>
                <a:latin typeface="+mj-lt"/>
                <a:ea typeface="+mn-ea"/>
                <a:cs typeface="Segoe UI" pitchFamily="34" charset="0"/>
              </a:rPr>
            </a:b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rPr>
              <a:t>buying roles expanding to multiple teams</a:t>
            </a:r>
            <a:endParaRPr kumimoji="0" lang="en-CA" sz="3600" b="0" i="0" u="none" strike="noStrike" kern="1200" cap="none" spc="-50" normalizeH="0" baseline="0" noProof="0" dirty="0">
              <a:ln w="3175">
                <a:noFill/>
              </a:ln>
              <a:solidFill>
                <a:schemeClr val="tx1"/>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AC7EB37B-4936-04A4-290D-9E93FBBDC876}"/>
              </a:ext>
            </a:extLst>
          </p:cNvPr>
          <p:cNvSpPr txBox="1"/>
          <p:nvPr/>
        </p:nvSpPr>
        <p:spPr>
          <a:xfrm>
            <a:off x="1022397" y="3344080"/>
            <a:ext cx="2750820"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A38B"/>
                </a:solidFill>
                <a:effectLst/>
                <a:uLnTx/>
                <a:uFillTx/>
                <a:latin typeface="Segoe UI Semibold"/>
                <a:ea typeface="+mn-ea"/>
                <a:cs typeface="Segoe UI" pitchFamily="34" charset="0"/>
              </a:rPr>
              <a:t>BDM / </a:t>
            </a:r>
            <a:r>
              <a:rPr kumimoji="0" lang="en-US" sz="2000" b="0" i="0" u="none" strike="noStrike" kern="1200" cap="none" spc="-50" normalizeH="0" baseline="0" noProof="0" err="1">
                <a:ln w="3175">
                  <a:noFill/>
                </a:ln>
                <a:solidFill>
                  <a:srgbClr val="FFA38B"/>
                </a:solidFill>
                <a:effectLst/>
                <a:uLnTx/>
                <a:uFillTx/>
                <a:latin typeface="Segoe UI Semibold"/>
                <a:ea typeface="+mn-ea"/>
                <a:cs typeface="Segoe UI" pitchFamily="34" charset="0"/>
              </a:rPr>
              <a:t>LoB</a:t>
            </a:r>
            <a:endParaRPr kumimoji="0" lang="en-US" sz="2000" b="0" i="0" u="none" strike="noStrike" kern="1200" cap="none" spc="-50" normalizeH="0" baseline="0" noProof="0">
              <a:ln w="3175">
                <a:noFill/>
              </a:ln>
              <a:solidFill>
                <a:srgbClr val="FFA38B"/>
              </a:solidFill>
              <a:effectLst/>
              <a:uLnTx/>
              <a:uFillTx/>
              <a:latin typeface="Segoe UI Semibold"/>
              <a:ea typeface="+mn-ea"/>
              <a:cs typeface="Segoe UI"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a:rPr>
              <a:t>Needs: Flexibility and speed </a:t>
            </a:r>
            <a:br>
              <a:rPr kumimoji="0" lang="en-US" sz="1400" b="0" i="0" u="none" strike="noStrike" kern="0" cap="none" spc="0" normalizeH="0" baseline="0" noProof="0">
                <a:ln>
                  <a:noFill/>
                </a:ln>
                <a:solidFill>
                  <a:srgbClr val="000000"/>
                </a:solidFill>
                <a:effectLst/>
                <a:uLnTx/>
                <a:uFillTx/>
                <a:latin typeface="Segoe UI Semibold"/>
                <a:ea typeface="+mn-ea"/>
                <a:cs typeface="Segoe UI"/>
              </a:rPr>
            </a:br>
            <a:r>
              <a:rPr kumimoji="0" lang="en-US" sz="1400" b="0" i="0" u="none" strike="noStrike" kern="0" cap="none" spc="0" normalizeH="0" baseline="0" noProof="0">
                <a:ln>
                  <a:noFill/>
                </a:ln>
                <a:solidFill>
                  <a:srgbClr val="000000"/>
                </a:solidFill>
                <a:effectLst/>
                <a:uLnTx/>
                <a:uFillTx/>
                <a:latin typeface="Segoe UI Semibold"/>
                <a:ea typeface="+mn-ea"/>
                <a:cs typeface="Segoe UI"/>
              </a:rPr>
              <a:t>to solve business problems</a:t>
            </a:r>
          </a:p>
        </p:txBody>
      </p:sp>
      <p:sp>
        <p:nvSpPr>
          <p:cNvPr id="16" name="TextBox 15">
            <a:extLst>
              <a:ext uri="{FF2B5EF4-FFF2-40B4-BE49-F238E27FC236}">
                <a16:creationId xmlns:a16="http://schemas.microsoft.com/office/drawing/2014/main" id="{45312FCB-B740-5D1F-14D2-A61EDD324A6A}"/>
              </a:ext>
            </a:extLst>
          </p:cNvPr>
          <p:cNvSpPr txBox="1"/>
          <p:nvPr/>
        </p:nvSpPr>
        <p:spPr>
          <a:xfrm>
            <a:off x="4293548" y="3344080"/>
            <a:ext cx="3602520"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A38B"/>
                </a:solidFill>
                <a:effectLst/>
                <a:uLnTx/>
                <a:uFillTx/>
                <a:latin typeface="Segoe UI Semibold"/>
                <a:ea typeface="+mn-ea"/>
                <a:cs typeface="Segoe UI" pitchFamily="34" charset="0"/>
              </a:rPr>
              <a:t>Procurement / buying office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a:rPr>
              <a:t>Needs: Governance, spending optimization</a:t>
            </a:r>
          </a:p>
        </p:txBody>
      </p:sp>
      <p:sp>
        <p:nvSpPr>
          <p:cNvPr id="17" name="TextBox 16">
            <a:extLst>
              <a:ext uri="{FF2B5EF4-FFF2-40B4-BE49-F238E27FC236}">
                <a16:creationId xmlns:a16="http://schemas.microsoft.com/office/drawing/2014/main" id="{E8EBCD55-5262-361A-D6B3-D393114F37AD}"/>
              </a:ext>
            </a:extLst>
          </p:cNvPr>
          <p:cNvSpPr txBox="1"/>
          <p:nvPr/>
        </p:nvSpPr>
        <p:spPr>
          <a:xfrm>
            <a:off x="8503995" y="3344080"/>
            <a:ext cx="2651760"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A38B"/>
                </a:solidFill>
                <a:effectLst/>
                <a:uLnTx/>
                <a:uFillTx/>
                <a:latin typeface="Segoe UI Semibold"/>
                <a:ea typeface="+mn-ea"/>
                <a:cs typeface="Segoe UI" pitchFamily="34" charset="0"/>
              </a:rPr>
              <a:t>IT Admin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a:rPr>
              <a:t>Needs: Meet the needs </a:t>
            </a:r>
            <a:br>
              <a:rPr kumimoji="0" lang="en-US" sz="1400" b="0" i="0" u="none" strike="noStrike" kern="0" cap="none" spc="0" normalizeH="0" baseline="0" noProof="0">
                <a:ln>
                  <a:noFill/>
                </a:ln>
                <a:solidFill>
                  <a:srgbClr val="000000"/>
                </a:solidFill>
                <a:effectLst/>
                <a:uLnTx/>
                <a:uFillTx/>
                <a:latin typeface="Segoe UI Semibold"/>
                <a:ea typeface="+mn-ea"/>
                <a:cs typeface="Segoe UI"/>
              </a:rPr>
            </a:br>
            <a:r>
              <a:rPr kumimoji="0" lang="en-US" sz="1400" b="0" i="0" u="none" strike="noStrike" kern="0" cap="none" spc="0" normalizeH="0" baseline="0" noProof="0">
                <a:ln>
                  <a:noFill/>
                </a:ln>
                <a:solidFill>
                  <a:srgbClr val="000000"/>
                </a:solidFill>
                <a:effectLst/>
                <a:uLnTx/>
                <a:uFillTx/>
                <a:latin typeface="Segoe UI Semibold"/>
                <a:ea typeface="+mn-ea"/>
                <a:cs typeface="Segoe UI"/>
              </a:rPr>
              <a:t>of the organization, securely</a:t>
            </a:r>
          </a:p>
        </p:txBody>
      </p:sp>
      <p:sp>
        <p:nvSpPr>
          <p:cNvPr id="18" name="Freeform 17">
            <a:extLst>
              <a:ext uri="{FF2B5EF4-FFF2-40B4-BE49-F238E27FC236}">
                <a16:creationId xmlns:a16="http://schemas.microsoft.com/office/drawing/2014/main" id="{53575A76-9937-FEBC-7057-9D15CE86725E}"/>
              </a:ext>
              <a:ext uri="{C183D7F6-B498-43B3-948B-1728B52AA6E4}">
                <adec:decorative xmlns:adec="http://schemas.microsoft.com/office/drawing/2017/decorative" val="1"/>
              </a:ext>
            </a:extLst>
          </p:cNvPr>
          <p:cNvSpPr>
            <a:spLocks noChangeAspect="1"/>
          </p:cNvSpPr>
          <p:nvPr/>
        </p:nvSpPr>
        <p:spPr>
          <a:xfrm>
            <a:off x="5686990" y="2149561"/>
            <a:ext cx="815635" cy="1005744"/>
          </a:xfrm>
          <a:custGeom>
            <a:avLst/>
            <a:gdLst>
              <a:gd name="connsiteX0" fmla="*/ 447665 w 609562"/>
              <a:gd name="connsiteY0" fmla="*/ 561975 h 751637"/>
              <a:gd name="connsiteX1" fmla="*/ 447665 w 609562"/>
              <a:gd name="connsiteY1" fmla="*/ 581025 h 751637"/>
              <a:gd name="connsiteX2" fmla="*/ 533390 w 609562"/>
              <a:gd name="connsiteY2" fmla="*/ 581025 h 751637"/>
              <a:gd name="connsiteX3" fmla="*/ 533390 w 609562"/>
              <a:gd name="connsiteY3" fmla="*/ 561975 h 751637"/>
              <a:gd name="connsiteX4" fmla="*/ 277082 w 609562"/>
              <a:gd name="connsiteY4" fmla="*/ 504826 h 751637"/>
              <a:gd name="connsiteX5" fmla="*/ 332518 w 609562"/>
              <a:gd name="connsiteY5" fmla="*/ 504826 h 751637"/>
              <a:gd name="connsiteX6" fmla="*/ 345472 w 609562"/>
              <a:gd name="connsiteY6" fmla="*/ 692754 h 751637"/>
              <a:gd name="connsiteX7" fmla="*/ 304800 w 609562"/>
              <a:gd name="connsiteY7" fmla="*/ 733426 h 751637"/>
              <a:gd name="connsiteX8" fmla="*/ 264128 w 609562"/>
              <a:gd name="connsiteY8" fmla="*/ 692754 h 751637"/>
              <a:gd name="connsiteX9" fmla="*/ 257175 w 609562"/>
              <a:gd name="connsiteY9" fmla="*/ 428626 h 751637"/>
              <a:gd name="connsiteX10" fmla="*/ 352425 w 609562"/>
              <a:gd name="connsiteY10" fmla="*/ 428626 h 751637"/>
              <a:gd name="connsiteX11" fmla="*/ 333947 w 609562"/>
              <a:gd name="connsiteY11" fmla="*/ 485776 h 751637"/>
              <a:gd name="connsiteX12" fmla="*/ 275653 w 609562"/>
              <a:gd name="connsiteY12" fmla="*/ 485776 h 751637"/>
              <a:gd name="connsiteX13" fmla="*/ 384362 w 609562"/>
              <a:gd name="connsiteY13" fmla="*/ 127435 h 751637"/>
              <a:gd name="connsiteX14" fmla="*/ 256918 w 609562"/>
              <a:gd name="connsiteY14" fmla="*/ 216646 h 751637"/>
              <a:gd name="connsiteX15" fmla="*/ 190538 w 609562"/>
              <a:gd name="connsiteY15" fmla="*/ 216646 h 751637"/>
              <a:gd name="connsiteX16" fmla="*/ 190538 w 609562"/>
              <a:gd name="connsiteY16" fmla="*/ 228600 h 751637"/>
              <a:gd name="connsiteX17" fmla="*/ 304838 w 609562"/>
              <a:gd name="connsiteY17" fmla="*/ 342900 h 751637"/>
              <a:gd name="connsiteX18" fmla="*/ 419138 w 609562"/>
              <a:gd name="connsiteY18" fmla="*/ 228600 h 751637"/>
              <a:gd name="connsiteX19" fmla="*/ 419138 w 609562"/>
              <a:gd name="connsiteY19" fmla="*/ 131912 h 751637"/>
              <a:gd name="connsiteX20" fmla="*/ 384362 w 609562"/>
              <a:gd name="connsiteY20" fmla="*/ 127435 h 751637"/>
              <a:gd name="connsiteX21" fmla="*/ 307867 w 609562"/>
              <a:gd name="connsiteY21" fmla="*/ 0 h 751637"/>
              <a:gd name="connsiteX22" fmla="*/ 337871 w 609562"/>
              <a:gd name="connsiteY22" fmla="*/ 2553 h 751637"/>
              <a:gd name="connsiteX23" fmla="*/ 351615 w 609562"/>
              <a:gd name="connsiteY23" fmla="*/ 11306 h 751637"/>
              <a:gd name="connsiteX24" fmla="*/ 362255 w 609562"/>
              <a:gd name="connsiteY24" fmla="*/ 25851 h 751637"/>
              <a:gd name="connsiteX25" fmla="*/ 371875 w 609562"/>
              <a:gd name="connsiteY25" fmla="*/ 19183 h 751637"/>
              <a:gd name="connsiteX26" fmla="*/ 385839 w 609562"/>
              <a:gd name="connsiteY26" fmla="*/ 17936 h 751637"/>
              <a:gd name="connsiteX27" fmla="*/ 485575 w 609562"/>
              <a:gd name="connsiteY27" fmla="*/ 162716 h 751637"/>
              <a:gd name="connsiteX28" fmla="*/ 481327 w 609562"/>
              <a:gd name="connsiteY28" fmla="*/ 189929 h 751637"/>
              <a:gd name="connsiteX29" fmla="*/ 457057 w 609562"/>
              <a:gd name="connsiteY29" fmla="*/ 231562 h 751637"/>
              <a:gd name="connsiteX30" fmla="*/ 400040 w 609562"/>
              <a:gd name="connsiteY30" fmla="*/ 347415 h 751637"/>
              <a:gd name="connsiteX31" fmla="*/ 400040 w 609562"/>
              <a:gd name="connsiteY31" fmla="*/ 370789 h 751637"/>
              <a:gd name="connsiteX32" fmla="*/ 405946 w 609562"/>
              <a:gd name="connsiteY32" fmla="*/ 379600 h 751637"/>
              <a:gd name="connsiteX33" fmla="*/ 452666 w 609562"/>
              <a:gd name="connsiteY33" fmla="*/ 398774 h 751637"/>
              <a:gd name="connsiteX34" fmla="*/ 573977 w 609562"/>
              <a:gd name="connsiteY34" fmla="*/ 461582 h 751637"/>
              <a:gd name="connsiteX35" fmla="*/ 609543 w 609562"/>
              <a:gd name="connsiteY35" fmla="*/ 533019 h 751637"/>
              <a:gd name="connsiteX36" fmla="*/ 609562 w 609562"/>
              <a:gd name="connsiteY36" fmla="*/ 700107 h 751637"/>
              <a:gd name="connsiteX37" fmla="*/ 601942 w 609562"/>
              <a:gd name="connsiteY37" fmla="*/ 705822 h 751637"/>
              <a:gd name="connsiteX38" fmla="*/ 387572 w 609562"/>
              <a:gd name="connsiteY38" fmla="*/ 750475 h 751637"/>
              <a:gd name="connsiteX39" fmla="*/ 365169 w 609562"/>
              <a:gd name="connsiteY39" fmla="*/ 751637 h 751637"/>
              <a:gd name="connsiteX40" fmla="*/ 402250 w 609562"/>
              <a:gd name="connsiteY40" fmla="*/ 419214 h 751637"/>
              <a:gd name="connsiteX41" fmla="*/ 391478 w 609562"/>
              <a:gd name="connsiteY41" fmla="*/ 414795 h 751637"/>
              <a:gd name="connsiteX42" fmla="*/ 361950 w 609562"/>
              <a:gd name="connsiteY42" fmla="*/ 370742 h 751637"/>
              <a:gd name="connsiteX43" fmla="*/ 361950 w 609562"/>
              <a:gd name="connsiteY43" fmla="*/ 369789 h 751637"/>
              <a:gd name="connsiteX44" fmla="*/ 247593 w 609562"/>
              <a:gd name="connsiteY44" fmla="*/ 369789 h 751637"/>
              <a:gd name="connsiteX45" fmla="*/ 247593 w 609562"/>
              <a:gd name="connsiteY45" fmla="*/ 370742 h 751637"/>
              <a:gd name="connsiteX46" fmla="*/ 218046 w 609562"/>
              <a:gd name="connsiteY46" fmla="*/ 414776 h 751637"/>
              <a:gd name="connsiteX47" fmla="*/ 207274 w 609562"/>
              <a:gd name="connsiteY47" fmla="*/ 419195 h 751637"/>
              <a:gd name="connsiteX48" fmla="*/ 244345 w 609562"/>
              <a:gd name="connsiteY48" fmla="*/ 751618 h 751637"/>
              <a:gd name="connsiteX49" fmla="*/ 221933 w 609562"/>
              <a:gd name="connsiteY49" fmla="*/ 750456 h 751637"/>
              <a:gd name="connsiteX50" fmla="*/ 7620 w 609562"/>
              <a:gd name="connsiteY50" fmla="*/ 705803 h 751637"/>
              <a:gd name="connsiteX51" fmla="*/ 0 w 609562"/>
              <a:gd name="connsiteY51" fmla="*/ 700088 h 751637"/>
              <a:gd name="connsiteX52" fmla="*/ 0 w 609562"/>
              <a:gd name="connsiteY52" fmla="*/ 533400 h 751637"/>
              <a:gd name="connsiteX53" fmla="*/ 35814 w 609562"/>
              <a:gd name="connsiteY53" fmla="*/ 461277 h 751637"/>
              <a:gd name="connsiteX54" fmla="*/ 156915 w 609562"/>
              <a:gd name="connsiteY54" fmla="*/ 398688 h 751637"/>
              <a:gd name="connsiteX55" fmla="*/ 203587 w 609562"/>
              <a:gd name="connsiteY55" fmla="*/ 379552 h 751637"/>
              <a:gd name="connsiteX56" fmla="*/ 209493 w 609562"/>
              <a:gd name="connsiteY56" fmla="*/ 370742 h 751637"/>
              <a:gd name="connsiteX57" fmla="*/ 209493 w 609562"/>
              <a:gd name="connsiteY57" fmla="*/ 347348 h 751637"/>
              <a:gd name="connsiteX58" fmla="*/ 152438 w 609562"/>
              <a:gd name="connsiteY58" fmla="*/ 228600 h 751637"/>
              <a:gd name="connsiteX59" fmla="*/ 152438 w 609562"/>
              <a:gd name="connsiteY59" fmla="*/ 216646 h 751637"/>
              <a:gd name="connsiteX60" fmla="*/ 103975 w 609562"/>
              <a:gd name="connsiteY60" fmla="*/ 216646 h 751637"/>
              <a:gd name="connsiteX61" fmla="*/ 132131 w 609562"/>
              <a:gd name="connsiteY61" fmla="*/ 147428 h 751637"/>
              <a:gd name="connsiteX62" fmla="*/ 132512 w 609562"/>
              <a:gd name="connsiteY62" fmla="*/ 145352 h 751637"/>
              <a:gd name="connsiteX63" fmla="*/ 307867 w 609562"/>
              <a:gd name="connsiteY63" fmla="*/ 0 h 75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09562" h="751637">
                <a:moveTo>
                  <a:pt x="447665" y="561975"/>
                </a:moveTo>
                <a:lnTo>
                  <a:pt x="447665" y="581025"/>
                </a:lnTo>
                <a:lnTo>
                  <a:pt x="533390" y="581025"/>
                </a:lnTo>
                <a:lnTo>
                  <a:pt x="533390" y="561975"/>
                </a:lnTo>
                <a:close/>
                <a:moveTo>
                  <a:pt x="277082" y="504826"/>
                </a:moveTo>
                <a:lnTo>
                  <a:pt x="332518" y="504826"/>
                </a:lnTo>
                <a:lnTo>
                  <a:pt x="345472" y="692754"/>
                </a:lnTo>
                <a:lnTo>
                  <a:pt x="304800" y="733426"/>
                </a:lnTo>
                <a:lnTo>
                  <a:pt x="264128" y="692754"/>
                </a:lnTo>
                <a:close/>
                <a:moveTo>
                  <a:pt x="257175" y="428626"/>
                </a:moveTo>
                <a:lnTo>
                  <a:pt x="352425" y="428626"/>
                </a:lnTo>
                <a:lnTo>
                  <a:pt x="333947" y="485776"/>
                </a:lnTo>
                <a:lnTo>
                  <a:pt x="275653" y="485776"/>
                </a:lnTo>
                <a:close/>
                <a:moveTo>
                  <a:pt x="384362" y="127435"/>
                </a:moveTo>
                <a:cubicBezTo>
                  <a:pt x="341519" y="138608"/>
                  <a:pt x="354835" y="216646"/>
                  <a:pt x="256918" y="216646"/>
                </a:cubicBezTo>
                <a:lnTo>
                  <a:pt x="190538" y="216646"/>
                </a:lnTo>
                <a:lnTo>
                  <a:pt x="190538" y="228600"/>
                </a:lnTo>
                <a:cubicBezTo>
                  <a:pt x="190538" y="291726"/>
                  <a:pt x="241712" y="342900"/>
                  <a:pt x="304838" y="342900"/>
                </a:cubicBezTo>
                <a:cubicBezTo>
                  <a:pt x="367964" y="342900"/>
                  <a:pt x="419138" y="291726"/>
                  <a:pt x="419138" y="228600"/>
                </a:cubicBezTo>
                <a:lnTo>
                  <a:pt x="419138" y="131912"/>
                </a:lnTo>
                <a:cubicBezTo>
                  <a:pt x="408302" y="126808"/>
                  <a:pt x="396137" y="125242"/>
                  <a:pt x="384362" y="127435"/>
                </a:cubicBezTo>
                <a:close/>
                <a:moveTo>
                  <a:pt x="307867" y="0"/>
                </a:moveTo>
                <a:cubicBezTo>
                  <a:pt x="317923" y="-11"/>
                  <a:pt x="327961" y="843"/>
                  <a:pt x="337871" y="2553"/>
                </a:cubicBezTo>
                <a:cubicBezTo>
                  <a:pt x="343413" y="3581"/>
                  <a:pt x="348341" y="6719"/>
                  <a:pt x="351615" y="11306"/>
                </a:cubicBezTo>
                <a:lnTo>
                  <a:pt x="362255" y="25851"/>
                </a:lnTo>
                <a:lnTo>
                  <a:pt x="371875" y="19183"/>
                </a:lnTo>
                <a:cubicBezTo>
                  <a:pt x="375965" y="16282"/>
                  <a:pt x="381299" y="15806"/>
                  <a:pt x="385839" y="17936"/>
                </a:cubicBezTo>
                <a:cubicBezTo>
                  <a:pt x="442197" y="45338"/>
                  <a:pt x="480054" y="100293"/>
                  <a:pt x="485575" y="162716"/>
                </a:cubicBezTo>
                <a:cubicBezTo>
                  <a:pt x="486420" y="171998"/>
                  <a:pt x="484961" y="181346"/>
                  <a:pt x="481327" y="189929"/>
                </a:cubicBezTo>
                <a:lnTo>
                  <a:pt x="457057" y="231562"/>
                </a:lnTo>
                <a:cubicBezTo>
                  <a:pt x="456206" y="276733"/>
                  <a:pt x="435313" y="319185"/>
                  <a:pt x="400040" y="347415"/>
                </a:cubicBezTo>
                <a:lnTo>
                  <a:pt x="400040" y="370789"/>
                </a:lnTo>
                <a:cubicBezTo>
                  <a:pt x="400040" y="374652"/>
                  <a:pt x="402373" y="378132"/>
                  <a:pt x="405946" y="379600"/>
                </a:cubicBezTo>
                <a:lnTo>
                  <a:pt x="452666" y="398774"/>
                </a:lnTo>
                <a:cubicBezTo>
                  <a:pt x="496567" y="414471"/>
                  <a:pt x="538391" y="432454"/>
                  <a:pt x="573977" y="461582"/>
                </a:cubicBezTo>
                <a:cubicBezTo>
                  <a:pt x="595951" y="478850"/>
                  <a:pt x="609008" y="505076"/>
                  <a:pt x="609543" y="533019"/>
                </a:cubicBezTo>
                <a:lnTo>
                  <a:pt x="609562" y="700107"/>
                </a:lnTo>
                <a:lnTo>
                  <a:pt x="601942" y="705822"/>
                </a:lnTo>
                <a:cubicBezTo>
                  <a:pt x="560165" y="737140"/>
                  <a:pt x="449704" y="747246"/>
                  <a:pt x="387572" y="750475"/>
                </a:cubicBezTo>
                <a:lnTo>
                  <a:pt x="365169" y="751637"/>
                </a:lnTo>
                <a:lnTo>
                  <a:pt x="402250" y="419214"/>
                </a:lnTo>
                <a:lnTo>
                  <a:pt x="391478" y="414795"/>
                </a:lnTo>
                <a:cubicBezTo>
                  <a:pt x="373584" y="407492"/>
                  <a:pt x="361905" y="390068"/>
                  <a:pt x="361950" y="370742"/>
                </a:cubicBezTo>
                <a:lnTo>
                  <a:pt x="361950" y="369789"/>
                </a:lnTo>
                <a:cubicBezTo>
                  <a:pt x="325300" y="384757"/>
                  <a:pt x="284243" y="384757"/>
                  <a:pt x="247593" y="369789"/>
                </a:cubicBezTo>
                <a:lnTo>
                  <a:pt x="247593" y="370742"/>
                </a:lnTo>
                <a:cubicBezTo>
                  <a:pt x="247626" y="390066"/>
                  <a:pt x="235941" y="407482"/>
                  <a:pt x="218046" y="414776"/>
                </a:cubicBezTo>
                <a:lnTo>
                  <a:pt x="207274" y="419195"/>
                </a:lnTo>
                <a:lnTo>
                  <a:pt x="244345" y="751618"/>
                </a:lnTo>
                <a:lnTo>
                  <a:pt x="221933" y="750456"/>
                </a:lnTo>
                <a:cubicBezTo>
                  <a:pt x="159849" y="747227"/>
                  <a:pt x="49387" y="737130"/>
                  <a:pt x="7620" y="705803"/>
                </a:cubicBezTo>
                <a:lnTo>
                  <a:pt x="0" y="700088"/>
                </a:lnTo>
                <a:lnTo>
                  <a:pt x="0" y="533400"/>
                </a:lnTo>
                <a:cubicBezTo>
                  <a:pt x="430" y="505183"/>
                  <a:pt x="13593" y="478673"/>
                  <a:pt x="35814" y="461277"/>
                </a:cubicBezTo>
                <a:cubicBezTo>
                  <a:pt x="71190" y="432349"/>
                  <a:pt x="112986" y="414395"/>
                  <a:pt x="156915" y="398688"/>
                </a:cubicBezTo>
                <a:lnTo>
                  <a:pt x="203587" y="379552"/>
                </a:lnTo>
                <a:cubicBezTo>
                  <a:pt x="207160" y="378085"/>
                  <a:pt x="209493" y="374604"/>
                  <a:pt x="209493" y="370742"/>
                </a:cubicBezTo>
                <a:lnTo>
                  <a:pt x="209493" y="347348"/>
                </a:lnTo>
                <a:cubicBezTo>
                  <a:pt x="173432" y="318481"/>
                  <a:pt x="152441" y="274793"/>
                  <a:pt x="152438" y="228600"/>
                </a:cubicBezTo>
                <a:lnTo>
                  <a:pt x="152438" y="216646"/>
                </a:lnTo>
                <a:lnTo>
                  <a:pt x="103975" y="216646"/>
                </a:lnTo>
                <a:cubicBezTo>
                  <a:pt x="117929" y="195706"/>
                  <a:pt x="127506" y="172163"/>
                  <a:pt x="132131" y="147428"/>
                </a:cubicBezTo>
                <a:lnTo>
                  <a:pt x="132512" y="145352"/>
                </a:lnTo>
                <a:cubicBezTo>
                  <a:pt x="148435" y="61054"/>
                  <a:pt x="222079" y="11"/>
                  <a:pt x="307867" y="0"/>
                </a:cubicBezTo>
                <a:close/>
              </a:path>
            </a:pathLst>
          </a:custGeom>
          <a:gradFill>
            <a:gsLst>
              <a:gs pos="86000">
                <a:srgbClr val="D59DFF"/>
              </a:gs>
              <a:gs pos="0">
                <a:srgbClr val="8661C5"/>
              </a:gs>
            </a:gsLst>
            <a:path path="circle">
              <a:fillToRect l="100000" t="100000"/>
            </a:path>
          </a:gradFill>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9" name="Graphic 7">
            <a:extLst>
              <a:ext uri="{FF2B5EF4-FFF2-40B4-BE49-F238E27FC236}">
                <a16:creationId xmlns:a16="http://schemas.microsoft.com/office/drawing/2014/main" id="{07E98FA7-64D7-1FFD-0143-EBE609345596}"/>
              </a:ext>
              <a:ext uri="{C183D7F6-B498-43B3-948B-1728B52AA6E4}">
                <adec:decorative xmlns:adec="http://schemas.microsoft.com/office/drawing/2017/decorative" val="1"/>
              </a:ext>
            </a:extLst>
          </p:cNvPr>
          <p:cNvSpPr>
            <a:spLocks noChangeAspect="1"/>
          </p:cNvSpPr>
          <p:nvPr/>
        </p:nvSpPr>
        <p:spPr>
          <a:xfrm>
            <a:off x="9435565" y="2149561"/>
            <a:ext cx="788619" cy="1005744"/>
          </a:xfrm>
          <a:custGeom>
            <a:avLst/>
            <a:gdLst>
              <a:gd name="connsiteX0" fmla="*/ 590445 w 590550"/>
              <a:gd name="connsiteY0" fmla="*/ 533592 h 753143"/>
              <a:gd name="connsiteX1" fmla="*/ 555203 w 590550"/>
              <a:gd name="connsiteY1" fmla="*/ 462326 h 753143"/>
              <a:gd name="connsiteX2" fmla="*/ 427263 w 590550"/>
              <a:gd name="connsiteY2" fmla="*/ 393965 h 753143"/>
              <a:gd name="connsiteX3" fmla="*/ 485785 w 590550"/>
              <a:gd name="connsiteY3" fmla="*/ 379392 h 753143"/>
              <a:gd name="connsiteX4" fmla="*/ 450894 w 590550"/>
              <a:gd name="connsiteY4" fmla="*/ 313765 h 753143"/>
              <a:gd name="connsiteX5" fmla="*/ 475107 w 590550"/>
              <a:gd name="connsiteY5" fmla="*/ 139457 h 753143"/>
              <a:gd name="connsiteX6" fmla="*/ 436817 w 590550"/>
              <a:gd name="connsiteY6" fmla="*/ 57714 h 753143"/>
              <a:gd name="connsiteX7" fmla="*/ 389039 w 590550"/>
              <a:gd name="connsiteY7" fmla="*/ 57076 h 753143"/>
              <a:gd name="connsiteX8" fmla="*/ 314220 w 590550"/>
              <a:gd name="connsiteY8" fmla="*/ 6498 h 753143"/>
              <a:gd name="connsiteX9" fmla="*/ 173726 w 590550"/>
              <a:gd name="connsiteY9" fmla="*/ 24452 h 753143"/>
              <a:gd name="connsiteX10" fmla="*/ 120053 w 590550"/>
              <a:gd name="connsiteY10" fmla="*/ 159860 h 753143"/>
              <a:gd name="connsiteX11" fmla="*/ 125216 w 590550"/>
              <a:gd name="connsiteY11" fmla="*/ 343959 h 753143"/>
              <a:gd name="connsiteX12" fmla="*/ 104775 w 590550"/>
              <a:gd name="connsiteY12" fmla="*/ 395051 h 753143"/>
              <a:gd name="connsiteX13" fmla="*/ 157467 w 590550"/>
              <a:gd name="connsiteY13" fmla="*/ 396185 h 753143"/>
              <a:gd name="connsiteX14" fmla="*/ 35290 w 590550"/>
              <a:gd name="connsiteY14" fmla="*/ 462326 h 753143"/>
              <a:gd name="connsiteX15" fmla="*/ 0 w 590550"/>
              <a:gd name="connsiteY15" fmla="*/ 533973 h 753143"/>
              <a:gd name="connsiteX16" fmla="*/ 76 w 590550"/>
              <a:gd name="connsiteY16" fmla="*/ 701328 h 753143"/>
              <a:gd name="connsiteX17" fmla="*/ 8553 w 590550"/>
              <a:gd name="connsiteY17" fmla="*/ 706985 h 753143"/>
              <a:gd name="connsiteX18" fmla="*/ 246898 w 590550"/>
              <a:gd name="connsiteY18" fmla="*/ 752124 h 753143"/>
              <a:gd name="connsiteX19" fmla="*/ 271358 w 590550"/>
              <a:gd name="connsiteY19" fmla="*/ 753048 h 753143"/>
              <a:gd name="connsiteX20" fmla="*/ 208902 w 590550"/>
              <a:gd name="connsiteY20" fmla="*/ 464441 h 753143"/>
              <a:gd name="connsiteX21" fmla="*/ 295256 w 590550"/>
              <a:gd name="connsiteY21" fmla="*/ 476823 h 753143"/>
              <a:gd name="connsiteX22" fmla="*/ 381572 w 590550"/>
              <a:gd name="connsiteY22" fmla="*/ 464441 h 753143"/>
              <a:gd name="connsiteX23" fmla="*/ 319049 w 590550"/>
              <a:gd name="connsiteY23" fmla="*/ 753144 h 753143"/>
              <a:gd name="connsiteX24" fmla="*/ 343405 w 590550"/>
              <a:gd name="connsiteY24" fmla="*/ 752391 h 753143"/>
              <a:gd name="connsiteX25" fmla="*/ 582930 w 590550"/>
              <a:gd name="connsiteY25" fmla="*/ 706395 h 753143"/>
              <a:gd name="connsiteX26" fmla="*/ 590550 w 590550"/>
              <a:gd name="connsiteY26" fmla="*/ 700680 h 753143"/>
              <a:gd name="connsiteX27" fmla="*/ 180956 w 590550"/>
              <a:gd name="connsiteY27" fmla="*/ 229173 h 753143"/>
              <a:gd name="connsiteX28" fmla="*/ 180956 w 590550"/>
              <a:gd name="connsiteY28" fmla="*/ 180986 h 753143"/>
              <a:gd name="connsiteX29" fmla="*/ 194805 w 590550"/>
              <a:gd name="connsiteY29" fmla="*/ 179319 h 753143"/>
              <a:gd name="connsiteX30" fmla="*/ 287407 w 590550"/>
              <a:gd name="connsiteY30" fmla="*/ 153269 h 753143"/>
              <a:gd name="connsiteX31" fmla="*/ 366998 w 590550"/>
              <a:gd name="connsiteY31" fmla="*/ 103558 h 753143"/>
              <a:gd name="connsiteX32" fmla="*/ 380024 w 590550"/>
              <a:gd name="connsiteY32" fmla="*/ 103679 h 753143"/>
              <a:gd name="connsiteX33" fmla="*/ 382553 w 590550"/>
              <a:gd name="connsiteY33" fmla="*/ 108720 h 753143"/>
              <a:gd name="connsiteX34" fmla="*/ 398021 w 590550"/>
              <a:gd name="connsiteY34" fmla="*/ 170480 h 753143"/>
              <a:gd name="connsiteX35" fmla="*/ 409565 w 590550"/>
              <a:gd name="connsiteY35" fmla="*/ 189330 h 753143"/>
              <a:gd name="connsiteX36" fmla="*/ 409565 w 590550"/>
              <a:gd name="connsiteY36" fmla="*/ 229173 h 753143"/>
              <a:gd name="connsiteX37" fmla="*/ 295265 w 590550"/>
              <a:gd name="connsiteY37" fmla="*/ 343473 h 753143"/>
              <a:gd name="connsiteX38" fmla="*/ 295265 w 590550"/>
              <a:gd name="connsiteY38" fmla="*/ 343473 h 753143"/>
              <a:gd name="connsiteX39" fmla="*/ 180956 w 590550"/>
              <a:gd name="connsiteY39" fmla="*/ 229173 h 753143"/>
              <a:gd name="connsiteX40" fmla="*/ 295256 w 590550"/>
              <a:gd name="connsiteY40" fmla="*/ 438723 h 753143"/>
              <a:gd name="connsiteX41" fmla="*/ 200235 w 590550"/>
              <a:gd name="connsiteY41" fmla="*/ 419930 h 753143"/>
              <a:gd name="connsiteX42" fmla="*/ 208493 w 590550"/>
              <a:gd name="connsiteY42" fmla="*/ 416540 h 753143"/>
              <a:gd name="connsiteX43" fmla="*/ 238020 w 590550"/>
              <a:gd name="connsiteY43" fmla="*/ 372496 h 753143"/>
              <a:gd name="connsiteX44" fmla="*/ 238020 w 590550"/>
              <a:gd name="connsiteY44" fmla="*/ 370353 h 753143"/>
              <a:gd name="connsiteX45" fmla="*/ 352377 w 590550"/>
              <a:gd name="connsiteY45" fmla="*/ 370353 h 753143"/>
              <a:gd name="connsiteX46" fmla="*/ 352377 w 590550"/>
              <a:gd name="connsiteY46" fmla="*/ 372467 h 753143"/>
              <a:gd name="connsiteX47" fmla="*/ 381905 w 590550"/>
              <a:gd name="connsiteY47" fmla="*/ 416530 h 753143"/>
              <a:gd name="connsiteX48" fmla="*/ 390201 w 590550"/>
              <a:gd name="connsiteY48" fmla="*/ 419940 h 753143"/>
              <a:gd name="connsiteX49" fmla="*/ 295256 w 590550"/>
              <a:gd name="connsiteY49" fmla="*/ 438723 h 7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0550" h="753143">
                <a:moveTo>
                  <a:pt x="590445" y="533592"/>
                </a:moveTo>
                <a:cubicBezTo>
                  <a:pt x="589400" y="505897"/>
                  <a:pt x="576577" y="479968"/>
                  <a:pt x="555203" y="462326"/>
                </a:cubicBezTo>
                <a:cubicBezTo>
                  <a:pt x="525342" y="436980"/>
                  <a:pt x="484413" y="415168"/>
                  <a:pt x="427263" y="393965"/>
                </a:cubicBezTo>
                <a:cubicBezTo>
                  <a:pt x="447341" y="391782"/>
                  <a:pt x="467028" y="386880"/>
                  <a:pt x="485785" y="379392"/>
                </a:cubicBezTo>
                <a:cubicBezTo>
                  <a:pt x="485785" y="379392"/>
                  <a:pt x="464249" y="366505"/>
                  <a:pt x="450894" y="313765"/>
                </a:cubicBezTo>
                <a:cubicBezTo>
                  <a:pt x="442427" y="280627"/>
                  <a:pt x="474831" y="197779"/>
                  <a:pt x="475107" y="139457"/>
                </a:cubicBezTo>
                <a:cubicBezTo>
                  <a:pt x="475107" y="92785"/>
                  <a:pt x="461848" y="71896"/>
                  <a:pt x="436817" y="57714"/>
                </a:cubicBezTo>
                <a:cubicBezTo>
                  <a:pt x="422358" y="49522"/>
                  <a:pt x="389039" y="57076"/>
                  <a:pt x="389039" y="57076"/>
                </a:cubicBezTo>
                <a:cubicBezTo>
                  <a:pt x="389039" y="57076"/>
                  <a:pt x="371818" y="24452"/>
                  <a:pt x="314220" y="6498"/>
                </a:cubicBezTo>
                <a:cubicBezTo>
                  <a:pt x="266862" y="-6398"/>
                  <a:pt x="216319" y="61"/>
                  <a:pt x="173726" y="24452"/>
                </a:cubicBezTo>
                <a:cubicBezTo>
                  <a:pt x="138103" y="47465"/>
                  <a:pt x="120882" y="72773"/>
                  <a:pt x="120053" y="159860"/>
                </a:cubicBezTo>
                <a:cubicBezTo>
                  <a:pt x="119320" y="239660"/>
                  <a:pt x="130273" y="310545"/>
                  <a:pt x="125216" y="343959"/>
                </a:cubicBezTo>
                <a:cubicBezTo>
                  <a:pt x="122880" y="362457"/>
                  <a:pt x="115842" y="380046"/>
                  <a:pt x="104775" y="395051"/>
                </a:cubicBezTo>
                <a:cubicBezTo>
                  <a:pt x="122299" y="396518"/>
                  <a:pt x="139897" y="396896"/>
                  <a:pt x="157467" y="396185"/>
                </a:cubicBezTo>
                <a:cubicBezTo>
                  <a:pt x="103375" y="416701"/>
                  <a:pt x="64122" y="437866"/>
                  <a:pt x="35290" y="462326"/>
                </a:cubicBezTo>
                <a:cubicBezTo>
                  <a:pt x="13807" y="480051"/>
                  <a:pt x="958" y="506138"/>
                  <a:pt x="0" y="533973"/>
                </a:cubicBezTo>
                <a:lnTo>
                  <a:pt x="76" y="701328"/>
                </a:lnTo>
                <a:lnTo>
                  <a:pt x="8553" y="706985"/>
                </a:lnTo>
                <a:cubicBezTo>
                  <a:pt x="60941" y="741914"/>
                  <a:pt x="192691" y="750191"/>
                  <a:pt x="246898" y="752124"/>
                </a:cubicBezTo>
                <a:lnTo>
                  <a:pt x="271358" y="753048"/>
                </a:lnTo>
                <a:lnTo>
                  <a:pt x="208902" y="464441"/>
                </a:lnTo>
                <a:cubicBezTo>
                  <a:pt x="236889" y="472938"/>
                  <a:pt x="266009" y="477114"/>
                  <a:pt x="295256" y="476823"/>
                </a:cubicBezTo>
                <a:cubicBezTo>
                  <a:pt x="324490" y="477113"/>
                  <a:pt x="353598" y="472937"/>
                  <a:pt x="381572" y="464441"/>
                </a:cubicBezTo>
                <a:lnTo>
                  <a:pt x="319049" y="753144"/>
                </a:lnTo>
                <a:lnTo>
                  <a:pt x="343405" y="752391"/>
                </a:lnTo>
                <a:cubicBezTo>
                  <a:pt x="399278" y="750677"/>
                  <a:pt x="534438" y="742771"/>
                  <a:pt x="582930" y="706395"/>
                </a:cubicBezTo>
                <a:lnTo>
                  <a:pt x="590550" y="700680"/>
                </a:lnTo>
                <a:close/>
                <a:moveTo>
                  <a:pt x="180956" y="229173"/>
                </a:moveTo>
                <a:lnTo>
                  <a:pt x="180956" y="180986"/>
                </a:lnTo>
                <a:cubicBezTo>
                  <a:pt x="185601" y="180706"/>
                  <a:pt x="190226" y="180150"/>
                  <a:pt x="194805" y="179319"/>
                </a:cubicBezTo>
                <a:cubicBezTo>
                  <a:pt x="226760" y="175110"/>
                  <a:pt x="257945" y="166337"/>
                  <a:pt x="287407" y="153269"/>
                </a:cubicBezTo>
                <a:cubicBezTo>
                  <a:pt x="320526" y="136619"/>
                  <a:pt x="339519" y="128446"/>
                  <a:pt x="366998" y="103558"/>
                </a:cubicBezTo>
                <a:cubicBezTo>
                  <a:pt x="370628" y="99994"/>
                  <a:pt x="376460" y="100049"/>
                  <a:pt x="380024" y="103679"/>
                </a:cubicBezTo>
                <a:cubicBezTo>
                  <a:pt x="381373" y="105053"/>
                  <a:pt x="382257" y="106816"/>
                  <a:pt x="382553" y="108720"/>
                </a:cubicBezTo>
                <a:cubicBezTo>
                  <a:pt x="384743" y="123855"/>
                  <a:pt x="390439" y="157183"/>
                  <a:pt x="398021" y="170480"/>
                </a:cubicBezTo>
                <a:cubicBezTo>
                  <a:pt x="401440" y="177017"/>
                  <a:pt x="405296" y="183315"/>
                  <a:pt x="409565" y="189330"/>
                </a:cubicBezTo>
                <a:lnTo>
                  <a:pt x="409565" y="229173"/>
                </a:lnTo>
                <a:cubicBezTo>
                  <a:pt x="409497" y="292271"/>
                  <a:pt x="358363" y="343405"/>
                  <a:pt x="295265" y="343473"/>
                </a:cubicBezTo>
                <a:lnTo>
                  <a:pt x="295265" y="343473"/>
                </a:lnTo>
                <a:cubicBezTo>
                  <a:pt x="232164" y="343410"/>
                  <a:pt x="181025" y="292275"/>
                  <a:pt x="180956" y="229173"/>
                </a:cubicBezTo>
                <a:close/>
                <a:moveTo>
                  <a:pt x="295256" y="438723"/>
                </a:moveTo>
                <a:cubicBezTo>
                  <a:pt x="262573" y="439669"/>
                  <a:pt x="230096" y="433246"/>
                  <a:pt x="200235" y="419930"/>
                </a:cubicBezTo>
                <a:lnTo>
                  <a:pt x="208493" y="416540"/>
                </a:lnTo>
                <a:cubicBezTo>
                  <a:pt x="226384" y="409238"/>
                  <a:pt x="238061" y="391819"/>
                  <a:pt x="238020" y="372496"/>
                </a:cubicBezTo>
                <a:lnTo>
                  <a:pt x="238020" y="370353"/>
                </a:lnTo>
                <a:cubicBezTo>
                  <a:pt x="274671" y="385320"/>
                  <a:pt x="315727" y="385320"/>
                  <a:pt x="352377" y="370353"/>
                </a:cubicBezTo>
                <a:lnTo>
                  <a:pt x="352377" y="372467"/>
                </a:lnTo>
                <a:cubicBezTo>
                  <a:pt x="352329" y="391797"/>
                  <a:pt x="364008" y="409225"/>
                  <a:pt x="381905" y="416530"/>
                </a:cubicBezTo>
                <a:lnTo>
                  <a:pt x="390201" y="419940"/>
                </a:lnTo>
                <a:cubicBezTo>
                  <a:pt x="360361" y="433242"/>
                  <a:pt x="327912" y="439661"/>
                  <a:pt x="295256" y="438723"/>
                </a:cubicBezTo>
                <a:close/>
              </a:path>
            </a:pathLst>
          </a:custGeom>
          <a:gradFill>
            <a:gsLst>
              <a:gs pos="86000">
                <a:srgbClr val="D59DFF"/>
              </a:gs>
              <a:gs pos="0">
                <a:srgbClr val="8661C5"/>
              </a:gs>
            </a:gsLst>
            <a:path path="circle">
              <a:fillToRect l="100000" t="100000"/>
            </a:path>
          </a:gradFill>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20" name="Graphic 7">
            <a:extLst>
              <a:ext uri="{FF2B5EF4-FFF2-40B4-BE49-F238E27FC236}">
                <a16:creationId xmlns:a16="http://schemas.microsoft.com/office/drawing/2014/main" id="{579F1A92-E10A-8B72-071A-C945C1FC6840}"/>
              </a:ext>
              <a:ext uri="{C183D7F6-B498-43B3-948B-1728B52AA6E4}">
                <adec:decorative xmlns:adec="http://schemas.microsoft.com/office/drawing/2017/decorative" val="1"/>
              </a:ext>
            </a:extLst>
          </p:cNvPr>
          <p:cNvSpPr>
            <a:spLocks noChangeAspect="1"/>
          </p:cNvSpPr>
          <p:nvPr/>
        </p:nvSpPr>
        <p:spPr>
          <a:xfrm>
            <a:off x="2003497" y="2141893"/>
            <a:ext cx="788619" cy="1005744"/>
          </a:xfrm>
          <a:custGeom>
            <a:avLst/>
            <a:gdLst>
              <a:gd name="connsiteX0" fmla="*/ 590445 w 590550"/>
              <a:gd name="connsiteY0" fmla="*/ 533592 h 753143"/>
              <a:gd name="connsiteX1" fmla="*/ 555203 w 590550"/>
              <a:gd name="connsiteY1" fmla="*/ 462326 h 753143"/>
              <a:gd name="connsiteX2" fmla="*/ 427263 w 590550"/>
              <a:gd name="connsiteY2" fmla="*/ 393965 h 753143"/>
              <a:gd name="connsiteX3" fmla="*/ 485785 w 590550"/>
              <a:gd name="connsiteY3" fmla="*/ 379392 h 753143"/>
              <a:gd name="connsiteX4" fmla="*/ 450894 w 590550"/>
              <a:gd name="connsiteY4" fmla="*/ 313765 h 753143"/>
              <a:gd name="connsiteX5" fmla="*/ 475107 w 590550"/>
              <a:gd name="connsiteY5" fmla="*/ 139457 h 753143"/>
              <a:gd name="connsiteX6" fmla="*/ 436817 w 590550"/>
              <a:gd name="connsiteY6" fmla="*/ 57714 h 753143"/>
              <a:gd name="connsiteX7" fmla="*/ 389039 w 590550"/>
              <a:gd name="connsiteY7" fmla="*/ 57076 h 753143"/>
              <a:gd name="connsiteX8" fmla="*/ 314220 w 590550"/>
              <a:gd name="connsiteY8" fmla="*/ 6498 h 753143"/>
              <a:gd name="connsiteX9" fmla="*/ 173726 w 590550"/>
              <a:gd name="connsiteY9" fmla="*/ 24452 h 753143"/>
              <a:gd name="connsiteX10" fmla="*/ 120053 w 590550"/>
              <a:gd name="connsiteY10" fmla="*/ 159860 h 753143"/>
              <a:gd name="connsiteX11" fmla="*/ 125216 w 590550"/>
              <a:gd name="connsiteY11" fmla="*/ 343959 h 753143"/>
              <a:gd name="connsiteX12" fmla="*/ 104775 w 590550"/>
              <a:gd name="connsiteY12" fmla="*/ 395051 h 753143"/>
              <a:gd name="connsiteX13" fmla="*/ 157467 w 590550"/>
              <a:gd name="connsiteY13" fmla="*/ 396185 h 753143"/>
              <a:gd name="connsiteX14" fmla="*/ 35290 w 590550"/>
              <a:gd name="connsiteY14" fmla="*/ 462326 h 753143"/>
              <a:gd name="connsiteX15" fmla="*/ 0 w 590550"/>
              <a:gd name="connsiteY15" fmla="*/ 533973 h 753143"/>
              <a:gd name="connsiteX16" fmla="*/ 76 w 590550"/>
              <a:gd name="connsiteY16" fmla="*/ 701328 h 753143"/>
              <a:gd name="connsiteX17" fmla="*/ 8553 w 590550"/>
              <a:gd name="connsiteY17" fmla="*/ 706985 h 753143"/>
              <a:gd name="connsiteX18" fmla="*/ 246898 w 590550"/>
              <a:gd name="connsiteY18" fmla="*/ 752124 h 753143"/>
              <a:gd name="connsiteX19" fmla="*/ 271358 w 590550"/>
              <a:gd name="connsiteY19" fmla="*/ 753048 h 753143"/>
              <a:gd name="connsiteX20" fmla="*/ 208902 w 590550"/>
              <a:gd name="connsiteY20" fmla="*/ 464441 h 753143"/>
              <a:gd name="connsiteX21" fmla="*/ 295256 w 590550"/>
              <a:gd name="connsiteY21" fmla="*/ 476823 h 753143"/>
              <a:gd name="connsiteX22" fmla="*/ 381572 w 590550"/>
              <a:gd name="connsiteY22" fmla="*/ 464441 h 753143"/>
              <a:gd name="connsiteX23" fmla="*/ 319049 w 590550"/>
              <a:gd name="connsiteY23" fmla="*/ 753144 h 753143"/>
              <a:gd name="connsiteX24" fmla="*/ 343405 w 590550"/>
              <a:gd name="connsiteY24" fmla="*/ 752391 h 753143"/>
              <a:gd name="connsiteX25" fmla="*/ 582930 w 590550"/>
              <a:gd name="connsiteY25" fmla="*/ 706395 h 753143"/>
              <a:gd name="connsiteX26" fmla="*/ 590550 w 590550"/>
              <a:gd name="connsiteY26" fmla="*/ 700680 h 753143"/>
              <a:gd name="connsiteX27" fmla="*/ 180956 w 590550"/>
              <a:gd name="connsiteY27" fmla="*/ 229173 h 753143"/>
              <a:gd name="connsiteX28" fmla="*/ 180956 w 590550"/>
              <a:gd name="connsiteY28" fmla="*/ 180986 h 753143"/>
              <a:gd name="connsiteX29" fmla="*/ 194805 w 590550"/>
              <a:gd name="connsiteY29" fmla="*/ 179319 h 753143"/>
              <a:gd name="connsiteX30" fmla="*/ 287407 w 590550"/>
              <a:gd name="connsiteY30" fmla="*/ 153269 h 753143"/>
              <a:gd name="connsiteX31" fmla="*/ 366998 w 590550"/>
              <a:gd name="connsiteY31" fmla="*/ 103558 h 753143"/>
              <a:gd name="connsiteX32" fmla="*/ 380024 w 590550"/>
              <a:gd name="connsiteY32" fmla="*/ 103679 h 753143"/>
              <a:gd name="connsiteX33" fmla="*/ 382553 w 590550"/>
              <a:gd name="connsiteY33" fmla="*/ 108720 h 753143"/>
              <a:gd name="connsiteX34" fmla="*/ 398021 w 590550"/>
              <a:gd name="connsiteY34" fmla="*/ 170480 h 753143"/>
              <a:gd name="connsiteX35" fmla="*/ 409565 w 590550"/>
              <a:gd name="connsiteY35" fmla="*/ 189330 h 753143"/>
              <a:gd name="connsiteX36" fmla="*/ 409565 w 590550"/>
              <a:gd name="connsiteY36" fmla="*/ 229173 h 753143"/>
              <a:gd name="connsiteX37" fmla="*/ 295265 w 590550"/>
              <a:gd name="connsiteY37" fmla="*/ 343473 h 753143"/>
              <a:gd name="connsiteX38" fmla="*/ 295265 w 590550"/>
              <a:gd name="connsiteY38" fmla="*/ 343473 h 753143"/>
              <a:gd name="connsiteX39" fmla="*/ 180956 w 590550"/>
              <a:gd name="connsiteY39" fmla="*/ 229173 h 753143"/>
              <a:gd name="connsiteX40" fmla="*/ 295256 w 590550"/>
              <a:gd name="connsiteY40" fmla="*/ 438723 h 753143"/>
              <a:gd name="connsiteX41" fmla="*/ 200235 w 590550"/>
              <a:gd name="connsiteY41" fmla="*/ 419930 h 753143"/>
              <a:gd name="connsiteX42" fmla="*/ 208493 w 590550"/>
              <a:gd name="connsiteY42" fmla="*/ 416540 h 753143"/>
              <a:gd name="connsiteX43" fmla="*/ 238020 w 590550"/>
              <a:gd name="connsiteY43" fmla="*/ 372496 h 753143"/>
              <a:gd name="connsiteX44" fmla="*/ 238020 w 590550"/>
              <a:gd name="connsiteY44" fmla="*/ 370353 h 753143"/>
              <a:gd name="connsiteX45" fmla="*/ 352377 w 590550"/>
              <a:gd name="connsiteY45" fmla="*/ 370353 h 753143"/>
              <a:gd name="connsiteX46" fmla="*/ 352377 w 590550"/>
              <a:gd name="connsiteY46" fmla="*/ 372467 h 753143"/>
              <a:gd name="connsiteX47" fmla="*/ 381905 w 590550"/>
              <a:gd name="connsiteY47" fmla="*/ 416530 h 753143"/>
              <a:gd name="connsiteX48" fmla="*/ 390201 w 590550"/>
              <a:gd name="connsiteY48" fmla="*/ 419940 h 753143"/>
              <a:gd name="connsiteX49" fmla="*/ 295256 w 590550"/>
              <a:gd name="connsiteY49" fmla="*/ 438723 h 7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0550" h="753143">
                <a:moveTo>
                  <a:pt x="590445" y="533592"/>
                </a:moveTo>
                <a:cubicBezTo>
                  <a:pt x="589400" y="505897"/>
                  <a:pt x="576577" y="479968"/>
                  <a:pt x="555203" y="462326"/>
                </a:cubicBezTo>
                <a:cubicBezTo>
                  <a:pt x="525342" y="436980"/>
                  <a:pt x="484413" y="415168"/>
                  <a:pt x="427263" y="393965"/>
                </a:cubicBezTo>
                <a:cubicBezTo>
                  <a:pt x="447341" y="391782"/>
                  <a:pt x="467028" y="386880"/>
                  <a:pt x="485785" y="379392"/>
                </a:cubicBezTo>
                <a:cubicBezTo>
                  <a:pt x="485785" y="379392"/>
                  <a:pt x="464249" y="366505"/>
                  <a:pt x="450894" y="313765"/>
                </a:cubicBezTo>
                <a:cubicBezTo>
                  <a:pt x="442427" y="280627"/>
                  <a:pt x="474831" y="197779"/>
                  <a:pt x="475107" y="139457"/>
                </a:cubicBezTo>
                <a:cubicBezTo>
                  <a:pt x="475107" y="92785"/>
                  <a:pt x="461848" y="71896"/>
                  <a:pt x="436817" y="57714"/>
                </a:cubicBezTo>
                <a:cubicBezTo>
                  <a:pt x="422358" y="49522"/>
                  <a:pt x="389039" y="57076"/>
                  <a:pt x="389039" y="57076"/>
                </a:cubicBezTo>
                <a:cubicBezTo>
                  <a:pt x="389039" y="57076"/>
                  <a:pt x="371818" y="24452"/>
                  <a:pt x="314220" y="6498"/>
                </a:cubicBezTo>
                <a:cubicBezTo>
                  <a:pt x="266862" y="-6398"/>
                  <a:pt x="216319" y="61"/>
                  <a:pt x="173726" y="24452"/>
                </a:cubicBezTo>
                <a:cubicBezTo>
                  <a:pt x="138103" y="47465"/>
                  <a:pt x="120882" y="72773"/>
                  <a:pt x="120053" y="159860"/>
                </a:cubicBezTo>
                <a:cubicBezTo>
                  <a:pt x="119320" y="239660"/>
                  <a:pt x="130273" y="310545"/>
                  <a:pt x="125216" y="343959"/>
                </a:cubicBezTo>
                <a:cubicBezTo>
                  <a:pt x="122880" y="362457"/>
                  <a:pt x="115842" y="380046"/>
                  <a:pt x="104775" y="395051"/>
                </a:cubicBezTo>
                <a:cubicBezTo>
                  <a:pt x="122299" y="396518"/>
                  <a:pt x="139897" y="396896"/>
                  <a:pt x="157467" y="396185"/>
                </a:cubicBezTo>
                <a:cubicBezTo>
                  <a:pt x="103375" y="416701"/>
                  <a:pt x="64122" y="437866"/>
                  <a:pt x="35290" y="462326"/>
                </a:cubicBezTo>
                <a:cubicBezTo>
                  <a:pt x="13807" y="480051"/>
                  <a:pt x="958" y="506138"/>
                  <a:pt x="0" y="533973"/>
                </a:cubicBezTo>
                <a:lnTo>
                  <a:pt x="76" y="701328"/>
                </a:lnTo>
                <a:lnTo>
                  <a:pt x="8553" y="706985"/>
                </a:lnTo>
                <a:cubicBezTo>
                  <a:pt x="60941" y="741914"/>
                  <a:pt x="192691" y="750191"/>
                  <a:pt x="246898" y="752124"/>
                </a:cubicBezTo>
                <a:lnTo>
                  <a:pt x="271358" y="753048"/>
                </a:lnTo>
                <a:lnTo>
                  <a:pt x="208902" y="464441"/>
                </a:lnTo>
                <a:cubicBezTo>
                  <a:pt x="236889" y="472938"/>
                  <a:pt x="266009" y="477114"/>
                  <a:pt x="295256" y="476823"/>
                </a:cubicBezTo>
                <a:cubicBezTo>
                  <a:pt x="324490" y="477113"/>
                  <a:pt x="353598" y="472937"/>
                  <a:pt x="381572" y="464441"/>
                </a:cubicBezTo>
                <a:lnTo>
                  <a:pt x="319049" y="753144"/>
                </a:lnTo>
                <a:lnTo>
                  <a:pt x="343405" y="752391"/>
                </a:lnTo>
                <a:cubicBezTo>
                  <a:pt x="399278" y="750677"/>
                  <a:pt x="534438" y="742771"/>
                  <a:pt x="582930" y="706395"/>
                </a:cubicBezTo>
                <a:lnTo>
                  <a:pt x="590550" y="700680"/>
                </a:lnTo>
                <a:close/>
                <a:moveTo>
                  <a:pt x="180956" y="229173"/>
                </a:moveTo>
                <a:lnTo>
                  <a:pt x="180956" y="180986"/>
                </a:lnTo>
                <a:cubicBezTo>
                  <a:pt x="185601" y="180706"/>
                  <a:pt x="190226" y="180150"/>
                  <a:pt x="194805" y="179319"/>
                </a:cubicBezTo>
                <a:cubicBezTo>
                  <a:pt x="226760" y="175110"/>
                  <a:pt x="257945" y="166337"/>
                  <a:pt x="287407" y="153269"/>
                </a:cubicBezTo>
                <a:cubicBezTo>
                  <a:pt x="320526" y="136619"/>
                  <a:pt x="339519" y="128446"/>
                  <a:pt x="366998" y="103558"/>
                </a:cubicBezTo>
                <a:cubicBezTo>
                  <a:pt x="370628" y="99994"/>
                  <a:pt x="376460" y="100049"/>
                  <a:pt x="380024" y="103679"/>
                </a:cubicBezTo>
                <a:cubicBezTo>
                  <a:pt x="381373" y="105053"/>
                  <a:pt x="382257" y="106816"/>
                  <a:pt x="382553" y="108720"/>
                </a:cubicBezTo>
                <a:cubicBezTo>
                  <a:pt x="384743" y="123855"/>
                  <a:pt x="390439" y="157183"/>
                  <a:pt x="398021" y="170480"/>
                </a:cubicBezTo>
                <a:cubicBezTo>
                  <a:pt x="401440" y="177017"/>
                  <a:pt x="405296" y="183315"/>
                  <a:pt x="409565" y="189330"/>
                </a:cubicBezTo>
                <a:lnTo>
                  <a:pt x="409565" y="229173"/>
                </a:lnTo>
                <a:cubicBezTo>
                  <a:pt x="409497" y="292271"/>
                  <a:pt x="358363" y="343405"/>
                  <a:pt x="295265" y="343473"/>
                </a:cubicBezTo>
                <a:lnTo>
                  <a:pt x="295265" y="343473"/>
                </a:lnTo>
                <a:cubicBezTo>
                  <a:pt x="232164" y="343410"/>
                  <a:pt x="181025" y="292275"/>
                  <a:pt x="180956" y="229173"/>
                </a:cubicBezTo>
                <a:close/>
                <a:moveTo>
                  <a:pt x="295256" y="438723"/>
                </a:moveTo>
                <a:cubicBezTo>
                  <a:pt x="262573" y="439669"/>
                  <a:pt x="230096" y="433246"/>
                  <a:pt x="200235" y="419930"/>
                </a:cubicBezTo>
                <a:lnTo>
                  <a:pt x="208493" y="416540"/>
                </a:lnTo>
                <a:cubicBezTo>
                  <a:pt x="226384" y="409238"/>
                  <a:pt x="238061" y="391819"/>
                  <a:pt x="238020" y="372496"/>
                </a:cubicBezTo>
                <a:lnTo>
                  <a:pt x="238020" y="370353"/>
                </a:lnTo>
                <a:cubicBezTo>
                  <a:pt x="274671" y="385320"/>
                  <a:pt x="315727" y="385320"/>
                  <a:pt x="352377" y="370353"/>
                </a:cubicBezTo>
                <a:lnTo>
                  <a:pt x="352377" y="372467"/>
                </a:lnTo>
                <a:cubicBezTo>
                  <a:pt x="352329" y="391797"/>
                  <a:pt x="364008" y="409225"/>
                  <a:pt x="381905" y="416530"/>
                </a:cubicBezTo>
                <a:lnTo>
                  <a:pt x="390201" y="419940"/>
                </a:lnTo>
                <a:cubicBezTo>
                  <a:pt x="360361" y="433242"/>
                  <a:pt x="327912" y="439661"/>
                  <a:pt x="295256" y="438723"/>
                </a:cubicBezTo>
                <a:close/>
              </a:path>
            </a:pathLst>
          </a:custGeom>
          <a:gradFill>
            <a:gsLst>
              <a:gs pos="86000">
                <a:srgbClr val="D59DFF"/>
              </a:gs>
              <a:gs pos="0">
                <a:srgbClr val="8661C5"/>
              </a:gs>
            </a:gsLst>
            <a:path path="circle">
              <a:fillToRect l="100000" t="100000"/>
            </a:path>
          </a:gradFill>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7F6E60E1-7FC1-F2CC-BF65-D21FE3C51D67}"/>
              </a:ext>
              <a:ext uri="{C183D7F6-B498-43B3-948B-1728B52AA6E4}">
                <adec:decorative xmlns:adec="http://schemas.microsoft.com/office/drawing/2017/decorative" val="1"/>
              </a:ext>
            </a:extLst>
          </p:cNvPr>
          <p:cNvGrpSpPr/>
          <p:nvPr/>
        </p:nvGrpSpPr>
        <p:grpSpPr>
          <a:xfrm flipV="1">
            <a:off x="2408349" y="4285135"/>
            <a:ext cx="7421526" cy="812405"/>
            <a:chOff x="2526349" y="4116859"/>
            <a:chExt cx="6951174" cy="702614"/>
          </a:xfrm>
        </p:grpSpPr>
        <p:cxnSp>
          <p:nvCxnSpPr>
            <p:cNvPr id="22" name="Straight Arrow Connector 21">
              <a:extLst>
                <a:ext uri="{FF2B5EF4-FFF2-40B4-BE49-F238E27FC236}">
                  <a16:creationId xmlns:a16="http://schemas.microsoft.com/office/drawing/2014/main" id="{0603B2E6-7402-D95B-F6FF-64DDDB1954D6}"/>
                </a:ext>
              </a:extLst>
            </p:cNvPr>
            <p:cNvCxnSpPr>
              <a:cxnSpLocks/>
            </p:cNvCxnSpPr>
            <p:nvPr/>
          </p:nvCxnSpPr>
          <p:spPr>
            <a:xfrm>
              <a:off x="5977631" y="4524863"/>
              <a:ext cx="0" cy="282383"/>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onnector: Elbow 18">
              <a:extLst>
                <a:ext uri="{FF2B5EF4-FFF2-40B4-BE49-F238E27FC236}">
                  <a16:creationId xmlns:a16="http://schemas.microsoft.com/office/drawing/2014/main" id="{07B24514-8C60-6101-503C-68EFA0079ADF}"/>
                </a:ext>
              </a:extLst>
            </p:cNvPr>
            <p:cNvCxnSpPr>
              <a:cxnSpLocks/>
            </p:cNvCxnSpPr>
            <p:nvPr/>
          </p:nvCxnSpPr>
          <p:spPr>
            <a:xfrm>
              <a:off x="6640014" y="4116859"/>
              <a:ext cx="2837509" cy="702614"/>
            </a:xfrm>
            <a:prstGeom prst="bentConnector2">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Connector: Elbow 41">
              <a:extLst>
                <a:ext uri="{FF2B5EF4-FFF2-40B4-BE49-F238E27FC236}">
                  <a16:creationId xmlns:a16="http://schemas.microsoft.com/office/drawing/2014/main" id="{41F7EE03-5BAD-8891-3AF7-E0A3C9DADC7A}"/>
                </a:ext>
              </a:extLst>
            </p:cNvPr>
            <p:cNvCxnSpPr>
              <a:cxnSpLocks/>
            </p:cNvCxnSpPr>
            <p:nvPr/>
          </p:nvCxnSpPr>
          <p:spPr>
            <a:xfrm flipH="1">
              <a:off x="2526349" y="4141788"/>
              <a:ext cx="2837509" cy="665457"/>
            </a:xfrm>
            <a:prstGeom prst="bentConnector3">
              <a:avLst>
                <a:gd name="adj1" fmla="val 99983"/>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6" name="Graphic 18">
            <a:extLst>
              <a:ext uri="{FF2B5EF4-FFF2-40B4-BE49-F238E27FC236}">
                <a16:creationId xmlns:a16="http://schemas.microsoft.com/office/drawing/2014/main" id="{4C55C26C-6ED0-512A-9A5B-6E844E5DA847}"/>
              </a:ext>
              <a:ext uri="{C183D7F6-B498-43B3-948B-1728B52AA6E4}">
                <adec:decorative xmlns:adec="http://schemas.microsoft.com/office/drawing/2017/decorative" val="1"/>
              </a:ext>
            </a:extLst>
          </p:cNvPr>
          <p:cNvSpPr>
            <a:spLocks noChangeAspect="1"/>
          </p:cNvSpPr>
          <p:nvPr/>
        </p:nvSpPr>
        <p:spPr>
          <a:xfrm>
            <a:off x="5812225" y="4808203"/>
            <a:ext cx="565167" cy="706459"/>
          </a:xfrm>
          <a:custGeom>
            <a:avLst/>
            <a:gdLst>
              <a:gd name="connsiteX0" fmla="*/ 28575 w 152400"/>
              <a:gd name="connsiteY0" fmla="*/ 47625 h 190500"/>
              <a:gd name="connsiteX1" fmla="*/ 28575 w 152400"/>
              <a:gd name="connsiteY1" fmla="*/ 28575 h 190500"/>
              <a:gd name="connsiteX2" fmla="*/ 57150 w 152400"/>
              <a:gd name="connsiteY2" fmla="*/ 0 h 190500"/>
              <a:gd name="connsiteX3" fmla="*/ 76200 w 152400"/>
              <a:gd name="connsiteY3" fmla="*/ 7276 h 190500"/>
              <a:gd name="connsiteX4" fmla="*/ 95250 w 152400"/>
              <a:gd name="connsiteY4" fmla="*/ 0 h 190500"/>
              <a:gd name="connsiteX5" fmla="*/ 123825 w 152400"/>
              <a:gd name="connsiteY5" fmla="*/ 28575 h 190500"/>
              <a:gd name="connsiteX6" fmla="*/ 123825 w 152400"/>
              <a:gd name="connsiteY6" fmla="*/ 47625 h 190500"/>
              <a:gd name="connsiteX7" fmla="*/ 138113 w 152400"/>
              <a:gd name="connsiteY7" fmla="*/ 47625 h 190500"/>
              <a:gd name="connsiteX8" fmla="*/ 152400 w 152400"/>
              <a:gd name="connsiteY8" fmla="*/ 61913 h 190500"/>
              <a:gd name="connsiteX9" fmla="*/ 152400 w 152400"/>
              <a:gd name="connsiteY9" fmla="*/ 152400 h 190500"/>
              <a:gd name="connsiteX10" fmla="*/ 135022 w 152400"/>
              <a:gd name="connsiteY10" fmla="*/ 184377 h 190500"/>
              <a:gd name="connsiteX11" fmla="*/ 129824 w 152400"/>
              <a:gd name="connsiteY11" fmla="*/ 183464 h 190500"/>
              <a:gd name="connsiteX12" fmla="*/ 109109 w 152400"/>
              <a:gd name="connsiteY12" fmla="*/ 172297 h 190500"/>
              <a:gd name="connsiteX13" fmla="*/ 100013 w 152400"/>
              <a:gd name="connsiteY13" fmla="*/ 152400 h 190500"/>
              <a:gd name="connsiteX14" fmla="*/ 100013 w 152400"/>
              <a:gd name="connsiteY14" fmla="*/ 47625 h 190500"/>
              <a:gd name="connsiteX15" fmla="*/ 109538 w 152400"/>
              <a:gd name="connsiteY15" fmla="*/ 47625 h 190500"/>
              <a:gd name="connsiteX16" fmla="*/ 109538 w 152400"/>
              <a:gd name="connsiteY16" fmla="*/ 28575 h 190500"/>
              <a:gd name="connsiteX17" fmla="*/ 95250 w 152400"/>
              <a:gd name="connsiteY17" fmla="*/ 14288 h 190500"/>
              <a:gd name="connsiteX18" fmla="*/ 84242 w 152400"/>
              <a:gd name="connsiteY18" fmla="*/ 19466 h 190500"/>
              <a:gd name="connsiteX19" fmla="*/ 85725 w 152400"/>
              <a:gd name="connsiteY19" fmla="*/ 28575 h 190500"/>
              <a:gd name="connsiteX20" fmla="*/ 85725 w 152400"/>
              <a:gd name="connsiteY20" fmla="*/ 152400 h 190500"/>
              <a:gd name="connsiteX21" fmla="*/ 98939 w 152400"/>
              <a:gd name="connsiteY21" fmla="*/ 182331 h 190500"/>
              <a:gd name="connsiteX22" fmla="*/ 109215 w 152400"/>
              <a:gd name="connsiteY22" fmla="*/ 190500 h 190500"/>
              <a:gd name="connsiteX23" fmla="*/ 38100 w 152400"/>
              <a:gd name="connsiteY23" fmla="*/ 190500 h 190500"/>
              <a:gd name="connsiteX24" fmla="*/ 0 w 152400"/>
              <a:gd name="connsiteY24" fmla="*/ 152400 h 190500"/>
              <a:gd name="connsiteX25" fmla="*/ 0 w 152400"/>
              <a:gd name="connsiteY25" fmla="*/ 61913 h 190500"/>
              <a:gd name="connsiteX26" fmla="*/ 14288 w 152400"/>
              <a:gd name="connsiteY26" fmla="*/ 47625 h 190500"/>
              <a:gd name="connsiteX27" fmla="*/ 28575 w 152400"/>
              <a:gd name="connsiteY27" fmla="*/ 47625 h 190500"/>
              <a:gd name="connsiteX28" fmla="*/ 42863 w 152400"/>
              <a:gd name="connsiteY28" fmla="*/ 28575 h 190500"/>
              <a:gd name="connsiteX29" fmla="*/ 42863 w 152400"/>
              <a:gd name="connsiteY29" fmla="*/ 47625 h 190500"/>
              <a:gd name="connsiteX30" fmla="*/ 71438 w 152400"/>
              <a:gd name="connsiteY30" fmla="*/ 47625 h 190500"/>
              <a:gd name="connsiteX31" fmla="*/ 71438 w 152400"/>
              <a:gd name="connsiteY31" fmla="*/ 28575 h 190500"/>
              <a:gd name="connsiteX32" fmla="*/ 57150 w 152400"/>
              <a:gd name="connsiteY32" fmla="*/ 14288 h 190500"/>
              <a:gd name="connsiteX33" fmla="*/ 42863 w 152400"/>
              <a:gd name="connsiteY33"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400" h="190500">
                <a:moveTo>
                  <a:pt x="28575" y="47625"/>
                </a:moveTo>
                <a:lnTo>
                  <a:pt x="28575" y="28575"/>
                </a:lnTo>
                <a:cubicBezTo>
                  <a:pt x="28575" y="12794"/>
                  <a:pt x="41369" y="0"/>
                  <a:pt x="57150" y="0"/>
                </a:cubicBezTo>
                <a:cubicBezTo>
                  <a:pt x="64469" y="0"/>
                  <a:pt x="71144" y="2751"/>
                  <a:pt x="76200" y="7276"/>
                </a:cubicBezTo>
                <a:cubicBezTo>
                  <a:pt x="81256" y="2751"/>
                  <a:pt x="87932" y="0"/>
                  <a:pt x="95250" y="0"/>
                </a:cubicBezTo>
                <a:cubicBezTo>
                  <a:pt x="111032" y="0"/>
                  <a:pt x="123825" y="12794"/>
                  <a:pt x="123825" y="28575"/>
                </a:cubicBezTo>
                <a:lnTo>
                  <a:pt x="123825" y="47625"/>
                </a:lnTo>
                <a:lnTo>
                  <a:pt x="138113" y="47625"/>
                </a:lnTo>
                <a:cubicBezTo>
                  <a:pt x="146003" y="47625"/>
                  <a:pt x="152400" y="54022"/>
                  <a:pt x="152400" y="61913"/>
                </a:cubicBezTo>
                <a:lnTo>
                  <a:pt x="152400" y="152400"/>
                </a:lnTo>
                <a:cubicBezTo>
                  <a:pt x="152400" y="165801"/>
                  <a:pt x="145482" y="177585"/>
                  <a:pt x="135022" y="184377"/>
                </a:cubicBezTo>
                <a:lnTo>
                  <a:pt x="129824" y="183464"/>
                </a:lnTo>
                <a:cubicBezTo>
                  <a:pt x="122448" y="182168"/>
                  <a:pt x="114837" y="178101"/>
                  <a:pt x="109109" y="172297"/>
                </a:cubicBezTo>
                <a:cubicBezTo>
                  <a:pt x="103389" y="166500"/>
                  <a:pt x="100013" y="159472"/>
                  <a:pt x="100013" y="152400"/>
                </a:cubicBezTo>
                <a:lnTo>
                  <a:pt x="100013" y="47625"/>
                </a:lnTo>
                <a:lnTo>
                  <a:pt x="109538" y="47625"/>
                </a:lnTo>
                <a:lnTo>
                  <a:pt x="109538" y="28575"/>
                </a:lnTo>
                <a:cubicBezTo>
                  <a:pt x="109538" y="20684"/>
                  <a:pt x="103141" y="14288"/>
                  <a:pt x="95250" y="14288"/>
                </a:cubicBezTo>
                <a:cubicBezTo>
                  <a:pt x="90821" y="14288"/>
                  <a:pt x="86863" y="16303"/>
                  <a:pt x="84242" y="19466"/>
                </a:cubicBezTo>
                <a:cubicBezTo>
                  <a:pt x="85204" y="22327"/>
                  <a:pt x="85725" y="25390"/>
                  <a:pt x="85725" y="28575"/>
                </a:cubicBezTo>
                <a:lnTo>
                  <a:pt x="85725" y="152400"/>
                </a:lnTo>
                <a:cubicBezTo>
                  <a:pt x="85725" y="164105"/>
                  <a:pt x="91269" y="174558"/>
                  <a:pt x="98939" y="182331"/>
                </a:cubicBezTo>
                <a:cubicBezTo>
                  <a:pt x="102000" y="185435"/>
                  <a:pt x="105476" y="188191"/>
                  <a:pt x="109215" y="190500"/>
                </a:cubicBezTo>
                <a:lnTo>
                  <a:pt x="38100" y="190500"/>
                </a:lnTo>
                <a:cubicBezTo>
                  <a:pt x="17058" y="190500"/>
                  <a:pt x="0" y="173442"/>
                  <a:pt x="0" y="152400"/>
                </a:cubicBezTo>
                <a:lnTo>
                  <a:pt x="0" y="61913"/>
                </a:lnTo>
                <a:cubicBezTo>
                  <a:pt x="0" y="54022"/>
                  <a:pt x="6397" y="47625"/>
                  <a:pt x="14288" y="47625"/>
                </a:cubicBezTo>
                <a:lnTo>
                  <a:pt x="28575" y="47625"/>
                </a:lnTo>
                <a:close/>
                <a:moveTo>
                  <a:pt x="42863" y="28575"/>
                </a:moveTo>
                <a:lnTo>
                  <a:pt x="42863" y="47625"/>
                </a:lnTo>
                <a:lnTo>
                  <a:pt x="71438" y="47625"/>
                </a:lnTo>
                <a:lnTo>
                  <a:pt x="71438" y="28575"/>
                </a:lnTo>
                <a:cubicBezTo>
                  <a:pt x="71438" y="20684"/>
                  <a:pt x="65041" y="14288"/>
                  <a:pt x="57150" y="14288"/>
                </a:cubicBezTo>
                <a:cubicBezTo>
                  <a:pt x="49259" y="14288"/>
                  <a:pt x="42863" y="20684"/>
                  <a:pt x="42863" y="28575"/>
                </a:cubicBezTo>
                <a:close/>
              </a:path>
            </a:pathLst>
          </a:custGeom>
          <a:gradFill>
            <a:gsLst>
              <a:gs pos="86000">
                <a:srgbClr val="D59DFF"/>
              </a:gs>
              <a:gs pos="0">
                <a:srgbClr val="8661C5"/>
              </a:gs>
            </a:gsLst>
            <a:path path="circle">
              <a:fillToRect l="100000" t="100000"/>
            </a:path>
          </a:gradFill>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25" name="TextBox 24">
            <a:extLst>
              <a:ext uri="{FF2B5EF4-FFF2-40B4-BE49-F238E27FC236}">
                <a16:creationId xmlns:a16="http://schemas.microsoft.com/office/drawing/2014/main" id="{7019182B-1D9A-D511-B786-9E43B34A720D}"/>
              </a:ext>
            </a:extLst>
          </p:cNvPr>
          <p:cNvSpPr txBox="1"/>
          <p:nvPr/>
        </p:nvSpPr>
        <p:spPr>
          <a:xfrm>
            <a:off x="4608279" y="5623624"/>
            <a:ext cx="2973059"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Semibold" panose="020B0502040204020203" pitchFamily="34" charset="0"/>
              </a:rPr>
              <a:t>Microsoft commercial marketplace</a:t>
            </a:r>
          </a:p>
        </p:txBody>
      </p:sp>
    </p:spTree>
    <p:extLst>
      <p:ext uri="{BB962C8B-B14F-4D97-AF65-F5344CB8AC3E}">
        <p14:creationId xmlns:p14="http://schemas.microsoft.com/office/powerpoint/2010/main" val="181865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AB8C71-AFCA-5FA5-C75C-2A16A0CCA328}"/>
              </a:ext>
            </a:extLst>
          </p:cNvPr>
          <p:cNvPicPr>
            <a:picLocks noChangeAspect="1"/>
          </p:cNvPicPr>
          <p:nvPr/>
        </p:nvPicPr>
        <p:blipFill>
          <a:blip r:embed="rId2"/>
          <a:stretch>
            <a:fillRect/>
          </a:stretch>
        </p:blipFill>
        <p:spPr>
          <a:xfrm>
            <a:off x="202897" y="12524"/>
            <a:ext cx="11786206" cy="6832951"/>
          </a:xfrm>
          <a:prstGeom prst="rect">
            <a:avLst/>
          </a:prstGeom>
        </p:spPr>
      </p:pic>
    </p:spTree>
    <p:extLst>
      <p:ext uri="{BB962C8B-B14F-4D97-AF65-F5344CB8AC3E}">
        <p14:creationId xmlns:p14="http://schemas.microsoft.com/office/powerpoint/2010/main" val="273017326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ECA661-B08A-4243-000A-657590B2693D}"/>
              </a:ext>
            </a:extLst>
          </p:cNvPr>
          <p:cNvPicPr>
            <a:picLocks noChangeAspect="1"/>
          </p:cNvPicPr>
          <p:nvPr/>
        </p:nvPicPr>
        <p:blipFill>
          <a:blip r:embed="rId2"/>
          <a:stretch>
            <a:fillRect/>
          </a:stretch>
        </p:blipFill>
        <p:spPr>
          <a:xfrm>
            <a:off x="183846" y="25225"/>
            <a:ext cx="11824308" cy="6807550"/>
          </a:xfrm>
          <a:prstGeom prst="rect">
            <a:avLst/>
          </a:prstGeom>
        </p:spPr>
      </p:pic>
    </p:spTree>
    <p:extLst>
      <p:ext uri="{BB962C8B-B14F-4D97-AF65-F5344CB8AC3E}">
        <p14:creationId xmlns:p14="http://schemas.microsoft.com/office/powerpoint/2010/main" val="340666497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F74BB-3C60-43A7-B446-29458182FF99}"/>
              </a:ext>
            </a:extLst>
          </p:cNvPr>
          <p:cNvSpPr>
            <a:spLocks noGrp="1"/>
          </p:cNvSpPr>
          <p:nvPr>
            <p:ph type="title"/>
          </p:nvPr>
        </p:nvSpPr>
        <p:spPr/>
        <p:txBody>
          <a:bodyPr/>
          <a:lstStyle/>
          <a:p>
            <a:r>
              <a:rPr lang="en-US"/>
              <a:t>SaaS Subscription’s States</a:t>
            </a:r>
          </a:p>
        </p:txBody>
      </p:sp>
      <p:graphicFrame>
        <p:nvGraphicFramePr>
          <p:cNvPr id="5" name="Content Placeholder 3">
            <a:extLst>
              <a:ext uri="{FF2B5EF4-FFF2-40B4-BE49-F238E27FC236}">
                <a16:creationId xmlns:a16="http://schemas.microsoft.com/office/drawing/2014/main" id="{5516BBEE-D9E5-4DA1-AB2D-9BAC5B41AB38}"/>
              </a:ext>
            </a:extLst>
          </p:cNvPr>
          <p:cNvGraphicFramePr>
            <a:graphicFrameLocks/>
          </p:cNvGraphicFramePr>
          <p:nvPr/>
        </p:nvGraphicFramePr>
        <p:xfrm>
          <a:off x="586739" y="1560319"/>
          <a:ext cx="11018521" cy="4733735"/>
        </p:xfrm>
        <a:graphic>
          <a:graphicData uri="http://schemas.openxmlformats.org/drawingml/2006/table">
            <a:tbl>
              <a:tblPr firstRow="1" bandRow="1">
                <a:tableStyleId>{2D5ABB26-0587-4C30-8999-92F81FD0307C}</a:tableStyleId>
              </a:tblPr>
              <a:tblGrid>
                <a:gridCol w="1939925">
                  <a:extLst>
                    <a:ext uri="{9D8B030D-6E8A-4147-A177-3AD203B41FA5}">
                      <a16:colId xmlns:a16="http://schemas.microsoft.com/office/drawing/2014/main" val="2347823895"/>
                    </a:ext>
                  </a:extLst>
                </a:gridCol>
                <a:gridCol w="9078596">
                  <a:extLst>
                    <a:ext uri="{9D8B030D-6E8A-4147-A177-3AD203B41FA5}">
                      <a16:colId xmlns:a16="http://schemas.microsoft.com/office/drawing/2014/main" val="3742668696"/>
                    </a:ext>
                  </a:extLst>
                </a:gridCol>
              </a:tblGrid>
              <a:tr h="0">
                <a:tc>
                  <a:txBody>
                    <a:bodyPr/>
                    <a:lstStyle/>
                    <a:p>
                      <a:r>
                        <a:rPr lang="en-US" sz="2000">
                          <a:solidFill>
                            <a:schemeClr val="bg1"/>
                          </a:solidFill>
                          <a:latin typeface="+mj-lt"/>
                        </a:rPr>
                        <a:t>State</a:t>
                      </a:r>
                    </a:p>
                  </a:txBody>
                  <a:tcPr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r>
                        <a:rPr lang="en-US" sz="2000">
                          <a:solidFill>
                            <a:schemeClr val="bg1"/>
                          </a:solidFill>
                          <a:latin typeface="+mj-lt"/>
                        </a:rPr>
                        <a:t>Description</a:t>
                      </a:r>
                    </a:p>
                  </a:txBody>
                  <a:tcPr anchor="ctr">
                    <a:lnL w="6350" cap="flat" cmpd="sng" algn="ctr">
                      <a:solidFill>
                        <a:schemeClr val="bg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690964167"/>
                  </a:ext>
                </a:extLst>
              </a:tr>
              <a:tr h="674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j-lt"/>
                          <a:ea typeface="+mn-ea"/>
                          <a:cs typeface="+mn-cs"/>
                        </a:rPr>
                        <a:t>Provisioning</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800" kern="1200">
                          <a:solidFill>
                            <a:schemeClr val="tx1"/>
                          </a:solidFill>
                          <a:effectLst/>
                          <a:latin typeface="+mn-lt"/>
                          <a:ea typeface="+mn-ea"/>
                          <a:cs typeface="+mn-cs"/>
                        </a:rPr>
                        <a:t>Provisioning of the SaaS Subscription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55201434"/>
                  </a:ext>
                </a:extLst>
              </a:tr>
              <a:tr h="674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j-lt"/>
                          <a:ea typeface="+mn-ea"/>
                          <a:cs typeface="+mn-cs"/>
                        </a:rPr>
                        <a:t>Provisioned</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800" kern="1200">
                          <a:solidFill>
                            <a:schemeClr val="tx1"/>
                          </a:solidFill>
                          <a:effectLst/>
                          <a:latin typeface="+mn-lt"/>
                          <a:ea typeface="+mn-ea"/>
                          <a:cs typeface="+mn-cs"/>
                        </a:rPr>
                        <a:t>This is the steady state of a provisioned service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018147070"/>
                  </a:ext>
                </a:extLst>
              </a:tr>
              <a:tr h="674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j-lt"/>
                          <a:ea typeface="+mn-ea"/>
                          <a:cs typeface="+mn-cs"/>
                        </a:rPr>
                        <a:t>Provisioning</a:t>
                      </a:r>
                      <a:br>
                        <a:rPr lang="en-US" sz="1800" kern="1200">
                          <a:solidFill>
                            <a:schemeClr val="tx1"/>
                          </a:solidFill>
                          <a:effectLst/>
                          <a:latin typeface="+mj-lt"/>
                          <a:ea typeface="+mn-ea"/>
                          <a:cs typeface="+mn-cs"/>
                        </a:rPr>
                      </a:br>
                      <a:r>
                        <a:rPr lang="en-US" sz="1800" kern="1200">
                          <a:solidFill>
                            <a:schemeClr val="tx1"/>
                          </a:solidFill>
                          <a:effectLst/>
                          <a:latin typeface="+mj-lt"/>
                          <a:ea typeface="+mn-ea"/>
                          <a:cs typeface="+mn-cs"/>
                        </a:rPr>
                        <a:t>for Update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800" kern="1200">
                          <a:solidFill>
                            <a:schemeClr val="tx1"/>
                          </a:solidFill>
                          <a:effectLst/>
                          <a:latin typeface="+mn-lt"/>
                          <a:ea typeface="+mn-ea"/>
                          <a:cs typeface="+mn-cs"/>
                        </a:rPr>
                        <a:t>Provisioning of the SaaS Subscription Update (Up a plan, Down a Plan). Two calls:</a:t>
                      </a:r>
                    </a:p>
                    <a:p>
                      <a:pPr marL="355600" indent="-234950" algn="l" defTabSz="932742" rtl="0" eaLnBrk="1" latinLnBrk="0" hangingPunct="1">
                        <a:spcBef>
                          <a:spcPts val="100"/>
                        </a:spcBef>
                        <a:spcAft>
                          <a:spcPts val="200"/>
                        </a:spcAft>
                        <a:buFont typeface="Arial" panose="020B0604020202020204" pitchFamily="34" charset="0"/>
                        <a:buChar char="•"/>
                      </a:pPr>
                      <a:r>
                        <a:rPr lang="en-US" sz="1800" kern="1200">
                          <a:solidFill>
                            <a:schemeClr val="tx1"/>
                          </a:solidFill>
                          <a:effectLst/>
                          <a:latin typeface="+mn-lt"/>
                          <a:ea typeface="+mn-ea"/>
                          <a:cs typeface="+mn-cs"/>
                        </a:rPr>
                        <a:t>Microsoft initiates the call</a:t>
                      </a:r>
                    </a:p>
                    <a:p>
                      <a:pPr marL="355600" indent="-234950" algn="l" defTabSz="932742" rtl="0" eaLnBrk="1" latinLnBrk="0" hangingPunct="1">
                        <a:spcBef>
                          <a:spcPts val="100"/>
                        </a:spcBef>
                        <a:spcAft>
                          <a:spcPts val="200"/>
                        </a:spcAft>
                        <a:buFont typeface="Arial" panose="020B0604020202020204" pitchFamily="34" charset="0"/>
                        <a:buChar char="•"/>
                      </a:pPr>
                      <a:r>
                        <a:rPr lang="en-US" sz="1800" kern="1200">
                          <a:solidFill>
                            <a:schemeClr val="tx1"/>
                          </a:solidFill>
                          <a:effectLst/>
                          <a:latin typeface="+mn-lt"/>
                          <a:ea typeface="+mn-ea"/>
                          <a:cs typeface="+mn-cs"/>
                        </a:rPr>
                        <a:t>ISV initiates the call </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1795"/>
                  </a:ext>
                </a:extLst>
              </a:tr>
              <a:tr h="674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j-lt"/>
                          <a:ea typeface="+mn-ea"/>
                          <a:cs typeface="+mn-cs"/>
                        </a:rPr>
                        <a:t>Suspended</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800" kern="1200">
                          <a:solidFill>
                            <a:schemeClr val="tx1"/>
                          </a:solidFill>
                          <a:effectLst/>
                          <a:latin typeface="+mn-lt"/>
                          <a:ea typeface="+mn-ea"/>
                          <a:cs typeface="+mn-cs"/>
                        </a:rPr>
                        <a:t>This state is used to indicate that a customer’s due payment has not been received</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938539782"/>
                  </a:ext>
                </a:extLst>
              </a:tr>
              <a:tr h="674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j-lt"/>
                          <a:ea typeface="+mn-ea"/>
                          <a:cs typeface="+mn-cs"/>
                        </a:rPr>
                        <a:t>Unsubscribed</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This state is used to indicate that a customer request the subscription to be suspended or that the account has been unsubscribed because they have not payed their dues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00301626"/>
                  </a:ext>
                </a:extLst>
              </a:tr>
              <a:tr h="674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j-lt"/>
                          <a:ea typeface="+mn-ea"/>
                          <a:cs typeface="+mn-cs"/>
                        </a:rPr>
                        <a:t>Data Deleted</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algn="l" defTabSz="932742" rtl="0" eaLnBrk="1" latinLnBrk="0" hangingPunct="1"/>
                      <a:r>
                        <a:rPr lang="en-US" sz="1800" kern="1200" dirty="0">
                          <a:solidFill>
                            <a:schemeClr val="tx1"/>
                          </a:solidFill>
                          <a:effectLst/>
                          <a:latin typeface="+mn-lt"/>
                          <a:ea typeface="+mn-ea"/>
                          <a:cs typeface="+mn-cs"/>
                        </a:rPr>
                        <a:t>Customer data is delete after a data retention time has expired</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6170480"/>
                  </a:ext>
                </a:extLst>
              </a:tr>
            </a:tbl>
          </a:graphicData>
        </a:graphic>
      </p:graphicFrame>
    </p:spTree>
    <p:extLst>
      <p:ext uri="{BB962C8B-B14F-4D97-AF65-F5344CB8AC3E}">
        <p14:creationId xmlns:p14="http://schemas.microsoft.com/office/powerpoint/2010/main" val="45474723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1ECB8-D600-47B4-AD76-C3901E5EB84B}"/>
              </a:ext>
            </a:extLst>
          </p:cNvPr>
          <p:cNvSpPr>
            <a:spLocks noGrp="1"/>
          </p:cNvSpPr>
          <p:nvPr>
            <p:ph type="title"/>
          </p:nvPr>
        </p:nvSpPr>
        <p:spPr/>
        <p:txBody>
          <a:bodyPr/>
          <a:lstStyle/>
          <a:p>
            <a:r>
              <a:rPr lang="en-US"/>
              <a:t>Lifecycle of an AMP SaaS Subscription </a:t>
            </a:r>
          </a:p>
        </p:txBody>
      </p:sp>
      <p:sp>
        <p:nvSpPr>
          <p:cNvPr id="4" name="Oval 3">
            <a:extLst>
              <a:ext uri="{FF2B5EF4-FFF2-40B4-BE49-F238E27FC236}">
                <a16:creationId xmlns:a16="http://schemas.microsoft.com/office/drawing/2014/main" id="{9C95AB7D-BF05-4D2B-BC19-B61030DFB8B1}"/>
              </a:ext>
            </a:extLst>
          </p:cNvPr>
          <p:cNvSpPr/>
          <p:nvPr/>
        </p:nvSpPr>
        <p:spPr bwMode="auto">
          <a:xfrm>
            <a:off x="4071144" y="1291205"/>
            <a:ext cx="1143000" cy="1143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Provisioning</a:t>
            </a:r>
            <a:b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for update</a:t>
            </a:r>
            <a:b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t>(Fulfilment Pending)</a:t>
            </a:r>
          </a:p>
        </p:txBody>
      </p:sp>
      <p:sp>
        <p:nvSpPr>
          <p:cNvPr id="8" name="Oval 7">
            <a:extLst>
              <a:ext uri="{FF2B5EF4-FFF2-40B4-BE49-F238E27FC236}">
                <a16:creationId xmlns:a16="http://schemas.microsoft.com/office/drawing/2014/main" id="{3F086DA1-4E7F-41CA-8A9D-C831EDB1917F}"/>
              </a:ext>
            </a:extLst>
          </p:cNvPr>
          <p:cNvSpPr/>
          <p:nvPr/>
        </p:nvSpPr>
        <p:spPr bwMode="auto">
          <a:xfrm>
            <a:off x="1797844" y="2923155"/>
            <a:ext cx="1143000" cy="1143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Provisioned</a:t>
            </a:r>
            <a:b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t>(Fulfilment Pending)</a:t>
            </a:r>
          </a:p>
        </p:txBody>
      </p:sp>
      <p:sp>
        <p:nvSpPr>
          <p:cNvPr id="11" name="Oval 10">
            <a:extLst>
              <a:ext uri="{FF2B5EF4-FFF2-40B4-BE49-F238E27FC236}">
                <a16:creationId xmlns:a16="http://schemas.microsoft.com/office/drawing/2014/main" id="{0B08713D-1BAE-4D9E-926C-72D10C7532C8}"/>
              </a:ext>
            </a:extLst>
          </p:cNvPr>
          <p:cNvSpPr/>
          <p:nvPr/>
        </p:nvSpPr>
        <p:spPr bwMode="auto">
          <a:xfrm>
            <a:off x="7449344" y="5250107"/>
            <a:ext cx="1143000" cy="1143000"/>
          </a:xfrm>
          <a:prstGeom prst="ellips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Data deleted</a:t>
            </a:r>
          </a:p>
        </p:txBody>
      </p:sp>
      <p:cxnSp>
        <p:nvCxnSpPr>
          <p:cNvPr id="14" name="Straight Arrow Connector 13">
            <a:extLst>
              <a:ext uri="{FF2B5EF4-FFF2-40B4-BE49-F238E27FC236}">
                <a16:creationId xmlns:a16="http://schemas.microsoft.com/office/drawing/2014/main" id="{07EA2E75-CB7B-4389-97FF-48E0B20FD386}"/>
              </a:ext>
            </a:extLst>
          </p:cNvPr>
          <p:cNvCxnSpPr>
            <a:cxnSpLocks/>
            <a:stCxn id="8" idx="6"/>
            <a:endCxn id="7" idx="2"/>
          </p:cNvCxnSpPr>
          <p:nvPr/>
        </p:nvCxnSpPr>
        <p:spPr>
          <a:xfrm>
            <a:off x="2940844" y="3494655"/>
            <a:ext cx="1130300" cy="0"/>
          </a:xfrm>
          <a:prstGeom prst="straightConnector1">
            <a:avLst/>
          </a:prstGeom>
          <a:ln>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8E70A1B-826C-45AF-BCFD-AE1EA4E89766}"/>
              </a:ext>
            </a:extLst>
          </p:cNvPr>
          <p:cNvCxnSpPr>
            <a:cxnSpLocks/>
            <a:stCxn id="4" idx="4"/>
            <a:endCxn id="7" idx="0"/>
          </p:cNvCxnSpPr>
          <p:nvPr/>
        </p:nvCxnSpPr>
        <p:spPr>
          <a:xfrm>
            <a:off x="4642644" y="2434205"/>
            <a:ext cx="0" cy="488950"/>
          </a:xfrm>
          <a:prstGeom prst="straightConnector1">
            <a:avLst/>
          </a:prstGeom>
          <a:ln>
            <a:solidFill>
              <a:schemeClr val="bg1">
                <a:lumMod val="65000"/>
              </a:schemeClr>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DBB3826E-C51F-4365-B838-889030D662A3}"/>
              </a:ext>
            </a:extLst>
          </p:cNvPr>
          <p:cNvSpPr/>
          <p:nvPr/>
        </p:nvSpPr>
        <p:spPr bwMode="auto">
          <a:xfrm>
            <a:off x="3661728" y="1789446"/>
            <a:ext cx="1961832" cy="1657818"/>
          </a:xfrm>
          <a:prstGeom prst="arc">
            <a:avLst>
              <a:gd name="adj1" fmla="val 7693625"/>
              <a:gd name="adj2" fmla="val 13788082"/>
            </a:avLst>
          </a:prstGeom>
          <a:noFill/>
          <a:ln>
            <a:solidFill>
              <a:schemeClr val="bg1">
                <a:lumMod val="65000"/>
              </a:schemeClr>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Arc 40">
            <a:extLst>
              <a:ext uri="{FF2B5EF4-FFF2-40B4-BE49-F238E27FC236}">
                <a16:creationId xmlns:a16="http://schemas.microsoft.com/office/drawing/2014/main" id="{92A1E832-0580-441B-BD5C-23FD6B3176CE}"/>
              </a:ext>
            </a:extLst>
          </p:cNvPr>
          <p:cNvSpPr/>
          <p:nvPr/>
        </p:nvSpPr>
        <p:spPr bwMode="auto">
          <a:xfrm rot="15722587">
            <a:off x="5938087" y="886332"/>
            <a:ext cx="1878240" cy="4298777"/>
          </a:xfrm>
          <a:prstGeom prst="arc">
            <a:avLst>
              <a:gd name="adj1" fmla="val 5991642"/>
              <a:gd name="adj2" fmla="val 15315858"/>
            </a:avLst>
          </a:prstGeom>
          <a:noFill/>
          <a:ln>
            <a:solidFill>
              <a:schemeClr val="bg1">
                <a:lumMod val="65000"/>
              </a:schemeClr>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Arc 41">
            <a:extLst>
              <a:ext uri="{FF2B5EF4-FFF2-40B4-BE49-F238E27FC236}">
                <a16:creationId xmlns:a16="http://schemas.microsoft.com/office/drawing/2014/main" id="{B214CA9A-DAF4-442C-BCA0-2E96DE22873C}"/>
              </a:ext>
            </a:extLst>
          </p:cNvPr>
          <p:cNvSpPr/>
          <p:nvPr/>
        </p:nvSpPr>
        <p:spPr bwMode="auto">
          <a:xfrm rot="5119122">
            <a:off x="6076547" y="1319162"/>
            <a:ext cx="1815630" cy="4298777"/>
          </a:xfrm>
          <a:prstGeom prst="arc">
            <a:avLst>
              <a:gd name="adj1" fmla="val 5991642"/>
              <a:gd name="adj2" fmla="val 15315858"/>
            </a:avLst>
          </a:prstGeom>
          <a:noFill/>
          <a:ln>
            <a:solidFill>
              <a:schemeClr val="bg1">
                <a:lumMod val="65000"/>
              </a:schemeClr>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78F346A5-F399-4909-A003-11E9A08BD9E2}"/>
              </a:ext>
            </a:extLst>
          </p:cNvPr>
          <p:cNvSpPr/>
          <p:nvPr/>
        </p:nvSpPr>
        <p:spPr bwMode="auto">
          <a:xfrm>
            <a:off x="4071144" y="2923155"/>
            <a:ext cx="1143000" cy="1143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Provisioned</a:t>
            </a:r>
            <a:b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t>(Fulfilment Complete)</a:t>
            </a:r>
          </a:p>
        </p:txBody>
      </p:sp>
      <p:sp>
        <p:nvSpPr>
          <p:cNvPr id="43" name="Arc 42">
            <a:extLst>
              <a:ext uri="{FF2B5EF4-FFF2-40B4-BE49-F238E27FC236}">
                <a16:creationId xmlns:a16="http://schemas.microsoft.com/office/drawing/2014/main" id="{469A6ADA-08D5-4C03-8717-A1AE74694BED}"/>
              </a:ext>
            </a:extLst>
          </p:cNvPr>
          <p:cNvSpPr/>
          <p:nvPr/>
        </p:nvSpPr>
        <p:spPr bwMode="auto">
          <a:xfrm rot="16480878" flipH="1">
            <a:off x="5973350" y="152814"/>
            <a:ext cx="2064321" cy="4458174"/>
          </a:xfrm>
          <a:prstGeom prst="arc">
            <a:avLst>
              <a:gd name="adj1" fmla="val 5804323"/>
              <a:gd name="adj2" fmla="val 15190533"/>
            </a:avLst>
          </a:prstGeom>
          <a:noFill/>
          <a:ln>
            <a:solidFill>
              <a:schemeClr val="bg1">
                <a:lumMod val="65000"/>
              </a:schemeClr>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6E6DCFD6-04E2-404C-A587-3BD82EBE55B4}"/>
              </a:ext>
            </a:extLst>
          </p:cNvPr>
          <p:cNvSpPr/>
          <p:nvPr/>
        </p:nvSpPr>
        <p:spPr bwMode="auto">
          <a:xfrm>
            <a:off x="8782844" y="2192905"/>
            <a:ext cx="1143000" cy="1143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Suspended</a:t>
            </a:r>
            <a:b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t>(Suspended)</a:t>
            </a:r>
            <a:b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t>==in grace</a:t>
            </a:r>
          </a:p>
        </p:txBody>
      </p:sp>
      <p:sp>
        <p:nvSpPr>
          <p:cNvPr id="44" name="Arc 43">
            <a:extLst>
              <a:ext uri="{FF2B5EF4-FFF2-40B4-BE49-F238E27FC236}">
                <a16:creationId xmlns:a16="http://schemas.microsoft.com/office/drawing/2014/main" id="{C10F6BBA-541C-43A1-A7BB-6098DF173F95}"/>
              </a:ext>
            </a:extLst>
          </p:cNvPr>
          <p:cNvSpPr/>
          <p:nvPr/>
        </p:nvSpPr>
        <p:spPr bwMode="auto">
          <a:xfrm rot="5400000">
            <a:off x="9186495" y="2742204"/>
            <a:ext cx="1795696" cy="1700677"/>
          </a:xfrm>
          <a:prstGeom prst="arc">
            <a:avLst>
              <a:gd name="adj1" fmla="val 10033224"/>
              <a:gd name="adj2" fmla="val 18391259"/>
            </a:avLst>
          </a:prstGeom>
          <a:noFill/>
          <a:ln>
            <a:solidFill>
              <a:schemeClr val="bg1">
                <a:lumMod val="65000"/>
              </a:schemeClr>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Arc 44">
            <a:extLst>
              <a:ext uri="{FF2B5EF4-FFF2-40B4-BE49-F238E27FC236}">
                <a16:creationId xmlns:a16="http://schemas.microsoft.com/office/drawing/2014/main" id="{5BBB4B6B-6807-4542-9D04-9C5B27503B4D}"/>
              </a:ext>
            </a:extLst>
          </p:cNvPr>
          <p:cNvSpPr/>
          <p:nvPr/>
        </p:nvSpPr>
        <p:spPr bwMode="auto">
          <a:xfrm rot="5877413" flipH="1">
            <a:off x="5855602" y="-828714"/>
            <a:ext cx="4073719" cy="7537336"/>
          </a:xfrm>
          <a:prstGeom prst="arc">
            <a:avLst>
              <a:gd name="adj1" fmla="val 7017471"/>
              <a:gd name="adj2" fmla="val 14353052"/>
            </a:avLst>
          </a:prstGeom>
          <a:noFill/>
          <a:ln>
            <a:solidFill>
              <a:schemeClr val="bg1">
                <a:lumMod val="65000"/>
              </a:schemeClr>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Arc 45">
            <a:extLst>
              <a:ext uri="{FF2B5EF4-FFF2-40B4-BE49-F238E27FC236}">
                <a16:creationId xmlns:a16="http://schemas.microsoft.com/office/drawing/2014/main" id="{E3F57FB5-8078-481D-8E49-63F84376CDCC}"/>
              </a:ext>
            </a:extLst>
          </p:cNvPr>
          <p:cNvSpPr/>
          <p:nvPr/>
        </p:nvSpPr>
        <p:spPr bwMode="auto">
          <a:xfrm rot="15875020">
            <a:off x="8007184" y="3102161"/>
            <a:ext cx="2049630" cy="3574257"/>
          </a:xfrm>
          <a:prstGeom prst="arc">
            <a:avLst>
              <a:gd name="adj1" fmla="val 6324667"/>
              <a:gd name="adj2" fmla="val 12486878"/>
            </a:avLst>
          </a:prstGeom>
          <a:noFill/>
          <a:ln>
            <a:solidFill>
              <a:schemeClr val="bg1">
                <a:lumMod val="65000"/>
              </a:schemeClr>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BE315ED5-CEDA-4C64-B074-CF91E5027064}"/>
              </a:ext>
            </a:extLst>
          </p:cNvPr>
          <p:cNvGrpSpPr/>
          <p:nvPr/>
        </p:nvGrpSpPr>
        <p:grpSpPr>
          <a:xfrm>
            <a:off x="393700" y="2598443"/>
            <a:ext cx="2062110" cy="1746620"/>
            <a:chOff x="982118" y="2612957"/>
            <a:chExt cx="1473692" cy="1746620"/>
          </a:xfrm>
        </p:grpSpPr>
        <p:sp>
          <p:nvSpPr>
            <p:cNvPr id="47" name="Arc 46">
              <a:extLst>
                <a:ext uri="{FF2B5EF4-FFF2-40B4-BE49-F238E27FC236}">
                  <a16:creationId xmlns:a16="http://schemas.microsoft.com/office/drawing/2014/main" id="{8FDD15F4-6E89-4D34-B5D0-E48E39252439}"/>
                </a:ext>
              </a:extLst>
            </p:cNvPr>
            <p:cNvSpPr/>
            <p:nvPr/>
          </p:nvSpPr>
          <p:spPr bwMode="auto">
            <a:xfrm rot="5400000">
              <a:off x="1036154" y="2558921"/>
              <a:ext cx="1365620" cy="1473692"/>
            </a:xfrm>
            <a:prstGeom prst="arc">
              <a:avLst>
                <a:gd name="adj1" fmla="val 7693625"/>
                <a:gd name="adj2" fmla="val 14733982"/>
              </a:avLst>
            </a:prstGeom>
            <a:noFill/>
            <a:ln>
              <a:solidFill>
                <a:schemeClr val="bg1">
                  <a:lumMod val="65000"/>
                </a:schemeClr>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Arc 47">
              <a:extLst>
                <a:ext uri="{FF2B5EF4-FFF2-40B4-BE49-F238E27FC236}">
                  <a16:creationId xmlns:a16="http://schemas.microsoft.com/office/drawing/2014/main" id="{EDE94F33-3341-4C84-A81C-77A1D1FCB715}"/>
                </a:ext>
              </a:extLst>
            </p:cNvPr>
            <p:cNvSpPr/>
            <p:nvPr/>
          </p:nvSpPr>
          <p:spPr bwMode="auto">
            <a:xfrm rot="5624148" flipH="1">
              <a:off x="1036154" y="2939921"/>
              <a:ext cx="1365620" cy="1473692"/>
            </a:xfrm>
            <a:prstGeom prst="arc">
              <a:avLst>
                <a:gd name="adj1" fmla="val 7693625"/>
                <a:gd name="adj2" fmla="val 14764080"/>
              </a:avLst>
            </a:prstGeom>
            <a:noFill/>
            <a:ln>
              <a:solidFill>
                <a:schemeClr val="bg1">
                  <a:lumMod val="65000"/>
                </a:schemeClr>
              </a:solidFill>
              <a:headEnd type="none" w="med"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Oval 9">
            <a:extLst>
              <a:ext uri="{FF2B5EF4-FFF2-40B4-BE49-F238E27FC236}">
                <a16:creationId xmlns:a16="http://schemas.microsoft.com/office/drawing/2014/main" id="{F43317BB-B016-4154-98C2-5A4B7BB62700}"/>
              </a:ext>
            </a:extLst>
          </p:cNvPr>
          <p:cNvSpPr/>
          <p:nvPr/>
        </p:nvSpPr>
        <p:spPr bwMode="auto">
          <a:xfrm>
            <a:off x="10167144" y="4110605"/>
            <a:ext cx="1143000" cy="1143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Unsubscribed</a:t>
            </a:r>
            <a:br>
              <a:rPr kumimoji="0" lang="en-IN"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t>(Unfulfilled)</a:t>
            </a:r>
            <a:b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t>==data</a:t>
            </a:r>
            <a:b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t>retention</a:t>
            </a:r>
            <a:b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br>
            <a:r>
              <a:rPr kumimoji="0" lang="en-IN" sz="1100" b="0" i="0" u="none" strike="noStrike" kern="1200" cap="none" spc="0" normalizeH="0" baseline="0" noProof="0">
                <a:ln>
                  <a:noFill/>
                </a:ln>
                <a:solidFill>
                  <a:srgbClr val="FFFF00"/>
                </a:solidFill>
                <a:effectLst/>
                <a:uLnTx/>
                <a:uFillTx/>
                <a:latin typeface="Segoe UI"/>
                <a:ea typeface="Segoe UI" pitchFamily="34" charset="0"/>
                <a:cs typeface="Segoe UI" pitchFamily="34" charset="0"/>
              </a:rPr>
              <a:t>starts</a:t>
            </a:r>
          </a:p>
        </p:txBody>
      </p:sp>
      <p:sp>
        <p:nvSpPr>
          <p:cNvPr id="50" name="Rectangle 49">
            <a:extLst>
              <a:ext uri="{FF2B5EF4-FFF2-40B4-BE49-F238E27FC236}">
                <a16:creationId xmlns:a16="http://schemas.microsoft.com/office/drawing/2014/main" id="{9CCC0A38-F99B-4485-AFE4-DB4C0785CD6B}"/>
              </a:ext>
            </a:extLst>
          </p:cNvPr>
          <p:cNvSpPr/>
          <p:nvPr/>
        </p:nvSpPr>
        <p:spPr bwMode="auto">
          <a:xfrm>
            <a:off x="972917" y="2170883"/>
            <a:ext cx="1450483"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CSP – on behalf purchase</a:t>
            </a:r>
          </a:p>
        </p:txBody>
      </p:sp>
      <p:sp>
        <p:nvSpPr>
          <p:cNvPr id="53" name="Rectangle 52">
            <a:extLst>
              <a:ext uri="{FF2B5EF4-FFF2-40B4-BE49-F238E27FC236}">
                <a16:creationId xmlns:a16="http://schemas.microsoft.com/office/drawing/2014/main" id="{A266E4CE-A3ED-4C48-89F5-FA14E34BDC18}"/>
              </a:ext>
            </a:extLst>
          </p:cNvPr>
          <p:cNvSpPr/>
          <p:nvPr/>
        </p:nvSpPr>
        <p:spPr bwMode="auto">
          <a:xfrm>
            <a:off x="972917" y="4494983"/>
            <a:ext cx="1450483"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Customer</a:t>
            </a:r>
            <a:b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purchase</a:t>
            </a:r>
          </a:p>
        </p:txBody>
      </p:sp>
      <p:sp>
        <p:nvSpPr>
          <p:cNvPr id="54" name="Rectangle 53">
            <a:extLst>
              <a:ext uri="{FF2B5EF4-FFF2-40B4-BE49-F238E27FC236}">
                <a16:creationId xmlns:a16="http://schemas.microsoft.com/office/drawing/2014/main" id="{DB4946DA-4320-4888-8CA4-B74F9F7FC6D1}"/>
              </a:ext>
            </a:extLst>
          </p:cNvPr>
          <p:cNvSpPr/>
          <p:nvPr/>
        </p:nvSpPr>
        <p:spPr bwMode="auto">
          <a:xfrm>
            <a:off x="3078196" y="3158192"/>
            <a:ext cx="763737"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Activate</a:t>
            </a:r>
          </a:p>
        </p:txBody>
      </p:sp>
      <p:sp>
        <p:nvSpPr>
          <p:cNvPr id="55" name="Rectangle 54">
            <a:extLst>
              <a:ext uri="{FF2B5EF4-FFF2-40B4-BE49-F238E27FC236}">
                <a16:creationId xmlns:a16="http://schemas.microsoft.com/office/drawing/2014/main" id="{66C0E200-F63D-4CCC-B06B-4B17F81612A9}"/>
              </a:ext>
            </a:extLst>
          </p:cNvPr>
          <p:cNvSpPr/>
          <p:nvPr/>
        </p:nvSpPr>
        <p:spPr bwMode="auto">
          <a:xfrm>
            <a:off x="2815649" y="2031183"/>
            <a:ext cx="738052"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Update (licenses, convert)</a:t>
            </a:r>
          </a:p>
        </p:txBody>
      </p:sp>
      <p:sp>
        <p:nvSpPr>
          <p:cNvPr id="57" name="Rectangle 56">
            <a:extLst>
              <a:ext uri="{FF2B5EF4-FFF2-40B4-BE49-F238E27FC236}">
                <a16:creationId xmlns:a16="http://schemas.microsoft.com/office/drawing/2014/main" id="{CCA6AC92-D129-4426-8653-F3ECE43D7D2C}"/>
              </a:ext>
            </a:extLst>
          </p:cNvPr>
          <p:cNvSpPr/>
          <p:nvPr/>
        </p:nvSpPr>
        <p:spPr bwMode="auto">
          <a:xfrm>
            <a:off x="5674116" y="3619389"/>
            <a:ext cx="738052"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Microsoft dues paid</a:t>
            </a:r>
          </a:p>
        </p:txBody>
      </p:sp>
      <p:sp>
        <p:nvSpPr>
          <p:cNvPr id="58" name="Rectangle 57">
            <a:extLst>
              <a:ext uri="{FF2B5EF4-FFF2-40B4-BE49-F238E27FC236}">
                <a16:creationId xmlns:a16="http://schemas.microsoft.com/office/drawing/2014/main" id="{17558796-03B8-4520-97A1-968363A5D4AC}"/>
              </a:ext>
            </a:extLst>
          </p:cNvPr>
          <p:cNvSpPr/>
          <p:nvPr/>
        </p:nvSpPr>
        <p:spPr bwMode="auto">
          <a:xfrm>
            <a:off x="4693185" y="2446047"/>
            <a:ext cx="1192002"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ISV ack (success/failed)</a:t>
            </a:r>
          </a:p>
        </p:txBody>
      </p:sp>
      <p:sp>
        <p:nvSpPr>
          <p:cNvPr id="60" name="Rectangle 59">
            <a:extLst>
              <a:ext uri="{FF2B5EF4-FFF2-40B4-BE49-F238E27FC236}">
                <a16:creationId xmlns:a16="http://schemas.microsoft.com/office/drawing/2014/main" id="{5AE4CEF6-9A09-4951-A4C9-DEBACE502952}"/>
              </a:ext>
            </a:extLst>
          </p:cNvPr>
          <p:cNvSpPr/>
          <p:nvPr/>
        </p:nvSpPr>
        <p:spPr bwMode="auto">
          <a:xfrm>
            <a:off x="6306815" y="2617461"/>
            <a:ext cx="1601464"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Microsoft dues not paid</a:t>
            </a:r>
          </a:p>
        </p:txBody>
      </p:sp>
      <p:sp>
        <p:nvSpPr>
          <p:cNvPr id="61" name="Rectangle 60">
            <a:extLst>
              <a:ext uri="{FF2B5EF4-FFF2-40B4-BE49-F238E27FC236}">
                <a16:creationId xmlns:a16="http://schemas.microsoft.com/office/drawing/2014/main" id="{969E74D0-7517-4754-A234-005CC2BCB770}"/>
              </a:ext>
            </a:extLst>
          </p:cNvPr>
          <p:cNvSpPr/>
          <p:nvPr/>
        </p:nvSpPr>
        <p:spPr bwMode="auto">
          <a:xfrm>
            <a:off x="6224597" y="2218312"/>
            <a:ext cx="1601464"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CSP - signals not paid</a:t>
            </a:r>
          </a:p>
        </p:txBody>
      </p:sp>
      <p:sp>
        <p:nvSpPr>
          <p:cNvPr id="62" name="Rectangle 61">
            <a:extLst>
              <a:ext uri="{FF2B5EF4-FFF2-40B4-BE49-F238E27FC236}">
                <a16:creationId xmlns:a16="http://schemas.microsoft.com/office/drawing/2014/main" id="{489D99D1-830B-4A4A-8832-36BF180E6E7E}"/>
              </a:ext>
            </a:extLst>
          </p:cNvPr>
          <p:cNvSpPr/>
          <p:nvPr/>
        </p:nvSpPr>
        <p:spPr bwMode="auto">
          <a:xfrm>
            <a:off x="6355383" y="1427100"/>
            <a:ext cx="1601464"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CSP – reinstate</a:t>
            </a:r>
          </a:p>
        </p:txBody>
      </p:sp>
      <p:sp>
        <p:nvSpPr>
          <p:cNvPr id="63" name="Rectangle 62">
            <a:extLst>
              <a:ext uri="{FF2B5EF4-FFF2-40B4-BE49-F238E27FC236}">
                <a16:creationId xmlns:a16="http://schemas.microsoft.com/office/drawing/2014/main" id="{409B8F6A-0FAF-43A9-8B99-0356639CE841}"/>
              </a:ext>
            </a:extLst>
          </p:cNvPr>
          <p:cNvSpPr/>
          <p:nvPr/>
        </p:nvSpPr>
        <p:spPr bwMode="auto">
          <a:xfrm>
            <a:off x="8224324" y="4833506"/>
            <a:ext cx="1143001"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Customer unsubscribe</a:t>
            </a:r>
          </a:p>
        </p:txBody>
      </p:sp>
      <p:sp>
        <p:nvSpPr>
          <p:cNvPr id="64" name="Rectangle 63">
            <a:extLst>
              <a:ext uri="{FF2B5EF4-FFF2-40B4-BE49-F238E27FC236}">
                <a16:creationId xmlns:a16="http://schemas.microsoft.com/office/drawing/2014/main" id="{89409D68-54BC-4CC0-A06A-B160E2CD6467}"/>
              </a:ext>
            </a:extLst>
          </p:cNvPr>
          <p:cNvSpPr/>
          <p:nvPr/>
        </p:nvSpPr>
        <p:spPr bwMode="auto">
          <a:xfrm>
            <a:off x="10871336" y="2718367"/>
            <a:ext cx="738052"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On timer (30 day)</a:t>
            </a:r>
          </a:p>
        </p:txBody>
      </p:sp>
      <p:sp>
        <p:nvSpPr>
          <p:cNvPr id="65" name="Rectangle 64">
            <a:extLst>
              <a:ext uri="{FF2B5EF4-FFF2-40B4-BE49-F238E27FC236}">
                <a16:creationId xmlns:a16="http://schemas.microsoft.com/office/drawing/2014/main" id="{C1AAD2E5-DC7D-4F01-95AD-A08368C58A29}"/>
              </a:ext>
            </a:extLst>
          </p:cNvPr>
          <p:cNvSpPr/>
          <p:nvPr/>
        </p:nvSpPr>
        <p:spPr bwMode="auto">
          <a:xfrm>
            <a:off x="9449645" y="5824683"/>
            <a:ext cx="1456192" cy="3254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On timer (ISV driven)</a:t>
            </a:r>
          </a:p>
        </p:txBody>
      </p:sp>
    </p:spTree>
    <p:extLst>
      <p:ext uri="{BB962C8B-B14F-4D97-AF65-F5344CB8AC3E}">
        <p14:creationId xmlns:p14="http://schemas.microsoft.com/office/powerpoint/2010/main" val="92709710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81819-84BE-D250-6FB4-DBAC5D6CF407}"/>
              </a:ext>
            </a:extLst>
          </p:cNvPr>
          <p:cNvSpPr>
            <a:spLocks noGrp="1"/>
          </p:cNvSpPr>
          <p:nvPr>
            <p:ph type="title" idx="4294967295"/>
          </p:nvPr>
        </p:nvSpPr>
        <p:spPr>
          <a:xfrm>
            <a:off x="1174750" y="457200"/>
            <a:ext cx="11017250" cy="554038"/>
          </a:xfrm>
        </p:spPr>
        <p:txBody>
          <a:bodyPr/>
          <a:lstStyle/>
          <a:p>
            <a:r>
              <a:rPr lang="en-US" dirty="0"/>
              <a:t>Sample Landing Page</a:t>
            </a:r>
          </a:p>
        </p:txBody>
      </p:sp>
      <p:pic>
        <p:nvPicPr>
          <p:cNvPr id="4" name="Picture 3">
            <a:extLst>
              <a:ext uri="{FF2B5EF4-FFF2-40B4-BE49-F238E27FC236}">
                <a16:creationId xmlns:a16="http://schemas.microsoft.com/office/drawing/2014/main" id="{3F619107-6D4E-0407-5789-8E4CB7819D1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30228"/>
          <a:stretch/>
        </p:blipFill>
        <p:spPr>
          <a:xfrm>
            <a:off x="1861136" y="1011198"/>
            <a:ext cx="7734698" cy="3128095"/>
          </a:xfrm>
          <a:prstGeom prst="rect">
            <a:avLst/>
          </a:prstGeom>
        </p:spPr>
      </p:pic>
      <p:pic>
        <p:nvPicPr>
          <p:cNvPr id="6" name="Picture 5">
            <a:extLst>
              <a:ext uri="{FF2B5EF4-FFF2-40B4-BE49-F238E27FC236}">
                <a16:creationId xmlns:a16="http://schemas.microsoft.com/office/drawing/2014/main" id="{EDEB93F2-EB3C-83C0-767F-CDE89B8C518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5015" b="31153"/>
          <a:stretch/>
        </p:blipFill>
        <p:spPr>
          <a:xfrm>
            <a:off x="2026379" y="4547907"/>
            <a:ext cx="7569455" cy="2244778"/>
          </a:xfrm>
          <a:prstGeom prst="rect">
            <a:avLst/>
          </a:prstGeom>
        </p:spPr>
      </p:pic>
    </p:spTree>
    <p:extLst>
      <p:ext uri="{BB962C8B-B14F-4D97-AF65-F5344CB8AC3E}">
        <p14:creationId xmlns:p14="http://schemas.microsoft.com/office/powerpoint/2010/main" val="409881583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0F68F-44CE-42CC-76A9-036DB17DFB3A}"/>
              </a:ext>
            </a:extLst>
          </p:cNvPr>
          <p:cNvSpPr>
            <a:spLocks noGrp="1"/>
          </p:cNvSpPr>
          <p:nvPr>
            <p:ph type="title" idx="4294967295"/>
          </p:nvPr>
        </p:nvSpPr>
        <p:spPr>
          <a:xfrm>
            <a:off x="1174750" y="457200"/>
            <a:ext cx="11017250" cy="554038"/>
          </a:xfrm>
        </p:spPr>
        <p:txBody>
          <a:bodyPr/>
          <a:lstStyle/>
          <a:p>
            <a:r>
              <a:rPr lang="en-US" dirty="0"/>
              <a:t>Sample Landing Page</a:t>
            </a:r>
          </a:p>
        </p:txBody>
      </p:sp>
      <p:pic>
        <p:nvPicPr>
          <p:cNvPr id="4" name="Picture 3">
            <a:extLst>
              <a:ext uri="{FF2B5EF4-FFF2-40B4-BE49-F238E27FC236}">
                <a16:creationId xmlns:a16="http://schemas.microsoft.com/office/drawing/2014/main" id="{253B9FBB-7FB3-7DF5-A70E-8744A78D47A3}"/>
              </a:ext>
            </a:extLst>
          </p:cNvPr>
          <p:cNvPicPr>
            <a:picLocks noChangeAspect="1"/>
          </p:cNvPicPr>
          <p:nvPr/>
        </p:nvPicPr>
        <p:blipFill>
          <a:blip r:embed="rId2"/>
          <a:stretch>
            <a:fillRect/>
          </a:stretch>
        </p:blipFill>
        <p:spPr>
          <a:xfrm>
            <a:off x="2647773" y="1590580"/>
            <a:ext cx="6896454" cy="3676839"/>
          </a:xfrm>
          <a:prstGeom prst="rect">
            <a:avLst/>
          </a:prstGeom>
        </p:spPr>
      </p:pic>
    </p:spTree>
    <p:extLst>
      <p:ext uri="{BB962C8B-B14F-4D97-AF65-F5344CB8AC3E}">
        <p14:creationId xmlns:p14="http://schemas.microsoft.com/office/powerpoint/2010/main" val="242336060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C7898F-6A27-BB95-16D3-B6E9FD48CB60}"/>
              </a:ext>
            </a:extLst>
          </p:cNvPr>
          <p:cNvPicPr>
            <a:picLocks noChangeAspect="1"/>
          </p:cNvPicPr>
          <p:nvPr/>
        </p:nvPicPr>
        <p:blipFill>
          <a:blip r:embed="rId2"/>
          <a:stretch>
            <a:fillRect/>
          </a:stretch>
        </p:blipFill>
        <p:spPr>
          <a:xfrm>
            <a:off x="421983" y="549127"/>
            <a:ext cx="11348033" cy="5759746"/>
          </a:xfrm>
          <a:prstGeom prst="rect">
            <a:avLst/>
          </a:prstGeom>
        </p:spPr>
      </p:pic>
    </p:spTree>
    <p:extLst>
      <p:ext uri="{BB962C8B-B14F-4D97-AF65-F5344CB8AC3E}">
        <p14:creationId xmlns:p14="http://schemas.microsoft.com/office/powerpoint/2010/main" val="5509826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C5A6C4-C523-082B-CEA8-ABDD8C116040}"/>
              </a:ext>
            </a:extLst>
          </p:cNvPr>
          <p:cNvPicPr>
            <a:picLocks noChangeAspect="1"/>
          </p:cNvPicPr>
          <p:nvPr/>
        </p:nvPicPr>
        <p:blipFill>
          <a:blip r:embed="rId2"/>
          <a:stretch>
            <a:fillRect/>
          </a:stretch>
        </p:blipFill>
        <p:spPr>
          <a:xfrm>
            <a:off x="412458" y="560466"/>
            <a:ext cx="11367084" cy="5753396"/>
          </a:xfrm>
          <a:prstGeom prst="rect">
            <a:avLst/>
          </a:prstGeom>
        </p:spPr>
      </p:pic>
    </p:spTree>
    <p:extLst>
      <p:ext uri="{BB962C8B-B14F-4D97-AF65-F5344CB8AC3E}">
        <p14:creationId xmlns:p14="http://schemas.microsoft.com/office/powerpoint/2010/main" val="85940586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85372-DA01-4AC5-5009-BB5771DD9B70}"/>
              </a:ext>
            </a:extLst>
          </p:cNvPr>
          <p:cNvSpPr>
            <a:spLocks noGrp="1"/>
          </p:cNvSpPr>
          <p:nvPr>
            <p:ph type="title" idx="4294967295"/>
          </p:nvPr>
        </p:nvSpPr>
        <p:spPr>
          <a:xfrm>
            <a:off x="1174750" y="457200"/>
            <a:ext cx="11017250" cy="554038"/>
          </a:xfrm>
        </p:spPr>
        <p:txBody>
          <a:bodyPr/>
          <a:lstStyle/>
          <a:p>
            <a:r>
              <a:rPr lang="en-US" dirty="0"/>
              <a:t>Metered Billing</a:t>
            </a:r>
          </a:p>
        </p:txBody>
      </p:sp>
      <p:pic>
        <p:nvPicPr>
          <p:cNvPr id="4" name="Picture 3">
            <a:extLst>
              <a:ext uri="{FF2B5EF4-FFF2-40B4-BE49-F238E27FC236}">
                <a16:creationId xmlns:a16="http://schemas.microsoft.com/office/drawing/2014/main" id="{4943DC5D-04A5-5416-24D8-9B5D6F21D73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607734" y="2445636"/>
            <a:ext cx="7132319" cy="4114206"/>
          </a:xfrm>
          <a:prstGeom prst="rect">
            <a:avLst/>
          </a:prstGeom>
        </p:spPr>
      </p:pic>
      <p:pic>
        <p:nvPicPr>
          <p:cNvPr id="6" name="Picture 5">
            <a:extLst>
              <a:ext uri="{FF2B5EF4-FFF2-40B4-BE49-F238E27FC236}">
                <a16:creationId xmlns:a16="http://schemas.microsoft.com/office/drawing/2014/main" id="{497575CF-AE4C-0E6B-A694-5CD80378A428}"/>
              </a:ext>
            </a:extLst>
          </p:cNvPr>
          <p:cNvPicPr>
            <a:picLocks noChangeAspect="1"/>
          </p:cNvPicPr>
          <p:nvPr/>
        </p:nvPicPr>
        <p:blipFill>
          <a:blip r:embed="rId3"/>
          <a:stretch>
            <a:fillRect/>
          </a:stretch>
        </p:blipFill>
        <p:spPr>
          <a:xfrm>
            <a:off x="645012" y="1270778"/>
            <a:ext cx="5740695" cy="482625"/>
          </a:xfrm>
          <a:prstGeom prst="rect">
            <a:avLst/>
          </a:prstGeom>
        </p:spPr>
      </p:pic>
      <p:pic>
        <p:nvPicPr>
          <p:cNvPr id="8" name="Picture 7">
            <a:extLst>
              <a:ext uri="{FF2B5EF4-FFF2-40B4-BE49-F238E27FC236}">
                <a16:creationId xmlns:a16="http://schemas.microsoft.com/office/drawing/2014/main" id="{8BBA294E-80E9-A0FF-ED40-0AD08EFC237B}"/>
              </a:ext>
            </a:extLst>
          </p:cNvPr>
          <p:cNvPicPr>
            <a:picLocks noChangeAspect="1"/>
          </p:cNvPicPr>
          <p:nvPr/>
        </p:nvPicPr>
        <p:blipFill>
          <a:blip r:embed="rId4"/>
          <a:stretch>
            <a:fillRect/>
          </a:stretch>
        </p:blipFill>
        <p:spPr>
          <a:xfrm>
            <a:off x="645012" y="1753403"/>
            <a:ext cx="5219968" cy="406421"/>
          </a:xfrm>
          <a:prstGeom prst="rect">
            <a:avLst/>
          </a:prstGeom>
        </p:spPr>
      </p:pic>
    </p:spTree>
    <p:extLst>
      <p:ext uri="{BB962C8B-B14F-4D97-AF65-F5344CB8AC3E}">
        <p14:creationId xmlns:p14="http://schemas.microsoft.com/office/powerpoint/2010/main" val="380634672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C915-4BCF-4E48-8AD5-A03FBDD44A38}"/>
              </a:ext>
            </a:extLst>
          </p:cNvPr>
          <p:cNvSpPr>
            <a:spLocks noGrp="1"/>
          </p:cNvSpPr>
          <p:nvPr>
            <p:ph type="title"/>
          </p:nvPr>
        </p:nvSpPr>
        <p:spPr/>
        <p:txBody>
          <a:bodyPr/>
          <a:lstStyle/>
          <a:p>
            <a:r>
              <a:rPr lang="en-US"/>
              <a:t>Transactable SaaS offer tasks</a:t>
            </a:r>
          </a:p>
        </p:txBody>
      </p:sp>
      <p:graphicFrame>
        <p:nvGraphicFramePr>
          <p:cNvPr id="14" name="Content Placeholder 3">
            <a:extLst>
              <a:ext uri="{FF2B5EF4-FFF2-40B4-BE49-F238E27FC236}">
                <a16:creationId xmlns:a16="http://schemas.microsoft.com/office/drawing/2014/main" id="{D2576461-2971-45BE-A37E-C60A91AAF7C8}"/>
              </a:ext>
            </a:extLst>
          </p:cNvPr>
          <p:cNvGraphicFramePr>
            <a:graphicFrameLocks/>
          </p:cNvGraphicFramePr>
          <p:nvPr/>
        </p:nvGraphicFramePr>
        <p:xfrm>
          <a:off x="588263" y="1576409"/>
          <a:ext cx="11018520" cy="4008476"/>
        </p:xfrm>
        <a:graphic>
          <a:graphicData uri="http://schemas.openxmlformats.org/drawingml/2006/table">
            <a:tbl>
              <a:tblPr firstRow="1" bandRow="1">
                <a:tableStyleId>{2D5ABB26-0587-4C30-8999-92F81FD0307C}</a:tableStyleId>
              </a:tblPr>
              <a:tblGrid>
                <a:gridCol w="2481508">
                  <a:extLst>
                    <a:ext uri="{9D8B030D-6E8A-4147-A177-3AD203B41FA5}">
                      <a16:colId xmlns:a16="http://schemas.microsoft.com/office/drawing/2014/main" val="2347823895"/>
                    </a:ext>
                  </a:extLst>
                </a:gridCol>
                <a:gridCol w="7296539">
                  <a:extLst>
                    <a:ext uri="{9D8B030D-6E8A-4147-A177-3AD203B41FA5}">
                      <a16:colId xmlns:a16="http://schemas.microsoft.com/office/drawing/2014/main" val="3742668696"/>
                    </a:ext>
                  </a:extLst>
                </a:gridCol>
                <a:gridCol w="1240473">
                  <a:extLst>
                    <a:ext uri="{9D8B030D-6E8A-4147-A177-3AD203B41FA5}">
                      <a16:colId xmlns:a16="http://schemas.microsoft.com/office/drawing/2014/main" val="2450662511"/>
                    </a:ext>
                  </a:extLst>
                </a:gridCol>
              </a:tblGrid>
              <a:tr h="0">
                <a:tc>
                  <a:txBody>
                    <a:bodyPr/>
                    <a:lstStyle/>
                    <a:p>
                      <a:r>
                        <a:rPr lang="en-US" sz="2000">
                          <a:solidFill>
                            <a:schemeClr val="bg1"/>
                          </a:solidFill>
                          <a:latin typeface="+mj-lt"/>
                        </a:rPr>
                        <a:t>Tasks</a:t>
                      </a:r>
                    </a:p>
                  </a:txBody>
                  <a:tcP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r>
                        <a:rPr lang="en-US" sz="2000">
                          <a:solidFill>
                            <a:schemeClr val="bg1"/>
                          </a:solidFill>
                          <a:latin typeface="+mj-lt"/>
                        </a:rPr>
                        <a:t>Description</a:t>
                      </a:r>
                    </a:p>
                  </a:txBody>
                  <a:tcP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tc>
                  <a:txBody>
                    <a:bodyPr/>
                    <a:lstStyle/>
                    <a:p>
                      <a:r>
                        <a:rPr lang="en-US" sz="2000">
                          <a:solidFill>
                            <a:schemeClr val="bg1"/>
                          </a:solidFill>
                          <a:latin typeface="+mj-lt"/>
                        </a:rPr>
                        <a:t>Artifact</a:t>
                      </a:r>
                    </a:p>
                  </a:txBody>
                  <a:tcPr>
                    <a:lnL w="6350" cap="flat" cmpd="sng" algn="ctr">
                      <a:solidFill>
                        <a:schemeClr val="bg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noFill/>
                      <a:prstDash val="solid"/>
                      <a:round/>
                      <a:headEnd type="none" w="med" len="med"/>
                      <a:tailEnd type="none" w="med" len="med"/>
                    </a:lnB>
                    <a:solidFill>
                      <a:schemeClr val="accent1"/>
                    </a:solidFill>
                  </a:tcPr>
                </a:tc>
                <a:extLst>
                  <a:ext uri="{0D108BD9-81ED-4DB2-BD59-A6C34878D82A}">
                    <a16:rowId xmlns:a16="http://schemas.microsoft.com/office/drawing/2014/main" val="690964167"/>
                  </a:ext>
                </a:extLst>
              </a:tr>
              <a:tr h="674459">
                <a:tc>
                  <a:txBody>
                    <a:bodyPr/>
                    <a:lstStyle/>
                    <a:p>
                      <a:r>
                        <a:rPr lang="en-US" sz="1800">
                          <a:solidFill>
                            <a:schemeClr val="tx1"/>
                          </a:solidFill>
                          <a:latin typeface="+mj-lt"/>
                        </a:rPr>
                        <a:t>Register Customer</a:t>
                      </a:r>
                      <a:endParaRPr lang="en-US" sz="1800" b="1">
                        <a:solidFill>
                          <a:schemeClr val="tx1"/>
                        </a:solidFill>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800" kern="1200">
                          <a:solidFill>
                            <a:schemeClr val="tx1"/>
                          </a:solidFill>
                          <a:effectLst/>
                        </a:rPr>
                        <a:t>Register/Provision a customer for the selected SaaS Offer</a:t>
                      </a:r>
                      <a:endParaRPr lang="en-US" sz="18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800">
                          <a:solidFill>
                            <a:schemeClr val="tx1"/>
                          </a:solidFill>
                        </a:rPr>
                        <a:t>Web App.</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55201434"/>
                  </a:ext>
                </a:extLst>
              </a:tr>
              <a:tr h="674459">
                <a:tc>
                  <a:txBody>
                    <a:bodyPr/>
                    <a:lstStyle/>
                    <a:p>
                      <a:r>
                        <a:rPr lang="en-US" sz="1800" b="1">
                          <a:solidFill>
                            <a:schemeClr val="tx1"/>
                          </a:solidFill>
                          <a:latin typeface="+mj-lt"/>
                        </a:rPr>
                        <a:t>Assign a Plan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800" kern="1200">
                          <a:solidFill>
                            <a:schemeClr val="tx1"/>
                          </a:solidFill>
                          <a:effectLst/>
                        </a:rPr>
                        <a:t>Assign the customer the selected Plan/SKU for the Offer</a:t>
                      </a:r>
                      <a:endParaRPr lang="en-US" sz="18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a:solidFill>
                            <a:schemeClr val="tx1"/>
                          </a:solidFill>
                        </a:rPr>
                        <a:t>Web App.</a:t>
                      </a:r>
                    </a:p>
                    <a:p>
                      <a:pPr algn="ctr"/>
                      <a:endParaRPr lang="en-US" sz="18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18147070"/>
                  </a:ext>
                </a:extLst>
              </a:tr>
              <a:tr h="674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j-lt"/>
                        </a:rPr>
                        <a:t>Activate the Billing for an Offer’s subscription</a:t>
                      </a:r>
                      <a:endParaRPr lang="en-US" sz="1800" b="1" i="0" kern="1200">
                        <a:solidFill>
                          <a:schemeClr val="tx1"/>
                        </a:solidFill>
                        <a:effectLst/>
                        <a:latin typeface="+mj-lt"/>
                        <a:ea typeface="+mn-ea"/>
                        <a:cs typeface="+mn-cs"/>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800" kern="1200">
                          <a:solidFill>
                            <a:schemeClr val="tx1"/>
                          </a:solidFill>
                          <a:effectLst/>
                        </a:rPr>
                        <a:t>Tell the Marketplace e-commerce engine to start billing the customer for the select plan</a:t>
                      </a:r>
                      <a:endParaRPr lang="en-US" sz="18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800">
                          <a:solidFill>
                            <a:schemeClr val="tx1"/>
                          </a:solidFill>
                        </a:rPr>
                        <a:t>API Call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5091795"/>
                  </a:ext>
                </a:extLst>
              </a:tr>
              <a:tr h="674459">
                <a:tc>
                  <a:txBody>
                    <a:bodyPr/>
                    <a:lstStyle/>
                    <a:p>
                      <a:r>
                        <a:rPr lang="en-US" sz="1800">
                          <a:solidFill>
                            <a:schemeClr val="tx1"/>
                          </a:solidFill>
                          <a:latin typeface="+mj-lt"/>
                        </a:rPr>
                        <a:t>Operations for Plan Management</a:t>
                      </a:r>
                      <a:endParaRPr lang="en-US" sz="1800" b="1">
                        <a:solidFill>
                          <a:schemeClr val="tx1"/>
                        </a:solidFill>
                        <a:latin typeface="+mj-lt"/>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800" kern="1200" dirty="0">
                          <a:solidFill>
                            <a:schemeClr val="tx1"/>
                          </a:solidFill>
                          <a:effectLst/>
                        </a:rPr>
                        <a:t>API operations to manage the Offer public and Private Plans. Upgrade, Downgrade, and plan information. </a:t>
                      </a:r>
                      <a:endParaRPr lang="en-US" sz="18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a:solidFill>
                            <a:schemeClr val="tx1"/>
                          </a:solidFill>
                        </a:rPr>
                        <a:t>API Call</a:t>
                      </a:r>
                    </a:p>
                    <a:p>
                      <a:pPr algn="ctr"/>
                      <a:endParaRPr lang="en-US" sz="18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38539782"/>
                  </a:ext>
                </a:extLst>
              </a:tr>
              <a:tr h="6744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kern="1200">
                          <a:solidFill>
                            <a:schemeClr val="tx1"/>
                          </a:solidFill>
                          <a:effectLst/>
                          <a:latin typeface="+mj-lt"/>
                          <a:ea typeface="+mn-ea"/>
                          <a:cs typeface="+mn-cs"/>
                        </a:rPr>
                        <a:t>Operations for Offer Management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2"/>
                    </a:solidFill>
                  </a:tcPr>
                </a:tc>
                <a:tc>
                  <a:txBody>
                    <a:bodyPr/>
                    <a:lstStyle/>
                    <a:p>
                      <a:r>
                        <a:rPr lang="en-US" sz="1800" kern="1200">
                          <a:solidFill>
                            <a:schemeClr val="tx1"/>
                          </a:solidFill>
                          <a:effectLst/>
                        </a:rPr>
                        <a:t>API operations to manage the LiveCycle of the Offer.  </a:t>
                      </a:r>
                      <a:endParaRPr lang="en-US" sz="180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solidFill>
                            <a:schemeClr val="tx1"/>
                          </a:solidFill>
                        </a:rPr>
                        <a:t>API Call</a:t>
                      </a:r>
                    </a:p>
                    <a:p>
                      <a:pPr algn="ctr"/>
                      <a:endParaRPr lang="en-US" sz="1800" dirty="0">
                        <a:solidFill>
                          <a:schemeClr val="tx1"/>
                        </a:solidFill>
                      </a:endParaRP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00301626"/>
                  </a:ext>
                </a:extLst>
              </a:tr>
            </a:tbl>
          </a:graphicData>
        </a:graphic>
      </p:graphicFrame>
      <p:sp>
        <p:nvSpPr>
          <p:cNvPr id="3" name="Rectangle 2">
            <a:extLst>
              <a:ext uri="{FF2B5EF4-FFF2-40B4-BE49-F238E27FC236}">
                <a16:creationId xmlns:a16="http://schemas.microsoft.com/office/drawing/2014/main" id="{ED714B32-AEC2-46FC-88F6-BDC7AEE17F54}"/>
              </a:ext>
            </a:extLst>
          </p:cNvPr>
          <p:cNvSpPr/>
          <p:nvPr/>
        </p:nvSpPr>
        <p:spPr>
          <a:xfrm>
            <a:off x="586740" y="5796317"/>
            <a:ext cx="11018519" cy="584775"/>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4292E"/>
                </a:solidFill>
                <a:effectLst/>
                <a:uLnTx/>
                <a:uFillTx/>
                <a:latin typeface="-apple-system"/>
                <a:ea typeface="+mn-ea"/>
                <a:cs typeface="+mn-cs"/>
              </a:rPr>
              <a:t>Fulfillment API v2:  </a:t>
            </a:r>
            <a:r>
              <a:rPr kumimoji="0" lang="en-US" sz="1600" b="0" i="0" u="none" strike="noStrike" kern="1200" cap="none" spc="0" normalizeH="0" baseline="0" noProof="0">
                <a:ln>
                  <a:noFill/>
                </a:ln>
                <a:solidFill>
                  <a:srgbClr val="24292E"/>
                </a:solidFill>
                <a:effectLst/>
                <a:uLnTx/>
                <a:uFillTx/>
                <a:latin typeface="-apple-system"/>
                <a:ea typeface="+mn-ea"/>
                <a:cs typeface="+mn-cs"/>
                <a:hlinkClick r:id="rId3"/>
              </a:rPr>
              <a:t>https://docs.microsoft.com/en-us/azure/marketplace/partner-center-portal/pc-saas-fulfillment-api-v2</a:t>
            </a:r>
            <a:endParaRPr kumimoji="0" lang="en-US" sz="1600" b="0" i="0" u="none" strike="noStrike" kern="1200" cap="none" spc="0" normalizeH="0" baseline="0" noProof="0">
              <a:ln>
                <a:noFill/>
              </a:ln>
              <a:solidFill>
                <a:srgbClr val="24292E"/>
              </a:solidFill>
              <a:effectLst/>
              <a:uLnTx/>
              <a:uFillTx/>
              <a:latin typeface="-apple-system"/>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4292E"/>
                </a:solidFill>
                <a:effectLst/>
                <a:uLnTx/>
                <a:uFillTx/>
                <a:latin typeface="-apple-system"/>
                <a:ea typeface="+mn-ea"/>
                <a:cs typeface="+mn-cs"/>
              </a:rPr>
              <a:t>Metered API:  </a:t>
            </a:r>
            <a:r>
              <a:rPr kumimoji="0" lang="en-US" sz="1600" b="0" i="0" u="none" strike="noStrike" kern="1200" cap="none" spc="0" normalizeH="0" baseline="0" noProof="0">
                <a:ln>
                  <a:noFill/>
                </a:ln>
                <a:solidFill>
                  <a:srgbClr val="24292E"/>
                </a:solidFill>
                <a:effectLst/>
                <a:uLnTx/>
                <a:uFillTx/>
                <a:latin typeface="-apple-system"/>
                <a:ea typeface="+mn-ea"/>
                <a:cs typeface="+mn-cs"/>
                <a:hlinkClick r:id="rId4"/>
              </a:rPr>
              <a:t>https://docs.microsoft.com/en-us/azure/marketplace/partner-center-portal/marketplace-metering-service-apis</a:t>
            </a:r>
            <a:endParaRPr kumimoji="0" lang="en-US" sz="1600" b="0" i="0" u="none" strike="noStrike" kern="1200" cap="none" spc="0" normalizeH="0" baseline="0" noProof="0">
              <a:ln>
                <a:noFill/>
              </a:ln>
              <a:solidFill>
                <a:srgbClr val="24292E"/>
              </a:solidFill>
              <a:effectLst/>
              <a:uLnTx/>
              <a:uFillTx/>
              <a:latin typeface="-apple-system"/>
              <a:ea typeface="+mn-ea"/>
              <a:cs typeface="+mn-cs"/>
            </a:endParaRPr>
          </a:p>
        </p:txBody>
      </p:sp>
    </p:spTree>
    <p:extLst>
      <p:ext uri="{BB962C8B-B14F-4D97-AF65-F5344CB8AC3E}">
        <p14:creationId xmlns:p14="http://schemas.microsoft.com/office/powerpoint/2010/main" val="949327428"/>
      </p:ext>
    </p:extLst>
  </p:cSld>
  <p:clrMapOvr>
    <a:masterClrMapping/>
  </p:clrMapOvr>
  <p:transition>
    <p:fade/>
  </p:transition>
</p:sld>
</file>

<file path=ppt/theme/theme1.xml><?xml version="1.0" encoding="utf-8"?>
<a:theme xmlns:a="http://schemas.openxmlformats.org/drawingml/2006/main" name="Cover_Pages">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 id="{EADBB2B6-C988-4506-9E5D-864C40D2403A}" vid="{340D7B29-DF20-4590-8758-5488C1209B5A}"/>
    </a:ext>
  </a:extLst>
</a:theme>
</file>

<file path=ppt/theme/theme2.xml><?xml version="1.0" encoding="utf-8"?>
<a:theme xmlns:a="http://schemas.openxmlformats.org/drawingml/2006/main" name="Microsoft Inspir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9FA23CC8-D214-4BAE-98D2-9EAECDB99158}" vid="{15A8212D-4B87-4B7B-8648-6728B5DD8836}"/>
    </a:ext>
  </a:extLst>
</a:theme>
</file>

<file path=ppt/theme/theme3.xml><?xml version="1.0" encoding="utf-8"?>
<a:theme xmlns:a="http://schemas.openxmlformats.org/drawingml/2006/main" name="Cover_Pages - Light Version">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2023_MS_Extension_PPT TEMPLATE_Customer" id="{8BD441B3-ABDF-C94C-B19D-ABC827C4A33C}" vid="{2B2F992E-59A4-454C-9D7A-AA52F5C0B05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6238</Words>
  <Application>Microsoft Office PowerPoint</Application>
  <PresentationFormat>Widescreen</PresentationFormat>
  <Paragraphs>1097</Paragraphs>
  <Slides>142</Slides>
  <Notes>51</Notes>
  <HiddenSlides>4</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142</vt:i4>
      </vt:variant>
    </vt:vector>
  </HeadingPairs>
  <TitlesOfParts>
    <vt:vector size="159" baseType="lpstr">
      <vt:lpstr>-apple-system</vt:lpstr>
      <vt:lpstr>Aptos</vt:lpstr>
      <vt:lpstr>Arial</vt:lpstr>
      <vt:lpstr>Bembo</vt:lpstr>
      <vt:lpstr>Calibri</vt:lpstr>
      <vt:lpstr>Calibri Light</vt:lpstr>
      <vt:lpstr>Consolas</vt:lpstr>
      <vt:lpstr>Courier New</vt:lpstr>
      <vt:lpstr>Segoe UI</vt:lpstr>
      <vt:lpstr>Segoe UI Light</vt:lpstr>
      <vt:lpstr>Segoe UI Semibold</vt:lpstr>
      <vt:lpstr>Segoe UI Semilight</vt:lpstr>
      <vt:lpstr>Segoe UI Variable Text Semibold</vt:lpstr>
      <vt:lpstr>Wingdings</vt:lpstr>
      <vt:lpstr>Cover_Pages</vt:lpstr>
      <vt:lpstr>Microsoft Inspire 16/9 White Template</vt:lpstr>
      <vt:lpstr>Cover_Pages - Light Version</vt:lpstr>
      <vt:lpstr>Mastering the Marketplace</vt:lpstr>
      <vt:lpstr>Agenda</vt:lpstr>
      <vt:lpstr>Opportunities with marketplace</vt:lpstr>
      <vt:lpstr>PowerPoint Presentation</vt:lpstr>
      <vt:lpstr>PowerPoint Presentation</vt:lpstr>
      <vt:lpstr>PowerPoint Presentation</vt:lpstr>
      <vt:lpstr>How marketplace deals originate</vt:lpstr>
      <vt:lpstr>Growth imperatives  top of mind for every ISV today</vt:lpstr>
      <vt:lpstr>With cloud investments growing, buying roles expanding to multiple teams</vt:lpstr>
      <vt:lpstr>95% of Fortune 500 use Azure, majority use marketplace to manage cloud portfolio</vt:lpstr>
      <vt:lpstr>Microsoft commercial marketplace:  accelerating B2B tech commerce</vt:lpstr>
      <vt:lpstr>Partner Journey through Microsoft Marketplace</vt:lpstr>
      <vt:lpstr>Partner Journey through Microsoft Marketplace</vt:lpstr>
      <vt:lpstr>Get started with Partner Center</vt:lpstr>
      <vt:lpstr>Pre-requisites for publishing an offer</vt:lpstr>
      <vt:lpstr>Sign up and accept the agreement</vt:lpstr>
      <vt:lpstr>Tax and Payout profile</vt:lpstr>
      <vt:lpstr>Lets get started…</vt:lpstr>
      <vt:lpstr>Select the offer</vt:lpstr>
      <vt:lpstr>Standard across all offer types</vt:lpstr>
      <vt:lpstr>Check in</vt:lpstr>
      <vt:lpstr>Publish, Test and Go live</vt:lpstr>
      <vt:lpstr>Introduction of different Marketplace offer types</vt:lpstr>
      <vt:lpstr>Commercial marketplace delivers the best apps to customers 24/7</vt:lpstr>
      <vt:lpstr>PowerPoint Presentation</vt:lpstr>
      <vt:lpstr>Offer types and Listing</vt:lpstr>
      <vt:lpstr>Transactable Offers</vt:lpstr>
      <vt:lpstr>Transactable Offers</vt:lpstr>
      <vt:lpstr>Pricing Models</vt:lpstr>
      <vt:lpstr>Virtual Machine Offer </vt:lpstr>
      <vt:lpstr>VM Offer Technical Assets</vt:lpstr>
      <vt:lpstr>Run a certification test</vt:lpstr>
      <vt:lpstr>Virtual Machine Publishing</vt:lpstr>
      <vt:lpstr>Publishing the Offer</vt:lpstr>
      <vt:lpstr>Customer VM Offer Purchase Experience</vt:lpstr>
      <vt:lpstr>Azure Applications Offer </vt:lpstr>
      <vt:lpstr>Azure Applications</vt:lpstr>
      <vt:lpstr>Solution Template Publishing</vt:lpstr>
      <vt:lpstr>Solution Template Offer: Development Lifecycle</vt:lpstr>
      <vt:lpstr>Solution Template Offer Technical Artifacts</vt:lpstr>
      <vt:lpstr>Developing the Solution Template Artifacts</vt:lpstr>
      <vt:lpstr>Azure Services supported by Solution Templates Offers? </vt:lpstr>
      <vt:lpstr>What is an Azure Resource Manager (ARM) Template?</vt:lpstr>
      <vt:lpstr>Contoso Offer Solution Template:</vt:lpstr>
      <vt:lpstr>Azure Usage Attribution GUID</vt:lpstr>
      <vt:lpstr>Develop the UI Experience </vt:lpstr>
      <vt:lpstr>Building the Offer’s package</vt:lpstr>
      <vt:lpstr>Solution Templates Resources and Documentation</vt:lpstr>
      <vt:lpstr>Managed Application Deployment Model</vt:lpstr>
      <vt:lpstr>Permission</vt:lpstr>
      <vt:lpstr>Tenancy and isolation</vt:lpstr>
      <vt:lpstr>Why to use a Managed Application</vt:lpstr>
      <vt:lpstr>Azure Apps – Managed Application Requirements</vt:lpstr>
      <vt:lpstr>Managed Application deployment package</vt:lpstr>
      <vt:lpstr>CustomUIDefinition</vt:lpstr>
      <vt:lpstr>Metered Billing from the Managed Resource Group</vt:lpstr>
      <vt:lpstr>Metered Billing External to the Managed RG</vt:lpstr>
      <vt:lpstr>Advanced Scenario – Storage Provider</vt:lpstr>
      <vt:lpstr>PowerPoint Presentation</vt:lpstr>
      <vt:lpstr>Publishing the Offer</vt:lpstr>
      <vt:lpstr>Once Deployed (Buyers View)</vt:lpstr>
      <vt:lpstr>Publishers’ View</vt:lpstr>
      <vt:lpstr>Resources</vt:lpstr>
      <vt:lpstr>Azure Container offer for Kubernetes app</vt:lpstr>
      <vt:lpstr>Advantages of Azure Container offers</vt:lpstr>
      <vt:lpstr>Browsing the Azure marketplace</vt:lpstr>
      <vt:lpstr>Container offer development lifecycle</vt:lpstr>
      <vt:lpstr>PowerPoint Presentation</vt:lpstr>
      <vt:lpstr>PowerPoint Presentation</vt:lpstr>
      <vt:lpstr>PowerPoint Presentation</vt:lpstr>
      <vt:lpstr>PowerPoint Presentation</vt:lpstr>
      <vt:lpstr>PowerPoint Presentation</vt:lpstr>
      <vt:lpstr>PowerPoint Presentation</vt:lpstr>
      <vt:lpstr>An example solution</vt:lpstr>
      <vt:lpstr>Publication process overview</vt:lpstr>
      <vt:lpstr>The SaaS Offer</vt:lpstr>
      <vt:lpstr>SaaS Offer Transact Requirements</vt:lpstr>
      <vt:lpstr>SaaS Offer Experience: Transact/Sell through Microsoft</vt:lpstr>
      <vt:lpstr> SaaS Service Provisioning</vt:lpstr>
      <vt:lpstr>PowerPoint Presentation</vt:lpstr>
      <vt:lpstr>PowerPoint Presentation</vt:lpstr>
      <vt:lpstr>PowerPoint Presentation</vt:lpstr>
      <vt:lpstr>After creation</vt:lpstr>
      <vt:lpstr>Email</vt:lpstr>
      <vt:lpstr>SaaS resources</vt:lpstr>
      <vt:lpstr>PowerPoint Presentation</vt:lpstr>
      <vt:lpstr>PowerPoint Presentation</vt:lpstr>
      <vt:lpstr>PowerPoint Presentation</vt:lpstr>
      <vt:lpstr>PowerPoint Presentation</vt:lpstr>
      <vt:lpstr>PowerPoint Presentation</vt:lpstr>
      <vt:lpstr>PowerPoint Presentation</vt:lpstr>
      <vt:lpstr>SaaS Subscription’s States</vt:lpstr>
      <vt:lpstr>Lifecycle of an AMP SaaS Subscription </vt:lpstr>
      <vt:lpstr>Sample Landing Page</vt:lpstr>
      <vt:lpstr>Sample Landing Page</vt:lpstr>
      <vt:lpstr>PowerPoint Presentation</vt:lpstr>
      <vt:lpstr>PowerPoint Presentation</vt:lpstr>
      <vt:lpstr>Metered Billing</vt:lpstr>
      <vt:lpstr>Transactable SaaS offer tasks</vt:lpstr>
      <vt:lpstr>Creating a SaaS offer in Partner Center</vt:lpstr>
      <vt:lpstr>PowerPoint Presentation</vt:lpstr>
      <vt:lpstr>SaaS Offer: Technical configuration (transact)</vt:lpstr>
      <vt:lpstr>Publish the Offer</vt:lpstr>
      <vt:lpstr>SaaS offer Billing Models</vt:lpstr>
      <vt:lpstr>SaaS offer Pricing Examples: Per Month/Year</vt:lpstr>
      <vt:lpstr>SaaS offer Pricing Examples: Per Seat</vt:lpstr>
      <vt:lpstr>SaaS offer Pricing Examples: Per Seat</vt:lpstr>
      <vt:lpstr>SaaS offer Pricing Examples: Metered</vt:lpstr>
      <vt:lpstr>SaaS offer Pricing Example: Metered Extended</vt:lpstr>
      <vt:lpstr>Monitoring and Maintenance</vt:lpstr>
      <vt:lpstr>Monitoring and Maintenance</vt:lpstr>
      <vt:lpstr>Monitoring and Maintenance</vt:lpstr>
      <vt:lpstr>Monitoring and Maintenance</vt:lpstr>
      <vt:lpstr>PowerPoint Presentation</vt:lpstr>
      <vt:lpstr>Getting started and Marketplace Incentives</vt:lpstr>
      <vt:lpstr>How to get started</vt:lpstr>
      <vt:lpstr>ISV Success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2024-03-22T07:38:35Z</dcterms:created>
  <dcterms:modified xsi:type="dcterms:W3CDTF">2024-03-22T18:35:00Z</dcterms:modified>
</cp:coreProperties>
</file>